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Lst>
  <p:notesMasterIdLst>
    <p:notesMasterId r:id="rId70"/>
  </p:notesMasterIdLst>
  <p:handoutMasterIdLst>
    <p:handoutMasterId r:id="rId71"/>
  </p:handoutMasterIdLst>
  <p:sldIdLst>
    <p:sldId id="494" r:id="rId6"/>
    <p:sldId id="256" r:id="rId7"/>
    <p:sldId id="496" r:id="rId8"/>
    <p:sldId id="501" r:id="rId9"/>
    <p:sldId id="512" r:id="rId10"/>
    <p:sldId id="291" r:id="rId11"/>
    <p:sldId id="292" r:id="rId12"/>
    <p:sldId id="295" r:id="rId13"/>
    <p:sldId id="298" r:id="rId14"/>
    <p:sldId id="299" r:id="rId15"/>
    <p:sldId id="301" r:id="rId16"/>
    <p:sldId id="259" r:id="rId17"/>
    <p:sldId id="260" r:id="rId18"/>
    <p:sldId id="1004" r:id="rId19"/>
    <p:sldId id="261" r:id="rId20"/>
    <p:sldId id="262" r:id="rId21"/>
    <p:sldId id="263" r:id="rId22"/>
    <p:sldId id="264" r:id="rId23"/>
    <p:sldId id="265" r:id="rId24"/>
    <p:sldId id="266" r:id="rId25"/>
    <p:sldId id="267" r:id="rId26"/>
    <p:sldId id="268" r:id="rId27"/>
    <p:sldId id="269" r:id="rId28"/>
    <p:sldId id="270" r:id="rId29"/>
    <p:sldId id="271" r:id="rId30"/>
    <p:sldId id="1005" r:id="rId31"/>
    <p:sldId id="272" r:id="rId32"/>
    <p:sldId id="273" r:id="rId33"/>
    <p:sldId id="274" r:id="rId34"/>
    <p:sldId id="275" r:id="rId35"/>
    <p:sldId id="276" r:id="rId36"/>
    <p:sldId id="1007" r:id="rId37"/>
    <p:sldId id="1006" r:id="rId38"/>
    <p:sldId id="277" r:id="rId39"/>
    <p:sldId id="278" r:id="rId40"/>
    <p:sldId id="279" r:id="rId41"/>
    <p:sldId id="280" r:id="rId42"/>
    <p:sldId id="281" r:id="rId43"/>
    <p:sldId id="282" r:id="rId44"/>
    <p:sldId id="283" r:id="rId45"/>
    <p:sldId id="284" r:id="rId46"/>
    <p:sldId id="285" r:id="rId47"/>
    <p:sldId id="286" r:id="rId48"/>
    <p:sldId id="1008" r:id="rId49"/>
    <p:sldId id="287" r:id="rId50"/>
    <p:sldId id="288" r:id="rId51"/>
    <p:sldId id="502" r:id="rId52"/>
    <p:sldId id="503" r:id="rId53"/>
    <p:sldId id="504" r:id="rId54"/>
    <p:sldId id="505" r:id="rId55"/>
    <p:sldId id="293" r:id="rId56"/>
    <p:sldId id="294" r:id="rId57"/>
    <p:sldId id="506" r:id="rId58"/>
    <p:sldId id="507" r:id="rId59"/>
    <p:sldId id="508" r:id="rId60"/>
    <p:sldId id="509" r:id="rId61"/>
    <p:sldId id="510" r:id="rId62"/>
    <p:sldId id="300" r:id="rId63"/>
    <p:sldId id="511" r:id="rId64"/>
    <p:sldId id="302" r:id="rId65"/>
    <p:sldId id="303" r:id="rId66"/>
    <p:sldId id="304" r:id="rId67"/>
    <p:sldId id="305" r:id="rId68"/>
    <p:sldId id="308" r:id="rId6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1DFA3-B8A3-401D-A5EC-6F423783F1EA}" v="4" dt="2022-11-01T01:31:42.86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Tuấn Lương" userId="S::20521588@ms.uit.edu.vn::b25bb6a9-43d7-4ee0-86b7-44892c13a7f6" providerId="AD" clId="Web-{0B91DFA3-B8A3-401D-A5EC-6F423783F1EA}"/>
    <pc:docChg chg="modSld">
      <pc:chgData name="Lê Tuấn Lương" userId="S::20521588@ms.uit.edu.vn::b25bb6a9-43d7-4ee0-86b7-44892c13a7f6" providerId="AD" clId="Web-{0B91DFA3-B8A3-401D-A5EC-6F423783F1EA}" dt="2022-11-01T01:31:42.847" v="1" actId="20577"/>
      <pc:docMkLst>
        <pc:docMk/>
      </pc:docMkLst>
      <pc:sldChg chg="modSp">
        <pc:chgData name="Lê Tuấn Lương" userId="S::20521588@ms.uit.edu.vn::b25bb6a9-43d7-4ee0-86b7-44892c13a7f6" providerId="AD" clId="Web-{0B91DFA3-B8A3-401D-A5EC-6F423783F1EA}" dt="2022-11-01T01:31:42.847" v="1" actId="20577"/>
        <pc:sldMkLst>
          <pc:docMk/>
          <pc:sldMk cId="0" sldId="286"/>
        </pc:sldMkLst>
        <pc:spChg chg="mod">
          <ac:chgData name="Lê Tuấn Lương" userId="S::20521588@ms.uit.edu.vn::b25bb6a9-43d7-4ee0-86b7-44892c13a7f6" providerId="AD" clId="Web-{0B91DFA3-B8A3-401D-A5EC-6F423783F1EA}" dt="2022-11-01T01:31:42.847" v="1" actId="20577"/>
          <ac:spMkLst>
            <pc:docMk/>
            <pc:sldMk cId="0" sldId="286"/>
            <ac:spMk id="9" creationId="{4462EAA8-92E0-4367-A3E9-06576272C69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EB096C-8617-44BA-B073-2F76F4362DF4}"/>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6D7950-48B8-449B-A20D-0253E55A7EBB}"/>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009CA8F9-8973-4883-9248-918BCDE3B99F}" type="datetimeFigureOut">
              <a:rPr lang="en-US" smtClean="0"/>
              <a:t>10/31/2022</a:t>
            </a:fld>
            <a:endParaRPr lang="en-US"/>
          </a:p>
        </p:txBody>
      </p:sp>
      <p:sp>
        <p:nvSpPr>
          <p:cNvPr id="4" name="Footer Placeholder 3">
            <a:extLst>
              <a:ext uri="{FF2B5EF4-FFF2-40B4-BE49-F238E27FC236}">
                <a16:creationId xmlns:a16="http://schemas.microsoft.com/office/drawing/2014/main" id="{925391A8-E98C-472F-A11E-2CFC7B81DBB7}"/>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D741B1-20CB-4AF7-A50B-BA3BA3D31B0D}"/>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71FB709C-2061-4C88-9D9A-740626CC8AC8}" type="slidenum">
              <a:rPr lang="en-US" smtClean="0"/>
              <a:t>‹#›</a:t>
            </a:fld>
            <a:endParaRPr lang="en-US"/>
          </a:p>
        </p:txBody>
      </p:sp>
    </p:spTree>
    <p:extLst>
      <p:ext uri="{BB962C8B-B14F-4D97-AF65-F5344CB8AC3E}">
        <p14:creationId xmlns:p14="http://schemas.microsoft.com/office/powerpoint/2010/main" val="943524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2C6CEA6-82D0-42DF-A86A-86A0FACA46B0}" type="datetimeFigureOut">
              <a:rPr lang="en-US" smtClean="0"/>
              <a:t>10/31/2022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EE9F02C-BF7D-4FFE-807B-D6ADE7DA5174}" type="slidenum">
              <a:rPr lang="en-US" smtClean="0"/>
              <a:t>‹#›</a:t>
            </a:fld>
            <a:endParaRPr lang="en-US"/>
          </a:p>
        </p:txBody>
      </p:sp>
    </p:spTree>
    <p:extLst>
      <p:ext uri="{BB962C8B-B14F-4D97-AF65-F5344CB8AC3E}">
        <p14:creationId xmlns:p14="http://schemas.microsoft.com/office/powerpoint/2010/main" val="15366031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E10FC6A-3BCD-4476-9958-511031BB9FEB}"/>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C02C090B-2732-4B76-AE51-CE60EBC2C0B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750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2733" y="304800"/>
            <a:ext cx="10646533" cy="86296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95480"/>
            <a:ext cx="8832981" cy="1143000"/>
          </a:xfrm>
        </p:spPr>
        <p:txBody>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522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8928039" cy="792163"/>
          </a:xfrm>
        </p:spPr>
        <p:txBody>
          <a:bodyPr/>
          <a:lstStyle>
            <a:lvl1pPr>
              <a:defRPr sz="4000"/>
            </a:lvl1pPr>
          </a:lstStyle>
          <a:p>
            <a:r>
              <a:rPr lang="en-US"/>
              <a:t>Click to edit Master title style</a:t>
            </a:r>
            <a:endParaRPr lang="en-GB"/>
          </a:p>
        </p:txBody>
      </p:sp>
    </p:spTree>
    <p:extLst>
      <p:ext uri="{BB962C8B-B14F-4D97-AF65-F5344CB8AC3E}">
        <p14:creationId xmlns:p14="http://schemas.microsoft.com/office/powerpoint/2010/main" val="424404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79B9-DAC8-49F2-8C5B-5CE8432F617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74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27863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04512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9313035" cy="792163"/>
          </a:xfrm>
        </p:spPr>
        <p:txBody>
          <a:bodyPr/>
          <a:lstStyle>
            <a:lvl1pPr>
              <a:defRPr sz="4000"/>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1911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260351"/>
            <a:ext cx="2590800" cy="60483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260351"/>
            <a:ext cx="7569200"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67824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928992" cy="792163"/>
          </a:xfrm>
        </p:spPr>
        <p:txBody>
          <a:bodyPr/>
          <a:lstStyle>
            <a:lvl1pPr>
              <a:defRPr sz="4000"/>
            </a:lvl1pPr>
          </a:lstStyle>
          <a:p>
            <a:r>
              <a:rPr lang="en-US"/>
              <a:t>Click to edit Master title style</a:t>
            </a:r>
            <a:endParaRPr lang="en-GB"/>
          </a:p>
        </p:txBody>
      </p:sp>
      <p:sp>
        <p:nvSpPr>
          <p:cNvPr id="3" name="Text Placeholder 2"/>
          <p:cNvSpPr>
            <a:spLocks noGrp="1"/>
          </p:cNvSpPr>
          <p:nvPr>
            <p:ph type="body" sz="half" idx="1"/>
          </p:nvPr>
        </p:nvSpPr>
        <p:spPr>
          <a:xfrm>
            <a:off x="914400" y="1341439"/>
            <a:ext cx="5080000"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341438"/>
            <a:ext cx="5080000" cy="240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3900489"/>
            <a:ext cx="50800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84BB346-634B-4F7C-8FF4-879BF8694E7D}"/>
                  </a:ext>
                </a:extLst>
              </p:cNvPr>
              <p:cNvSpPr txBox="1"/>
              <p:nvPr userDrawn="1"/>
            </p:nvSpPr>
            <p:spPr>
              <a:xfrm>
                <a:off x="5641258" y="2971800"/>
                <a:ext cx="3145092"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a:fld id="{825F15A7-03F4-43D7-82C5-3E23DA2F108C}" type="mathplaceholder">
                        <a:rPr lang="en-US" sz="2800" i="1" smtClean="0">
                          <a:latin typeface="Cambria Math" panose="02040503050406030204" pitchFamily="18" charset="0"/>
                          <a:cs typeface="Times New Roman" panose="02020603050405020304" pitchFamily="18" charset="0"/>
                        </a:rPr>
                        <a:t>Type equation here.</a:t>
                      </a:fld>
                    </m:oMath>
                  </m:oMathPara>
                </a14:m>
                <a:endParaRPr lang="en-US" sz="280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984BB346-634B-4F7C-8FF4-879BF8694E7D}"/>
                  </a:ext>
                </a:extLst>
              </p:cNvPr>
              <p:cNvSpPr txBox="1">
                <a:spLocks noRot="1" noChangeAspect="1" noMove="1" noResize="1" noEditPoints="1" noAdjustHandles="1" noChangeArrowheads="1" noChangeShapeType="1" noTextEdit="1"/>
              </p:cNvSpPr>
              <p:nvPr userDrawn="1"/>
            </p:nvSpPr>
            <p:spPr>
              <a:xfrm>
                <a:off x="5641258" y="2971800"/>
                <a:ext cx="3145092"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8216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66800" y="46037"/>
            <a:ext cx="10270067" cy="792163"/>
          </a:xfrm>
        </p:spPr>
        <p:txBody>
          <a:bodyPr/>
          <a:lstStyle/>
          <a:p>
            <a:r>
              <a:rPr lang="en-US"/>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4"/>
          </p:nvPr>
        </p:nvSpPr>
        <p:spPr>
          <a:xfrm>
            <a:off x="609600" y="5257800"/>
            <a:ext cx="10972800" cy="762000"/>
          </a:xfrm>
        </p:spPr>
        <p:txBody>
          <a:bodyPr/>
          <a:lstStyle/>
          <a:p>
            <a:endParaRPr lang="en-US"/>
          </a:p>
        </p:txBody>
      </p:sp>
      <p:sp>
        <p:nvSpPr>
          <p:cNvPr id="5" name="Picture Placeholder 4"/>
          <p:cNvSpPr>
            <a:spLocks noGrp="1"/>
          </p:cNvSpPr>
          <p:nvPr>
            <p:ph type="pic" sz="quarter" idx="15"/>
          </p:nvPr>
        </p:nvSpPr>
        <p:spPr>
          <a:xfrm>
            <a:off x="1219200" y="3581400"/>
            <a:ext cx="9347200" cy="914400"/>
          </a:xfrm>
        </p:spPr>
        <p:txBody>
          <a:bodyPr/>
          <a:lstStyle/>
          <a:p>
            <a:endParaRPr lang="en-US"/>
          </a:p>
        </p:txBody>
      </p:sp>
    </p:spTree>
    <p:extLst>
      <p:ext uri="{BB962C8B-B14F-4D97-AF65-F5344CB8AC3E}">
        <p14:creationId xmlns:p14="http://schemas.microsoft.com/office/powerpoint/2010/main" val="3834075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91586" y="197203"/>
            <a:ext cx="8448831" cy="783526"/>
          </a:xfrm>
        </p:spPr>
        <p:txBody>
          <a:bodyPr/>
          <a:lstStyle>
            <a:lvl1pPr>
              <a:defRPr sz="3800"/>
            </a:lvl1pPr>
          </a:lstStyle>
          <a:p>
            <a:r>
              <a:rPr lang="en-US"/>
              <a:t>Click to edit Master title style</a:t>
            </a:r>
          </a:p>
        </p:txBody>
      </p:sp>
      <p:sp>
        <p:nvSpPr>
          <p:cNvPr id="3" name="Content Placeholder 2"/>
          <p:cNvSpPr>
            <a:spLocks noGrp="1"/>
          </p:cNvSpPr>
          <p:nvPr>
            <p:ph idx="1"/>
          </p:nvPr>
        </p:nvSpPr>
        <p:spPr>
          <a:xfrm>
            <a:off x="560775" y="1415114"/>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09600" y="3807477"/>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4"/>
          </p:nvPr>
        </p:nvSpPr>
        <p:spPr>
          <a:xfrm>
            <a:off x="609600" y="5181600"/>
            <a:ext cx="10972800" cy="762000"/>
          </a:xfrm>
        </p:spPr>
        <p:txBody>
          <a:bodyPr/>
          <a:lstStyle/>
          <a:p>
            <a:endParaRPr lang="en-US"/>
          </a:p>
        </p:txBody>
      </p:sp>
      <p:sp>
        <p:nvSpPr>
          <p:cNvPr id="10" name="Picture Placeholder 9"/>
          <p:cNvSpPr>
            <a:spLocks noGrp="1"/>
          </p:cNvSpPr>
          <p:nvPr>
            <p:ph type="pic" sz="quarter" idx="15"/>
          </p:nvPr>
        </p:nvSpPr>
        <p:spPr>
          <a:xfrm>
            <a:off x="1219200" y="6019800"/>
            <a:ext cx="9347200" cy="304800"/>
          </a:xfrm>
        </p:spPr>
        <p:txBody>
          <a:bodyPr/>
          <a:lstStyle/>
          <a:p>
            <a:endParaRPr lang="en-US"/>
          </a:p>
        </p:txBody>
      </p:sp>
    </p:spTree>
    <p:extLst>
      <p:ext uri="{BB962C8B-B14F-4D97-AF65-F5344CB8AC3E}">
        <p14:creationId xmlns:p14="http://schemas.microsoft.com/office/powerpoint/2010/main" val="250811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7476" y="134756"/>
            <a:ext cx="3657600" cy="446276"/>
          </a:xfrm>
          <a:prstGeom prst="rect">
            <a:avLst/>
          </a:prstGeom>
        </p:spPr>
        <p:txBody>
          <a:bodyPr lIns="0" tIns="0" rIns="0" bIns="0"/>
          <a:lstStyle>
            <a:lvl1pPr>
              <a:defRPr sz="2900" b="1" i="0">
                <a:solidFill>
                  <a:srgbClr val="40404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1" i="0">
                <a:solidFill>
                  <a:srgbClr val="12121E"/>
                </a:solidFill>
                <a:latin typeface="Arial"/>
                <a:cs typeface="Arial"/>
              </a:defRPr>
            </a:lvl1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rgbClr val="404040"/>
                </a:solidFill>
                <a:latin typeface="Arial"/>
                <a:cs typeface="Arial"/>
              </a:defRPr>
            </a:lvl1pPr>
          </a:lstStyle>
          <a:p>
            <a:endParaRPr/>
          </a:p>
        </p:txBody>
      </p:sp>
      <p:sp>
        <p:nvSpPr>
          <p:cNvPr id="3" name="Holder 3"/>
          <p:cNvSpPr>
            <a:spLocks noGrp="1"/>
          </p:cNvSpPr>
          <p:nvPr>
            <p:ph sz="half" idx="2"/>
          </p:nvPr>
        </p:nvSpPr>
        <p:spPr>
          <a:xfrm>
            <a:off x="956695" y="1585903"/>
            <a:ext cx="4906010" cy="3509010"/>
          </a:xfrm>
          <a:prstGeom prst="rect">
            <a:avLst/>
          </a:prstGeom>
        </p:spPr>
        <p:txBody>
          <a:bodyPr wrap="square" lIns="0" tIns="0" rIns="0" bIns="0">
            <a:spAutoFit/>
          </a:bodyPr>
          <a:lstStyle>
            <a:lvl1pPr>
              <a:defRPr sz="3200" b="0" i="0">
                <a:solidFill>
                  <a:srgbClr val="CC0000"/>
                </a:solidFill>
                <a:latin typeface="Calibri"/>
                <a:cs typeface="Calibri"/>
              </a:defRPr>
            </a:lvl1pPr>
          </a:lstStyle>
          <a:p>
            <a:endParaRPr/>
          </a:p>
        </p:txBody>
      </p:sp>
      <p:sp>
        <p:nvSpPr>
          <p:cNvPr id="4" name="Holder 4"/>
          <p:cNvSpPr>
            <a:spLocks noGrp="1"/>
          </p:cNvSpPr>
          <p:nvPr>
            <p:ph sz="half" idx="3"/>
          </p:nvPr>
        </p:nvSpPr>
        <p:spPr>
          <a:xfrm>
            <a:off x="6333991" y="1467031"/>
            <a:ext cx="5167630" cy="4547235"/>
          </a:xfrm>
          <a:prstGeom prst="rect">
            <a:avLst/>
          </a:prstGeom>
        </p:spPr>
        <p:txBody>
          <a:bodyPr wrap="square" lIns="0" tIns="0" rIns="0" bIns="0">
            <a:spAutoFit/>
          </a:bodyPr>
          <a:lstStyle>
            <a:lvl1pPr>
              <a:defRPr sz="3200" b="0" i="0">
                <a:solidFill>
                  <a:srgbClr val="CC000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1150" b="1" i="1">
                <a:solidFill>
                  <a:schemeClr val="bg1"/>
                </a:solidFill>
                <a:latin typeface="Arial"/>
                <a:cs typeface="Arial"/>
              </a:defRPr>
            </a:lvl1pPr>
          </a:lstStyle>
          <a:p>
            <a:pPr marL="12700">
              <a:lnSpc>
                <a:spcPts val="1430"/>
              </a:lnSpc>
              <a:spcBef>
                <a:spcPts val="220"/>
              </a:spcBef>
            </a:pPr>
            <a:r>
              <a:rPr spc="-95"/>
              <a:t>NT101 </a:t>
            </a:r>
            <a:r>
              <a:rPr sz="1200" b="0" i="0">
                <a:latin typeface="Times New Roman"/>
                <a:cs typeface="Times New Roman"/>
              </a:rPr>
              <a:t>– </a:t>
            </a:r>
            <a:r>
              <a:rPr spc="85"/>
              <a:t>Network</a:t>
            </a:r>
            <a:r>
              <a:rPr spc="-130"/>
              <a:t> </a:t>
            </a:r>
            <a:r>
              <a:rPr spc="45"/>
              <a:t>Security</a:t>
            </a:r>
            <a:endParaRPr sz="1200">
              <a:latin typeface="Times New Roman"/>
              <a:cs typeface="Times New Roman"/>
            </a:endParaRPr>
          </a:p>
          <a:p>
            <a:pPr marL="12700">
              <a:lnSpc>
                <a:spcPts val="1310"/>
              </a:lnSpc>
            </a:pPr>
            <a:r>
              <a:rPr sz="1100" i="0" spc="-55">
                <a:latin typeface="Arial"/>
                <a:cs typeface="Arial"/>
              </a:rPr>
              <a:t>Winter</a:t>
            </a:r>
            <a:r>
              <a:rPr sz="1100" i="0" spc="-135">
                <a:latin typeface="Arial"/>
                <a:cs typeface="Arial"/>
              </a:rPr>
              <a:t> </a:t>
            </a:r>
            <a:r>
              <a:rPr sz="1100" i="0" spc="-15">
                <a:latin typeface="Arial"/>
                <a:cs typeface="Arial"/>
              </a:rPr>
              <a:t>2020</a:t>
            </a:r>
            <a:endParaRPr sz="1100">
              <a:latin typeface="Arial"/>
              <a:cs typeface="Aria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1950" b="1" i="1">
                <a:solidFill>
                  <a:schemeClr val="bg1"/>
                </a:solidFill>
                <a:latin typeface="Arial"/>
                <a:cs typeface="Arial"/>
              </a:defRPr>
            </a:lvl1pPr>
          </a:lstStyle>
          <a:p>
            <a:pPr marL="38100">
              <a:lnSpc>
                <a:spcPct val="100000"/>
              </a:lnSpc>
              <a:spcBef>
                <a:spcPts val="320"/>
              </a:spcBef>
            </a:pPr>
            <a:fld id="{81D60167-4931-47E6-BA6A-407CBD079E47}" type="slidenum">
              <a:rPr spc="210" dirty="0"/>
              <a:t>‹#›</a:t>
            </a:fld>
            <a:endParaRPr spc="210"/>
          </a:p>
        </p:txBody>
      </p:sp>
      <p:sp>
        <p:nvSpPr>
          <p:cNvPr id="8" name="Text Box 5">
            <a:extLst>
              <a:ext uri="{FF2B5EF4-FFF2-40B4-BE49-F238E27FC236}">
                <a16:creationId xmlns:a16="http://schemas.microsoft.com/office/drawing/2014/main" id="{C94FB6C3-BA9E-4283-9D88-A17C69B77F8E}"/>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8: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9" name="Line 6">
            <a:extLst>
              <a:ext uri="{FF2B5EF4-FFF2-40B4-BE49-F238E27FC236}">
                <a16:creationId xmlns:a16="http://schemas.microsoft.com/office/drawing/2014/main" id="{6BB50A09-1E8D-4893-AE58-117F88F6CA62}"/>
              </a:ext>
            </a:extLst>
          </p:cNvPr>
          <p:cNvSpPr>
            <a:spLocks noChangeShapeType="1"/>
          </p:cNvSpPr>
          <p:nvPr userDrawn="1"/>
        </p:nvSpPr>
        <p:spPr bwMode="auto">
          <a:xfrm>
            <a:off x="431800" y="6495392"/>
            <a:ext cx="11176000" cy="0"/>
          </a:xfrm>
          <a:prstGeom prst="line">
            <a:avLst/>
          </a:prstGeom>
          <a:ln w="28575">
            <a:headEnd/>
            <a:tailEn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none" anchor="ctr"/>
          <a:lstStyle/>
          <a:p>
            <a:endParaRPr lang="en-US" sz="1800"/>
          </a:p>
        </p:txBody>
      </p:sp>
      <p:sp>
        <p:nvSpPr>
          <p:cNvPr id="10" name="TextBox 9">
            <a:extLst>
              <a:ext uri="{FF2B5EF4-FFF2-40B4-BE49-F238E27FC236}">
                <a16:creationId xmlns:a16="http://schemas.microsoft.com/office/drawing/2014/main" id="{8A62C891-E3BD-4838-BDDF-FE444D8DE3F7}"/>
              </a:ext>
            </a:extLst>
          </p:cNvPr>
          <p:cNvSpPr txBox="1"/>
          <p:nvPr userDrawn="1"/>
        </p:nvSpPr>
        <p:spPr>
          <a:xfrm>
            <a:off x="406400" y="6503214"/>
            <a:ext cx="1625600" cy="338554"/>
          </a:xfrm>
          <a:prstGeom prst="rect">
            <a:avLst/>
          </a:prstGeom>
          <a:noFill/>
        </p:spPr>
        <p:txBody>
          <a:bodyPr wrap="square" rtlCol="0">
            <a:spAutoFit/>
          </a:bodyPr>
          <a:lstStyle/>
          <a:p>
            <a:r>
              <a:rPr lang="en-US" sz="1600" b="1"/>
              <a:t>10-2022</a:t>
            </a:r>
          </a:p>
        </p:txBody>
      </p:sp>
      <p:sp>
        <p:nvSpPr>
          <p:cNvPr id="11" name="TextBox 10">
            <a:extLst>
              <a:ext uri="{FF2B5EF4-FFF2-40B4-BE49-F238E27FC236}">
                <a16:creationId xmlns:a16="http://schemas.microsoft.com/office/drawing/2014/main" id="{7A7EB167-A8D7-4809-8B09-8993C41FC702}"/>
              </a:ext>
            </a:extLst>
          </p:cNvPr>
          <p:cNvSpPr txBox="1"/>
          <p:nvPr userDrawn="1"/>
        </p:nvSpPr>
        <p:spPr>
          <a:xfrm>
            <a:off x="4446655" y="6559486"/>
            <a:ext cx="6145145" cy="0"/>
          </a:xfrm>
          <a:prstGeom prst="rect">
            <a:avLst/>
          </a:prstGeom>
          <a:noFill/>
        </p:spPr>
        <p:txBody>
          <a:bodyPr wrap="square" rtlCol="0">
            <a:spAutoFit/>
          </a:bodyPr>
          <a:lstStyle/>
          <a:p>
            <a:r>
              <a:rPr lang="en-US" sz="1600" b="1"/>
              <a:t>NT101-</a:t>
            </a:r>
            <a:r>
              <a:rPr lang="en-US" sz="1600" b="1" kern="1200">
                <a:solidFill>
                  <a:schemeClr val="tx1"/>
                </a:solidFill>
                <a:effectLst/>
                <a:latin typeface="+mn-lt"/>
                <a:ea typeface="+mn-ea"/>
                <a:cs typeface="+mn-cs"/>
              </a:rPr>
              <a:t>Network security</a:t>
            </a:r>
            <a:endParaRPr lang="en-US" sz="1600" b="1">
              <a:latin typeface="+mn-lt"/>
            </a:endParaRPr>
          </a:p>
        </p:txBody>
      </p:sp>
      <p:sp>
        <p:nvSpPr>
          <p:cNvPr id="12" name="Line 4">
            <a:extLst>
              <a:ext uri="{FF2B5EF4-FFF2-40B4-BE49-F238E27FC236}">
                <a16:creationId xmlns:a16="http://schemas.microsoft.com/office/drawing/2014/main" id="{6C232C5C-AAB3-444D-AED7-94855AA56969}"/>
              </a:ext>
            </a:extLst>
          </p:cNvPr>
          <p:cNvSpPr>
            <a:spLocks noChangeShapeType="1"/>
          </p:cNvSpPr>
          <p:nvPr userDrawn="1"/>
        </p:nvSpPr>
        <p:spPr bwMode="auto">
          <a:xfrm>
            <a:off x="431800" y="838200"/>
            <a:ext cx="11176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pic>
        <p:nvPicPr>
          <p:cNvPr id="13" name="Picture 12">
            <a:extLst>
              <a:ext uri="{FF2B5EF4-FFF2-40B4-BE49-F238E27FC236}">
                <a16:creationId xmlns:a16="http://schemas.microsoft.com/office/drawing/2014/main" id="{F06E241F-7A0D-448B-A140-F12C7F8C9F70}"/>
              </a:ext>
            </a:extLst>
          </p:cNvPr>
          <p:cNvPicPr>
            <a:picLocks noChangeAspect="1"/>
          </p:cNvPicPr>
          <p:nvPr userDrawn="1"/>
        </p:nvPicPr>
        <p:blipFill>
          <a:blip r:embed="rId2"/>
          <a:stretch>
            <a:fillRect/>
          </a:stretch>
        </p:blipFill>
        <p:spPr>
          <a:xfrm>
            <a:off x="0" y="50727"/>
            <a:ext cx="1176853" cy="723380"/>
          </a:xfrm>
          <a:prstGeom prst="rect">
            <a:avLst/>
          </a:prstGeom>
        </p:spPr>
      </p:pic>
    </p:spTree>
    <p:extLst>
      <p:ext uri="{BB962C8B-B14F-4D97-AF65-F5344CB8AC3E}">
        <p14:creationId xmlns:p14="http://schemas.microsoft.com/office/powerpoint/2010/main" val="1744117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1_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50" b="1" i="1">
                <a:solidFill>
                  <a:schemeClr val="bg1"/>
                </a:solidFill>
                <a:latin typeface="Arial"/>
                <a:cs typeface="Arial"/>
              </a:defRPr>
            </a:lvl1pPr>
          </a:lstStyle>
          <a:p>
            <a:pPr marL="12700">
              <a:lnSpc>
                <a:spcPts val="1430"/>
              </a:lnSpc>
              <a:spcBef>
                <a:spcPts val="220"/>
              </a:spcBef>
            </a:pPr>
            <a:r>
              <a:rPr spc="-95"/>
              <a:t>NT101 </a:t>
            </a:r>
            <a:r>
              <a:rPr sz="1200" b="0" i="0">
                <a:latin typeface="Times New Roman"/>
                <a:cs typeface="Times New Roman"/>
              </a:rPr>
              <a:t>– </a:t>
            </a:r>
            <a:r>
              <a:rPr spc="85"/>
              <a:t>Network</a:t>
            </a:r>
            <a:r>
              <a:rPr spc="-130"/>
              <a:t> </a:t>
            </a:r>
            <a:r>
              <a:rPr spc="45"/>
              <a:t>Security</a:t>
            </a:r>
            <a:endParaRPr sz="1200">
              <a:latin typeface="Times New Roman"/>
              <a:cs typeface="Times New Roman"/>
            </a:endParaRPr>
          </a:p>
          <a:p>
            <a:pPr marL="12700">
              <a:lnSpc>
                <a:spcPts val="1310"/>
              </a:lnSpc>
            </a:pPr>
            <a:r>
              <a:rPr sz="1100" i="0" spc="-55">
                <a:latin typeface="Arial"/>
                <a:cs typeface="Arial"/>
              </a:rPr>
              <a:t>Winter</a:t>
            </a:r>
            <a:r>
              <a:rPr sz="1100" i="0" spc="-135">
                <a:latin typeface="Arial"/>
                <a:cs typeface="Arial"/>
              </a:rPr>
              <a:t> </a:t>
            </a:r>
            <a:r>
              <a:rPr sz="1100" i="0" spc="-15">
                <a:latin typeface="Arial"/>
                <a:cs typeface="Arial"/>
              </a:rPr>
              <a:t>2020</a:t>
            </a:r>
            <a:endParaRPr sz="1100">
              <a:latin typeface="Arial"/>
              <a:cs typeface="Aria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1950" b="1" i="1">
                <a:solidFill>
                  <a:schemeClr val="bg1"/>
                </a:solidFill>
                <a:latin typeface="Arial"/>
                <a:cs typeface="Arial"/>
              </a:defRPr>
            </a:lvl1pPr>
          </a:lstStyle>
          <a:p>
            <a:pPr marL="38100">
              <a:lnSpc>
                <a:spcPct val="100000"/>
              </a:lnSpc>
              <a:spcBef>
                <a:spcPts val="320"/>
              </a:spcBef>
            </a:pPr>
            <a:fld id="{81D60167-4931-47E6-BA6A-407CBD079E47}" type="slidenum">
              <a:rPr spc="210" dirty="0"/>
              <a:t>‹#›</a:t>
            </a:fld>
            <a:endParaRPr spc="210"/>
          </a:p>
        </p:txBody>
      </p:sp>
      <p:sp>
        <p:nvSpPr>
          <p:cNvPr id="6" name="Text Box 5">
            <a:extLst>
              <a:ext uri="{FF2B5EF4-FFF2-40B4-BE49-F238E27FC236}">
                <a16:creationId xmlns:a16="http://schemas.microsoft.com/office/drawing/2014/main" id="{C08B876D-ED14-4038-9EDB-AA6BE6A095C9}"/>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8: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7" name="Line 6">
            <a:extLst>
              <a:ext uri="{FF2B5EF4-FFF2-40B4-BE49-F238E27FC236}">
                <a16:creationId xmlns:a16="http://schemas.microsoft.com/office/drawing/2014/main" id="{07BFD9CD-B749-4183-842D-4E065B9434B1}"/>
              </a:ext>
            </a:extLst>
          </p:cNvPr>
          <p:cNvSpPr>
            <a:spLocks noChangeShapeType="1"/>
          </p:cNvSpPr>
          <p:nvPr userDrawn="1"/>
        </p:nvSpPr>
        <p:spPr bwMode="auto">
          <a:xfrm>
            <a:off x="431800" y="6495392"/>
            <a:ext cx="11176000" cy="0"/>
          </a:xfrm>
          <a:prstGeom prst="line">
            <a:avLst/>
          </a:prstGeom>
          <a:ln w="28575">
            <a:headEnd/>
            <a:tailEn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none" anchor="ctr"/>
          <a:lstStyle/>
          <a:p>
            <a:endParaRPr lang="en-US" sz="1800"/>
          </a:p>
        </p:txBody>
      </p:sp>
      <p:sp>
        <p:nvSpPr>
          <p:cNvPr id="8" name="TextBox 7">
            <a:extLst>
              <a:ext uri="{FF2B5EF4-FFF2-40B4-BE49-F238E27FC236}">
                <a16:creationId xmlns:a16="http://schemas.microsoft.com/office/drawing/2014/main" id="{2DC28227-1A7B-42E4-8410-BAAEE8510986}"/>
              </a:ext>
            </a:extLst>
          </p:cNvPr>
          <p:cNvSpPr txBox="1"/>
          <p:nvPr userDrawn="1"/>
        </p:nvSpPr>
        <p:spPr>
          <a:xfrm>
            <a:off x="406400" y="6503214"/>
            <a:ext cx="1625600" cy="338554"/>
          </a:xfrm>
          <a:prstGeom prst="rect">
            <a:avLst/>
          </a:prstGeom>
          <a:noFill/>
        </p:spPr>
        <p:txBody>
          <a:bodyPr wrap="square" rtlCol="0">
            <a:spAutoFit/>
          </a:bodyPr>
          <a:lstStyle/>
          <a:p>
            <a:r>
              <a:rPr lang="en-US" sz="1600" b="1"/>
              <a:t>10-2022</a:t>
            </a:r>
          </a:p>
        </p:txBody>
      </p:sp>
      <p:sp>
        <p:nvSpPr>
          <p:cNvPr id="9" name="TextBox 8">
            <a:extLst>
              <a:ext uri="{FF2B5EF4-FFF2-40B4-BE49-F238E27FC236}">
                <a16:creationId xmlns:a16="http://schemas.microsoft.com/office/drawing/2014/main" id="{83B05160-E980-4456-A19B-17748A5CCFC8}"/>
              </a:ext>
            </a:extLst>
          </p:cNvPr>
          <p:cNvSpPr txBox="1"/>
          <p:nvPr userDrawn="1"/>
        </p:nvSpPr>
        <p:spPr>
          <a:xfrm>
            <a:off x="4446655" y="6559486"/>
            <a:ext cx="6145145" cy="0"/>
          </a:xfrm>
          <a:prstGeom prst="rect">
            <a:avLst/>
          </a:prstGeom>
          <a:noFill/>
        </p:spPr>
        <p:txBody>
          <a:bodyPr wrap="square" rtlCol="0">
            <a:spAutoFit/>
          </a:bodyPr>
          <a:lstStyle/>
          <a:p>
            <a:r>
              <a:rPr lang="en-US" sz="1600" b="1"/>
              <a:t>NT101-</a:t>
            </a:r>
            <a:r>
              <a:rPr lang="en-US" sz="1600" b="1" kern="1200">
                <a:solidFill>
                  <a:schemeClr val="tx1"/>
                </a:solidFill>
                <a:effectLst/>
                <a:latin typeface="+mn-lt"/>
                <a:ea typeface="+mn-ea"/>
                <a:cs typeface="+mn-cs"/>
              </a:rPr>
              <a:t>Network security</a:t>
            </a:r>
            <a:endParaRPr lang="en-US" sz="1600" b="1">
              <a:latin typeface="+mn-lt"/>
            </a:endParaRPr>
          </a:p>
        </p:txBody>
      </p:sp>
      <p:sp>
        <p:nvSpPr>
          <p:cNvPr id="10" name="Line 4">
            <a:extLst>
              <a:ext uri="{FF2B5EF4-FFF2-40B4-BE49-F238E27FC236}">
                <a16:creationId xmlns:a16="http://schemas.microsoft.com/office/drawing/2014/main" id="{66CBC13C-B9AA-49BB-A516-D5A89B086CDF}"/>
              </a:ext>
            </a:extLst>
          </p:cNvPr>
          <p:cNvSpPr>
            <a:spLocks noChangeShapeType="1"/>
          </p:cNvSpPr>
          <p:nvPr userDrawn="1"/>
        </p:nvSpPr>
        <p:spPr bwMode="auto">
          <a:xfrm>
            <a:off x="431800" y="838200"/>
            <a:ext cx="11176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pic>
        <p:nvPicPr>
          <p:cNvPr id="11" name="Picture 10">
            <a:extLst>
              <a:ext uri="{FF2B5EF4-FFF2-40B4-BE49-F238E27FC236}">
                <a16:creationId xmlns:a16="http://schemas.microsoft.com/office/drawing/2014/main" id="{0C0383F6-5556-4448-B83E-7FC39AC721E9}"/>
              </a:ext>
            </a:extLst>
          </p:cNvPr>
          <p:cNvPicPr>
            <a:picLocks noChangeAspect="1"/>
          </p:cNvPicPr>
          <p:nvPr userDrawn="1"/>
        </p:nvPicPr>
        <p:blipFill>
          <a:blip r:embed="rId2"/>
          <a:stretch>
            <a:fillRect/>
          </a:stretch>
        </p:blipFill>
        <p:spPr>
          <a:xfrm>
            <a:off x="0" y="50727"/>
            <a:ext cx="1176853" cy="723380"/>
          </a:xfrm>
          <a:prstGeom prst="rect">
            <a:avLst/>
          </a:prstGeom>
        </p:spPr>
      </p:pic>
    </p:spTree>
    <p:extLst>
      <p:ext uri="{BB962C8B-B14F-4D97-AF65-F5344CB8AC3E}">
        <p14:creationId xmlns:p14="http://schemas.microsoft.com/office/powerpoint/2010/main" val="153858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7476" y="134756"/>
            <a:ext cx="10617324" cy="446276"/>
          </a:xfrm>
          <a:prstGeom prst="rect">
            <a:avLst/>
          </a:prstGeom>
        </p:spPr>
        <p:txBody>
          <a:bodyPr lIns="0" tIns="0" rIns="0" bIns="0"/>
          <a:lstStyle>
            <a:lvl1pPr>
              <a:defRPr sz="2900" b="1" i="0">
                <a:solidFill>
                  <a:srgbClr val="404040"/>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17476" y="134756"/>
            <a:ext cx="10617324" cy="446276"/>
          </a:xfrm>
          <a:prstGeom prst="rect">
            <a:avLst/>
          </a:prstGeom>
        </p:spPr>
        <p:txBody>
          <a:bodyPr lIns="0" tIns="0" rIns="0" bIns="0"/>
          <a:lstStyle>
            <a:lvl1pPr>
              <a:defRPr sz="2900" b="1" i="0">
                <a:solidFill>
                  <a:srgbClr val="404040"/>
                </a:solidFill>
                <a:latin typeface="Arial"/>
                <a:cs typeface="Arial"/>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5084" y="4696691"/>
            <a:ext cx="3992879" cy="0"/>
          </a:xfrm>
          <a:custGeom>
            <a:avLst/>
            <a:gdLst/>
            <a:ahLst/>
            <a:cxnLst/>
            <a:rect l="l" t="t" r="r" b="b"/>
            <a:pathLst>
              <a:path w="3992879">
                <a:moveTo>
                  <a:pt x="0" y="0"/>
                </a:moveTo>
                <a:lnTo>
                  <a:pt x="3992552" y="1"/>
                </a:lnTo>
              </a:path>
            </a:pathLst>
          </a:custGeom>
          <a:ln w="19050">
            <a:solidFill>
              <a:srgbClr val="0070C0"/>
            </a:solidFill>
          </a:ln>
        </p:spPr>
        <p:txBody>
          <a:bodyPr wrap="square" lIns="0" tIns="0" rIns="0" bIns="0" rtlCol="0"/>
          <a:lstStyle/>
          <a:p>
            <a:endParaRPr/>
          </a:p>
        </p:txBody>
      </p:sp>
      <p:sp>
        <p:nvSpPr>
          <p:cNvPr id="6" name="Text Box 5">
            <a:extLst>
              <a:ext uri="{FF2B5EF4-FFF2-40B4-BE49-F238E27FC236}">
                <a16:creationId xmlns:a16="http://schemas.microsoft.com/office/drawing/2014/main" id="{F2F8DF16-194B-4ED4-9D0F-B291749EF7D4}"/>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6: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7" name="Line 6">
            <a:extLst>
              <a:ext uri="{FF2B5EF4-FFF2-40B4-BE49-F238E27FC236}">
                <a16:creationId xmlns:a16="http://schemas.microsoft.com/office/drawing/2014/main" id="{CB8DAA39-DEC3-400F-BDDA-91A1A3E812AA}"/>
              </a:ext>
            </a:extLst>
          </p:cNvPr>
          <p:cNvSpPr>
            <a:spLocks noChangeShapeType="1"/>
          </p:cNvSpPr>
          <p:nvPr userDrawn="1"/>
        </p:nvSpPr>
        <p:spPr bwMode="auto">
          <a:xfrm>
            <a:off x="431800" y="6495392"/>
            <a:ext cx="11176000" cy="0"/>
          </a:xfrm>
          <a:prstGeom prst="line">
            <a:avLst/>
          </a:prstGeom>
          <a:ln>
            <a:solidFill>
              <a:srgbClr val="0070C0"/>
            </a:solidFill>
            <a:headEnd/>
            <a:tailEnd/>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anchor="ctr"/>
          <a:lstStyle/>
          <a:p>
            <a:endParaRPr lang="en-US" sz="1800"/>
          </a:p>
        </p:txBody>
      </p:sp>
      <p:sp>
        <p:nvSpPr>
          <p:cNvPr id="8" name="TextBox 7">
            <a:extLst>
              <a:ext uri="{FF2B5EF4-FFF2-40B4-BE49-F238E27FC236}">
                <a16:creationId xmlns:a16="http://schemas.microsoft.com/office/drawing/2014/main" id="{20BB359F-359B-46EF-881A-11F2FCAB8C9E}"/>
              </a:ext>
            </a:extLst>
          </p:cNvPr>
          <p:cNvSpPr txBox="1"/>
          <p:nvPr userDrawn="1"/>
        </p:nvSpPr>
        <p:spPr>
          <a:xfrm>
            <a:off x="406400" y="6503214"/>
            <a:ext cx="1625600" cy="338554"/>
          </a:xfrm>
          <a:prstGeom prst="rect">
            <a:avLst/>
          </a:prstGeom>
          <a:noFill/>
        </p:spPr>
        <p:txBody>
          <a:bodyPr wrap="square" rtlCol="0">
            <a:spAutoFit/>
          </a:bodyPr>
          <a:lstStyle/>
          <a:p>
            <a:r>
              <a:rPr lang="en-US" sz="1600" b="1"/>
              <a:t>10-2022</a:t>
            </a:r>
          </a:p>
        </p:txBody>
      </p:sp>
      <p:sp>
        <p:nvSpPr>
          <p:cNvPr id="9" name="TextBox 8">
            <a:extLst>
              <a:ext uri="{FF2B5EF4-FFF2-40B4-BE49-F238E27FC236}">
                <a16:creationId xmlns:a16="http://schemas.microsoft.com/office/drawing/2014/main" id="{A8EE4A1B-29AF-46CC-B53A-C42D066C687C}"/>
              </a:ext>
            </a:extLst>
          </p:cNvPr>
          <p:cNvSpPr txBox="1"/>
          <p:nvPr userDrawn="1"/>
        </p:nvSpPr>
        <p:spPr>
          <a:xfrm>
            <a:off x="4724400" y="6559486"/>
            <a:ext cx="6145145" cy="338554"/>
          </a:xfrm>
          <a:prstGeom prst="rect">
            <a:avLst/>
          </a:prstGeom>
          <a:noFill/>
        </p:spPr>
        <p:txBody>
          <a:bodyPr wrap="square" rtlCol="0">
            <a:spAutoFit/>
          </a:bodyPr>
          <a:lstStyle/>
          <a:p>
            <a:r>
              <a:rPr lang="en-US" sz="1600" b="1"/>
              <a:t>NT101-</a:t>
            </a:r>
            <a:r>
              <a:rPr lang="en-US" sz="1600" b="1" kern="1200">
                <a:solidFill>
                  <a:schemeClr val="tx1"/>
                </a:solidFill>
                <a:effectLst/>
                <a:latin typeface="+mn-lt"/>
                <a:ea typeface="+mn-ea"/>
                <a:cs typeface="+mn-cs"/>
              </a:rPr>
              <a:t>Network scurity</a:t>
            </a:r>
            <a:endParaRPr lang="en-US" sz="1600" b="1">
              <a:latin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73230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0"/>
            <a:ext cx="9793088"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6214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5542" y="152400"/>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4689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9121013"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sz="half" idx="1"/>
          </p:nvPr>
        </p:nvSpPr>
        <p:spPr>
          <a:xfrm>
            <a:off x="914400" y="1341439"/>
            <a:ext cx="508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341439"/>
            <a:ext cx="508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679897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bk object 19"/>
          <p:cNvSpPr/>
          <p:nvPr/>
        </p:nvSpPr>
        <p:spPr>
          <a:xfrm>
            <a:off x="1082578" y="6404143"/>
            <a:ext cx="0" cy="307975"/>
          </a:xfrm>
          <a:custGeom>
            <a:avLst/>
            <a:gdLst/>
            <a:ahLst/>
            <a:cxnLst/>
            <a:rect l="l" t="t" r="r" b="b"/>
            <a:pathLst>
              <a:path h="307975">
                <a:moveTo>
                  <a:pt x="0" y="0"/>
                </a:moveTo>
                <a:lnTo>
                  <a:pt x="1" y="307777"/>
                </a:lnTo>
              </a:path>
            </a:pathLst>
          </a:custGeom>
          <a:ln w="19050">
            <a:solidFill>
              <a:srgbClr val="F2F2F2"/>
            </a:solidFill>
          </a:ln>
        </p:spPr>
        <p:txBody>
          <a:bodyPr wrap="square" lIns="0" tIns="0" rIns="0" bIns="0" rtlCol="0"/>
          <a:lstStyle/>
          <a:p>
            <a:endParaRPr/>
          </a:p>
        </p:txBody>
      </p:sp>
      <p:sp>
        <p:nvSpPr>
          <p:cNvPr id="2" name="Holder 2"/>
          <p:cNvSpPr>
            <a:spLocks noGrp="1"/>
          </p:cNvSpPr>
          <p:nvPr>
            <p:ph type="title"/>
          </p:nvPr>
        </p:nvSpPr>
        <p:spPr>
          <a:xfrm>
            <a:off x="1066800" y="228600"/>
            <a:ext cx="9474324" cy="446276"/>
          </a:xfrm>
          <a:prstGeom prst="rect">
            <a:avLst/>
          </a:prstGeom>
        </p:spPr>
        <p:txBody>
          <a:bodyPr wrap="square" lIns="0" tIns="0" rIns="0" bIns="0">
            <a:spAutoFit/>
          </a:bodyPr>
          <a:lstStyle>
            <a:lvl1pPr>
              <a:defRPr sz="2900" b="1" i="0">
                <a:solidFill>
                  <a:srgbClr val="404040"/>
                </a:solidFill>
                <a:latin typeface="Arial"/>
                <a:cs typeface="Arial"/>
              </a:defRPr>
            </a:lvl1pPr>
          </a:lstStyle>
          <a:p>
            <a:endParaRPr/>
          </a:p>
        </p:txBody>
      </p:sp>
      <p:sp>
        <p:nvSpPr>
          <p:cNvPr id="3" name="Holder 3"/>
          <p:cNvSpPr>
            <a:spLocks noGrp="1"/>
          </p:cNvSpPr>
          <p:nvPr>
            <p:ph type="body" idx="1"/>
          </p:nvPr>
        </p:nvSpPr>
        <p:spPr>
          <a:xfrm>
            <a:off x="629158" y="1238706"/>
            <a:ext cx="10933683" cy="2760979"/>
          </a:xfrm>
          <a:prstGeom prst="rect">
            <a:avLst/>
          </a:prstGeom>
        </p:spPr>
        <p:txBody>
          <a:bodyPr wrap="square" lIns="0" tIns="0" rIns="0" bIns="0">
            <a:spAutoFit/>
          </a:bodyPr>
          <a:lstStyle>
            <a:lvl1pPr>
              <a:defRPr sz="2200" b="1" i="0">
                <a:solidFill>
                  <a:srgbClr val="12121E"/>
                </a:solidFill>
                <a:latin typeface="Arial"/>
                <a:cs typeface="Arial"/>
              </a:defRPr>
            </a:lvl1pPr>
          </a:lstStyle>
          <a:p>
            <a:endParaRPr/>
          </a:p>
        </p:txBody>
      </p:sp>
      <p:sp>
        <p:nvSpPr>
          <p:cNvPr id="11" name="Text Box 5">
            <a:extLst>
              <a:ext uri="{FF2B5EF4-FFF2-40B4-BE49-F238E27FC236}">
                <a16:creationId xmlns:a16="http://schemas.microsoft.com/office/drawing/2014/main" id="{C37F14A6-9347-4998-AC20-B11B72A1D2D0}"/>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8-9: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12" name="Line 6">
            <a:extLst>
              <a:ext uri="{FF2B5EF4-FFF2-40B4-BE49-F238E27FC236}">
                <a16:creationId xmlns:a16="http://schemas.microsoft.com/office/drawing/2014/main" id="{8C2EEC26-5A6A-416F-B1CE-D3A9B25C24F6}"/>
              </a:ext>
            </a:extLst>
          </p:cNvPr>
          <p:cNvSpPr>
            <a:spLocks noChangeShapeType="1"/>
          </p:cNvSpPr>
          <p:nvPr userDrawn="1"/>
        </p:nvSpPr>
        <p:spPr bwMode="auto">
          <a:xfrm>
            <a:off x="431800" y="6495392"/>
            <a:ext cx="11176000" cy="0"/>
          </a:xfrm>
          <a:prstGeom prst="line">
            <a:avLst/>
          </a:prstGeom>
          <a:ln w="19050">
            <a:solidFill>
              <a:srgbClr val="0070C0"/>
            </a:solidFill>
            <a:headEnd/>
            <a:tailEnd/>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anchor="ctr"/>
          <a:lstStyle/>
          <a:p>
            <a:endParaRPr lang="en-US" sz="1800"/>
          </a:p>
        </p:txBody>
      </p:sp>
      <p:sp>
        <p:nvSpPr>
          <p:cNvPr id="13" name="TextBox 12">
            <a:extLst>
              <a:ext uri="{FF2B5EF4-FFF2-40B4-BE49-F238E27FC236}">
                <a16:creationId xmlns:a16="http://schemas.microsoft.com/office/drawing/2014/main" id="{25F601D1-DE05-4648-A869-FABBBD477099}"/>
              </a:ext>
            </a:extLst>
          </p:cNvPr>
          <p:cNvSpPr txBox="1"/>
          <p:nvPr userDrawn="1"/>
        </p:nvSpPr>
        <p:spPr>
          <a:xfrm>
            <a:off x="406400" y="6503214"/>
            <a:ext cx="1625600" cy="338554"/>
          </a:xfrm>
          <a:prstGeom prst="rect">
            <a:avLst/>
          </a:prstGeom>
          <a:noFill/>
        </p:spPr>
        <p:txBody>
          <a:bodyPr wrap="square" rtlCol="0">
            <a:spAutoFit/>
          </a:bodyPr>
          <a:lstStyle/>
          <a:p>
            <a:r>
              <a:rPr lang="en-US" sz="1600" b="1"/>
              <a:t>10-2022</a:t>
            </a:r>
          </a:p>
        </p:txBody>
      </p:sp>
      <p:sp>
        <p:nvSpPr>
          <p:cNvPr id="14" name="TextBox 13">
            <a:extLst>
              <a:ext uri="{FF2B5EF4-FFF2-40B4-BE49-F238E27FC236}">
                <a16:creationId xmlns:a16="http://schemas.microsoft.com/office/drawing/2014/main" id="{79B40BE1-E2A8-457A-8F4E-44C45FD71C3E}"/>
              </a:ext>
            </a:extLst>
          </p:cNvPr>
          <p:cNvSpPr txBox="1"/>
          <p:nvPr userDrawn="1"/>
        </p:nvSpPr>
        <p:spPr>
          <a:xfrm>
            <a:off x="4724400" y="6559486"/>
            <a:ext cx="6145145" cy="338554"/>
          </a:xfrm>
          <a:prstGeom prst="rect">
            <a:avLst/>
          </a:prstGeom>
          <a:noFill/>
        </p:spPr>
        <p:txBody>
          <a:bodyPr wrap="square" rtlCol="0">
            <a:spAutoFit/>
          </a:bodyPr>
          <a:lstStyle/>
          <a:p>
            <a:r>
              <a:rPr lang="en-US" sz="1600" b="1"/>
              <a:t>NT101-</a:t>
            </a:r>
            <a:r>
              <a:rPr lang="en-US" sz="1600" b="1" kern="1200">
                <a:solidFill>
                  <a:schemeClr val="tx1"/>
                </a:solidFill>
                <a:effectLst/>
                <a:latin typeface="+mn-lt"/>
                <a:ea typeface="+mn-ea"/>
                <a:cs typeface="+mn-cs"/>
              </a:rPr>
              <a:t>Network scurity</a:t>
            </a:r>
            <a:endParaRPr lang="en-US" sz="1600" b="1">
              <a:latin typeface="+mn-lt"/>
            </a:endParaRPr>
          </a:p>
        </p:txBody>
      </p:sp>
      <p:sp>
        <p:nvSpPr>
          <p:cNvPr id="9" name="Line 4">
            <a:extLst>
              <a:ext uri="{FF2B5EF4-FFF2-40B4-BE49-F238E27FC236}">
                <a16:creationId xmlns:a16="http://schemas.microsoft.com/office/drawing/2014/main" id="{D2DB2E1C-2DED-41B0-B78B-23738EF96E40}"/>
              </a:ext>
            </a:extLst>
          </p:cNvPr>
          <p:cNvSpPr>
            <a:spLocks noChangeShapeType="1"/>
          </p:cNvSpPr>
          <p:nvPr userDrawn="1"/>
        </p:nvSpPr>
        <p:spPr bwMode="auto">
          <a:xfrm>
            <a:off x="431800" y="838200"/>
            <a:ext cx="11176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pic>
        <p:nvPicPr>
          <p:cNvPr id="10" name="Picture 9">
            <a:extLst>
              <a:ext uri="{FF2B5EF4-FFF2-40B4-BE49-F238E27FC236}">
                <a16:creationId xmlns:a16="http://schemas.microsoft.com/office/drawing/2014/main" id="{CF9DC4AE-EEC8-4F03-A28D-54EF186C0EBA}"/>
              </a:ext>
            </a:extLst>
          </p:cNvPr>
          <p:cNvPicPr>
            <a:picLocks noChangeAspect="1"/>
          </p:cNvPicPr>
          <p:nvPr userDrawn="1"/>
        </p:nvPicPr>
        <p:blipFill>
          <a:blip r:embed="rId7"/>
          <a:stretch>
            <a:fillRect/>
          </a:stretch>
        </p:blipFill>
        <p:spPr>
          <a:xfrm>
            <a:off x="0" y="50727"/>
            <a:ext cx="1070201" cy="6578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sz="3600">
          <a:latin typeface="Tahoma" panose="020B0604030504040204" pitchFamily="34" charset="0"/>
          <a:ea typeface="Tahoma" panose="020B0604030504040204" pitchFamily="34" charset="0"/>
          <a:cs typeface="Tahoma" panose="020B060403050404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35A416-0BA9-4264-8A01-EEB3FFAC9EE0}"/>
              </a:ext>
            </a:extLst>
          </p:cNvPr>
          <p:cNvSpPr>
            <a:spLocks noGrp="1" noChangeArrowheads="1"/>
          </p:cNvSpPr>
          <p:nvPr>
            <p:ph type="title"/>
          </p:nvPr>
        </p:nvSpPr>
        <p:spPr bwMode="auto">
          <a:xfrm>
            <a:off x="1143000" y="46037"/>
            <a:ext cx="1027006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de-DE" altLang="en-US"/>
              <a:t>Click to edit Master title style</a:t>
            </a:r>
          </a:p>
        </p:txBody>
      </p:sp>
      <p:sp>
        <p:nvSpPr>
          <p:cNvPr id="1027" name="Rectangle 3">
            <a:extLst>
              <a:ext uri="{FF2B5EF4-FFF2-40B4-BE49-F238E27FC236}">
                <a16:creationId xmlns:a16="http://schemas.microsoft.com/office/drawing/2014/main" id="{0B2CA537-2676-4E51-AAC8-F0C3E5F1A56F}"/>
              </a:ext>
            </a:extLst>
          </p:cNvPr>
          <p:cNvSpPr>
            <a:spLocks noGrp="1" noChangeArrowheads="1"/>
          </p:cNvSpPr>
          <p:nvPr>
            <p:ph type="body" idx="1"/>
          </p:nvPr>
        </p:nvSpPr>
        <p:spPr bwMode="auto">
          <a:xfrm>
            <a:off x="914400" y="1341439"/>
            <a:ext cx="1036320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1028" name="Line 4">
            <a:extLst>
              <a:ext uri="{FF2B5EF4-FFF2-40B4-BE49-F238E27FC236}">
                <a16:creationId xmlns:a16="http://schemas.microsoft.com/office/drawing/2014/main" id="{411683D1-7B74-4FD6-AA23-0A865C918354}"/>
              </a:ext>
            </a:extLst>
          </p:cNvPr>
          <p:cNvSpPr>
            <a:spLocks noChangeShapeType="1"/>
          </p:cNvSpPr>
          <p:nvPr userDrawn="1"/>
        </p:nvSpPr>
        <p:spPr bwMode="auto">
          <a:xfrm>
            <a:off x="431800" y="838200"/>
            <a:ext cx="11176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345093" name="Text Box 5">
            <a:extLst>
              <a:ext uri="{FF2B5EF4-FFF2-40B4-BE49-F238E27FC236}">
                <a16:creationId xmlns:a16="http://schemas.microsoft.com/office/drawing/2014/main" id="{BB2D38F9-5A3D-4000-83B0-1B26F0433CDD}"/>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8-9: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1030" name="Line 6">
            <a:extLst>
              <a:ext uri="{FF2B5EF4-FFF2-40B4-BE49-F238E27FC236}">
                <a16:creationId xmlns:a16="http://schemas.microsoft.com/office/drawing/2014/main" id="{48E10BD9-0495-4989-B7AE-19AEDC4AB44D}"/>
              </a:ext>
            </a:extLst>
          </p:cNvPr>
          <p:cNvSpPr>
            <a:spLocks noChangeShapeType="1"/>
          </p:cNvSpPr>
          <p:nvPr userDrawn="1"/>
        </p:nvSpPr>
        <p:spPr bwMode="auto">
          <a:xfrm>
            <a:off x="431800" y="6495392"/>
            <a:ext cx="11176000" cy="0"/>
          </a:xfrm>
          <a:prstGeom prst="line">
            <a:avLst/>
          </a:prstGeom>
          <a:ln w="28575">
            <a:headEnd/>
            <a:tailEn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none" anchor="ctr"/>
          <a:lstStyle/>
          <a:p>
            <a:endParaRPr lang="en-US" sz="1800"/>
          </a:p>
        </p:txBody>
      </p:sp>
      <p:sp>
        <p:nvSpPr>
          <p:cNvPr id="9" name="TextBox 8">
            <a:extLst>
              <a:ext uri="{FF2B5EF4-FFF2-40B4-BE49-F238E27FC236}">
                <a16:creationId xmlns:a16="http://schemas.microsoft.com/office/drawing/2014/main" id="{BE4C2190-5B25-4748-9C0B-4D7F6AD21C27}"/>
              </a:ext>
            </a:extLst>
          </p:cNvPr>
          <p:cNvSpPr txBox="1"/>
          <p:nvPr userDrawn="1"/>
        </p:nvSpPr>
        <p:spPr>
          <a:xfrm>
            <a:off x="406400" y="6503214"/>
            <a:ext cx="1625600" cy="338554"/>
          </a:xfrm>
          <a:prstGeom prst="rect">
            <a:avLst/>
          </a:prstGeom>
          <a:noFill/>
        </p:spPr>
        <p:txBody>
          <a:bodyPr wrap="square" rtlCol="0">
            <a:spAutoFit/>
          </a:bodyPr>
          <a:lstStyle/>
          <a:p>
            <a:r>
              <a:rPr lang="en-US" sz="1600" b="1"/>
              <a:t>10-2022</a:t>
            </a:r>
          </a:p>
        </p:txBody>
      </p:sp>
      <p:sp>
        <p:nvSpPr>
          <p:cNvPr id="10" name="TextBox 9">
            <a:extLst>
              <a:ext uri="{FF2B5EF4-FFF2-40B4-BE49-F238E27FC236}">
                <a16:creationId xmlns:a16="http://schemas.microsoft.com/office/drawing/2014/main" id="{EE611547-FA0D-412F-B507-C266383B699E}"/>
              </a:ext>
            </a:extLst>
          </p:cNvPr>
          <p:cNvSpPr txBox="1"/>
          <p:nvPr userDrawn="1"/>
        </p:nvSpPr>
        <p:spPr>
          <a:xfrm>
            <a:off x="4446655" y="6559486"/>
            <a:ext cx="6145145" cy="0"/>
          </a:xfrm>
          <a:prstGeom prst="rect">
            <a:avLst/>
          </a:prstGeom>
          <a:noFill/>
        </p:spPr>
        <p:txBody>
          <a:bodyPr wrap="square" rtlCol="0">
            <a:spAutoFit/>
          </a:bodyPr>
          <a:lstStyle/>
          <a:p>
            <a:r>
              <a:rPr lang="en-US" sz="1600" b="1"/>
              <a:t>NT101-</a:t>
            </a:r>
            <a:r>
              <a:rPr lang="en-US" sz="1600" b="1" kern="1200">
                <a:solidFill>
                  <a:schemeClr val="tx1"/>
                </a:solidFill>
                <a:effectLst/>
                <a:latin typeface="+mn-lt"/>
                <a:ea typeface="+mn-ea"/>
                <a:cs typeface="+mn-cs"/>
              </a:rPr>
              <a:t>Network security</a:t>
            </a:r>
            <a:endParaRPr lang="en-US" sz="1600" b="1">
              <a:latin typeface="+mn-lt"/>
            </a:endParaRPr>
          </a:p>
        </p:txBody>
      </p:sp>
      <p:pic>
        <p:nvPicPr>
          <p:cNvPr id="11" name="Picture 10">
            <a:extLst>
              <a:ext uri="{FF2B5EF4-FFF2-40B4-BE49-F238E27FC236}">
                <a16:creationId xmlns:a16="http://schemas.microsoft.com/office/drawing/2014/main" id="{2280DB7B-08C2-4ADC-A09F-52EB0A2AA50C}"/>
              </a:ext>
            </a:extLst>
          </p:cNvPr>
          <p:cNvPicPr>
            <a:picLocks noChangeAspect="1"/>
          </p:cNvPicPr>
          <p:nvPr userDrawn="1"/>
        </p:nvPicPr>
        <p:blipFill>
          <a:blip r:embed="rId18"/>
          <a:stretch>
            <a:fillRect/>
          </a:stretch>
        </p:blipFill>
        <p:spPr>
          <a:xfrm>
            <a:off x="0" y="50727"/>
            <a:ext cx="1176853" cy="723380"/>
          </a:xfrm>
          <a:prstGeom prst="rect">
            <a:avLst/>
          </a:prstGeom>
        </p:spPr>
      </p:pic>
    </p:spTree>
    <p:extLst>
      <p:ext uri="{BB962C8B-B14F-4D97-AF65-F5344CB8AC3E}">
        <p14:creationId xmlns:p14="http://schemas.microsoft.com/office/powerpoint/2010/main" val="31952593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2" r:id="rId15"/>
    <p:sldLayoutId id="2147483683" r:id="rId16"/>
  </p:sldLayoutIdLst>
  <p:hf sldNum="0"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nguyenngoctu@tdtu.edu.v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44.png"/><Relationship Id="rId10"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6" Type="http://schemas.openxmlformats.org/officeDocument/2006/relationships/image" Target="../media/image70.png"/><Relationship Id="rId21" Type="http://schemas.openxmlformats.org/officeDocument/2006/relationships/image" Target="../media/image65.png"/><Relationship Id="rId42" Type="http://schemas.openxmlformats.org/officeDocument/2006/relationships/image" Target="../media/image86.png"/><Relationship Id="rId47" Type="http://schemas.openxmlformats.org/officeDocument/2006/relationships/image" Target="../media/image91.png"/><Relationship Id="rId63" Type="http://schemas.openxmlformats.org/officeDocument/2006/relationships/image" Target="../media/image107.png"/><Relationship Id="rId68" Type="http://schemas.openxmlformats.org/officeDocument/2006/relationships/image" Target="../media/image112.png"/><Relationship Id="rId84" Type="http://schemas.openxmlformats.org/officeDocument/2006/relationships/image" Target="../media/image128.png"/><Relationship Id="rId89" Type="http://schemas.openxmlformats.org/officeDocument/2006/relationships/image" Target="../media/image133.png"/><Relationship Id="rId112" Type="http://schemas.openxmlformats.org/officeDocument/2006/relationships/image" Target="../media/image156.png"/><Relationship Id="rId16" Type="http://schemas.openxmlformats.org/officeDocument/2006/relationships/image" Target="../media/image60.png"/><Relationship Id="rId107" Type="http://schemas.openxmlformats.org/officeDocument/2006/relationships/image" Target="../media/image151.png"/><Relationship Id="rId11" Type="http://schemas.openxmlformats.org/officeDocument/2006/relationships/image" Target="../media/image55.png"/><Relationship Id="rId32" Type="http://schemas.openxmlformats.org/officeDocument/2006/relationships/image" Target="../media/image76.png"/><Relationship Id="rId37" Type="http://schemas.openxmlformats.org/officeDocument/2006/relationships/image" Target="../media/image81.png"/><Relationship Id="rId53" Type="http://schemas.openxmlformats.org/officeDocument/2006/relationships/image" Target="../media/image97.png"/><Relationship Id="rId58" Type="http://schemas.openxmlformats.org/officeDocument/2006/relationships/image" Target="../media/image102.png"/><Relationship Id="rId74" Type="http://schemas.openxmlformats.org/officeDocument/2006/relationships/image" Target="../media/image118.png"/><Relationship Id="rId79" Type="http://schemas.openxmlformats.org/officeDocument/2006/relationships/image" Target="../media/image123.png"/><Relationship Id="rId102" Type="http://schemas.openxmlformats.org/officeDocument/2006/relationships/image" Target="../media/image146.png"/><Relationship Id="rId5" Type="http://schemas.openxmlformats.org/officeDocument/2006/relationships/image" Target="../media/image49.png"/><Relationship Id="rId90" Type="http://schemas.openxmlformats.org/officeDocument/2006/relationships/image" Target="../media/image134.png"/><Relationship Id="rId95" Type="http://schemas.openxmlformats.org/officeDocument/2006/relationships/image" Target="../media/image139.png"/><Relationship Id="rId22" Type="http://schemas.openxmlformats.org/officeDocument/2006/relationships/image" Target="../media/image66.png"/><Relationship Id="rId27" Type="http://schemas.openxmlformats.org/officeDocument/2006/relationships/image" Target="../media/image71.png"/><Relationship Id="rId43" Type="http://schemas.openxmlformats.org/officeDocument/2006/relationships/image" Target="../media/image87.png"/><Relationship Id="rId48" Type="http://schemas.openxmlformats.org/officeDocument/2006/relationships/image" Target="../media/image92.png"/><Relationship Id="rId64" Type="http://schemas.openxmlformats.org/officeDocument/2006/relationships/image" Target="../media/image108.png"/><Relationship Id="rId69" Type="http://schemas.openxmlformats.org/officeDocument/2006/relationships/image" Target="../media/image113.png"/><Relationship Id="rId113" Type="http://schemas.openxmlformats.org/officeDocument/2006/relationships/image" Target="../media/image157.png"/><Relationship Id="rId80" Type="http://schemas.openxmlformats.org/officeDocument/2006/relationships/image" Target="../media/image124.png"/><Relationship Id="rId85" Type="http://schemas.openxmlformats.org/officeDocument/2006/relationships/image" Target="../media/image129.png"/><Relationship Id="rId12" Type="http://schemas.openxmlformats.org/officeDocument/2006/relationships/image" Target="../media/image56.png"/><Relationship Id="rId17" Type="http://schemas.openxmlformats.org/officeDocument/2006/relationships/image" Target="../media/image61.png"/><Relationship Id="rId33" Type="http://schemas.openxmlformats.org/officeDocument/2006/relationships/image" Target="../media/image77.png"/><Relationship Id="rId38" Type="http://schemas.openxmlformats.org/officeDocument/2006/relationships/image" Target="../media/image82.png"/><Relationship Id="rId59" Type="http://schemas.openxmlformats.org/officeDocument/2006/relationships/image" Target="../media/image103.png"/><Relationship Id="rId103" Type="http://schemas.openxmlformats.org/officeDocument/2006/relationships/image" Target="../media/image147.png"/><Relationship Id="rId108" Type="http://schemas.openxmlformats.org/officeDocument/2006/relationships/image" Target="../media/image152.png"/><Relationship Id="rId54" Type="http://schemas.openxmlformats.org/officeDocument/2006/relationships/image" Target="../media/image98.png"/><Relationship Id="rId70" Type="http://schemas.openxmlformats.org/officeDocument/2006/relationships/image" Target="../media/image114.png"/><Relationship Id="rId75" Type="http://schemas.openxmlformats.org/officeDocument/2006/relationships/image" Target="../media/image119.png"/><Relationship Id="rId91" Type="http://schemas.openxmlformats.org/officeDocument/2006/relationships/image" Target="../media/image135.png"/><Relationship Id="rId96"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57" Type="http://schemas.openxmlformats.org/officeDocument/2006/relationships/image" Target="../media/image101.png"/><Relationship Id="rId106" Type="http://schemas.openxmlformats.org/officeDocument/2006/relationships/image" Target="../media/image150.png"/><Relationship Id="rId114" Type="http://schemas.openxmlformats.org/officeDocument/2006/relationships/image" Target="../media/image158.png"/><Relationship Id="rId10" Type="http://schemas.openxmlformats.org/officeDocument/2006/relationships/image" Target="../media/image54.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60" Type="http://schemas.openxmlformats.org/officeDocument/2006/relationships/image" Target="../media/image104.png"/><Relationship Id="rId65" Type="http://schemas.openxmlformats.org/officeDocument/2006/relationships/image" Target="../media/image109.png"/><Relationship Id="rId73" Type="http://schemas.openxmlformats.org/officeDocument/2006/relationships/image" Target="../media/image117.png"/><Relationship Id="rId78" Type="http://schemas.openxmlformats.org/officeDocument/2006/relationships/image" Target="../media/image122.png"/><Relationship Id="rId81" Type="http://schemas.openxmlformats.org/officeDocument/2006/relationships/image" Target="../media/image125.png"/><Relationship Id="rId86" Type="http://schemas.openxmlformats.org/officeDocument/2006/relationships/image" Target="../media/image130.png"/><Relationship Id="rId94" Type="http://schemas.openxmlformats.org/officeDocument/2006/relationships/image" Target="../media/image138.png"/><Relationship Id="rId99" Type="http://schemas.openxmlformats.org/officeDocument/2006/relationships/image" Target="../media/image143.png"/><Relationship Id="rId101" Type="http://schemas.openxmlformats.org/officeDocument/2006/relationships/image" Target="../media/image145.png"/><Relationship Id="rId4" Type="http://schemas.openxmlformats.org/officeDocument/2006/relationships/image" Target="../media/image48.png"/><Relationship Id="rId9" Type="http://schemas.openxmlformats.org/officeDocument/2006/relationships/image" Target="../media/image53.png"/><Relationship Id="rId13" Type="http://schemas.openxmlformats.org/officeDocument/2006/relationships/image" Target="../media/image57.png"/><Relationship Id="rId18" Type="http://schemas.openxmlformats.org/officeDocument/2006/relationships/image" Target="../media/image62.png"/><Relationship Id="rId39" Type="http://schemas.openxmlformats.org/officeDocument/2006/relationships/image" Target="../media/image83.png"/><Relationship Id="rId109" Type="http://schemas.openxmlformats.org/officeDocument/2006/relationships/image" Target="../media/image153.png"/><Relationship Id="rId34" Type="http://schemas.openxmlformats.org/officeDocument/2006/relationships/image" Target="../media/image78.png"/><Relationship Id="rId50" Type="http://schemas.openxmlformats.org/officeDocument/2006/relationships/image" Target="../media/image94.png"/><Relationship Id="rId55" Type="http://schemas.openxmlformats.org/officeDocument/2006/relationships/image" Target="../media/image99.png"/><Relationship Id="rId76" Type="http://schemas.openxmlformats.org/officeDocument/2006/relationships/image" Target="../media/image120.png"/><Relationship Id="rId97" Type="http://schemas.openxmlformats.org/officeDocument/2006/relationships/image" Target="../media/image141.png"/><Relationship Id="rId104" Type="http://schemas.openxmlformats.org/officeDocument/2006/relationships/image" Target="../media/image148.png"/><Relationship Id="rId7" Type="http://schemas.openxmlformats.org/officeDocument/2006/relationships/image" Target="../media/image51.png"/><Relationship Id="rId71" Type="http://schemas.openxmlformats.org/officeDocument/2006/relationships/image" Target="../media/image115.png"/><Relationship Id="rId92" Type="http://schemas.openxmlformats.org/officeDocument/2006/relationships/image" Target="../media/image136.png"/><Relationship Id="rId2" Type="http://schemas.openxmlformats.org/officeDocument/2006/relationships/image" Target="../media/image46.png"/><Relationship Id="rId29" Type="http://schemas.openxmlformats.org/officeDocument/2006/relationships/image" Target="../media/image73.png"/><Relationship Id="rId24" Type="http://schemas.openxmlformats.org/officeDocument/2006/relationships/image" Target="../media/image68.png"/><Relationship Id="rId40" Type="http://schemas.openxmlformats.org/officeDocument/2006/relationships/image" Target="../media/image84.png"/><Relationship Id="rId45" Type="http://schemas.openxmlformats.org/officeDocument/2006/relationships/image" Target="../media/image89.png"/><Relationship Id="rId66" Type="http://schemas.openxmlformats.org/officeDocument/2006/relationships/image" Target="../media/image110.png"/><Relationship Id="rId87" Type="http://schemas.openxmlformats.org/officeDocument/2006/relationships/image" Target="../media/image131.png"/><Relationship Id="rId110" Type="http://schemas.openxmlformats.org/officeDocument/2006/relationships/image" Target="../media/image154.png"/><Relationship Id="rId115" Type="http://schemas.openxmlformats.org/officeDocument/2006/relationships/image" Target="../media/image159.png"/><Relationship Id="rId61" Type="http://schemas.openxmlformats.org/officeDocument/2006/relationships/image" Target="../media/image105.png"/><Relationship Id="rId82" Type="http://schemas.openxmlformats.org/officeDocument/2006/relationships/image" Target="../media/image126.png"/><Relationship Id="rId19" Type="http://schemas.openxmlformats.org/officeDocument/2006/relationships/image" Target="../media/image63.png"/><Relationship Id="rId14" Type="http://schemas.openxmlformats.org/officeDocument/2006/relationships/image" Target="../media/image58.png"/><Relationship Id="rId30" Type="http://schemas.openxmlformats.org/officeDocument/2006/relationships/image" Target="../media/image74.png"/><Relationship Id="rId35" Type="http://schemas.openxmlformats.org/officeDocument/2006/relationships/image" Target="../media/image79.png"/><Relationship Id="rId56" Type="http://schemas.openxmlformats.org/officeDocument/2006/relationships/image" Target="../media/image100.png"/><Relationship Id="rId77" Type="http://schemas.openxmlformats.org/officeDocument/2006/relationships/image" Target="../media/image121.png"/><Relationship Id="rId100" Type="http://schemas.openxmlformats.org/officeDocument/2006/relationships/image" Target="../media/image144.png"/><Relationship Id="rId105" Type="http://schemas.openxmlformats.org/officeDocument/2006/relationships/image" Target="../media/image149.png"/><Relationship Id="rId8" Type="http://schemas.openxmlformats.org/officeDocument/2006/relationships/image" Target="../media/image52.png"/><Relationship Id="rId51" Type="http://schemas.openxmlformats.org/officeDocument/2006/relationships/image" Target="../media/image95.png"/><Relationship Id="rId72" Type="http://schemas.openxmlformats.org/officeDocument/2006/relationships/image" Target="../media/image116.png"/><Relationship Id="rId93" Type="http://schemas.openxmlformats.org/officeDocument/2006/relationships/image" Target="../media/image137.png"/><Relationship Id="rId98" Type="http://schemas.openxmlformats.org/officeDocument/2006/relationships/image" Target="../media/image142.png"/><Relationship Id="rId3" Type="http://schemas.openxmlformats.org/officeDocument/2006/relationships/image" Target="../media/image47.png"/><Relationship Id="rId25" Type="http://schemas.openxmlformats.org/officeDocument/2006/relationships/image" Target="../media/image69.png"/><Relationship Id="rId46" Type="http://schemas.openxmlformats.org/officeDocument/2006/relationships/image" Target="../media/image90.png"/><Relationship Id="rId67" Type="http://schemas.openxmlformats.org/officeDocument/2006/relationships/image" Target="../media/image111.png"/><Relationship Id="rId116" Type="http://schemas.openxmlformats.org/officeDocument/2006/relationships/image" Target="../media/image160.png"/><Relationship Id="rId20" Type="http://schemas.openxmlformats.org/officeDocument/2006/relationships/image" Target="../media/image64.png"/><Relationship Id="rId41" Type="http://schemas.openxmlformats.org/officeDocument/2006/relationships/image" Target="../media/image85.png"/><Relationship Id="rId62" Type="http://schemas.openxmlformats.org/officeDocument/2006/relationships/image" Target="../media/image106.png"/><Relationship Id="rId83" Type="http://schemas.openxmlformats.org/officeDocument/2006/relationships/image" Target="../media/image127.png"/><Relationship Id="rId88" Type="http://schemas.openxmlformats.org/officeDocument/2006/relationships/image" Target="../media/image132.png"/><Relationship Id="rId111" Type="http://schemas.openxmlformats.org/officeDocument/2006/relationships/image" Target="../media/image155.pn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62.png"/></Relationships>
</file>

<file path=ppt/slides/_rels/slide15.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0.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17.xml.rels><?xml version="1.0" encoding="UTF-8" standalone="yes"?>
<Relationships xmlns="http://schemas.openxmlformats.org/package/2006/relationships"><Relationship Id="rId26" Type="http://schemas.openxmlformats.org/officeDocument/2006/relationships/image" Target="../media/image198.png"/><Relationship Id="rId21" Type="http://schemas.openxmlformats.org/officeDocument/2006/relationships/image" Target="../media/image193.png"/><Relationship Id="rId42" Type="http://schemas.openxmlformats.org/officeDocument/2006/relationships/image" Target="../media/image214.png"/><Relationship Id="rId47" Type="http://schemas.openxmlformats.org/officeDocument/2006/relationships/image" Target="../media/image219.png"/><Relationship Id="rId63" Type="http://schemas.openxmlformats.org/officeDocument/2006/relationships/image" Target="../media/image235.png"/><Relationship Id="rId68" Type="http://schemas.openxmlformats.org/officeDocument/2006/relationships/image" Target="../media/image240.png"/><Relationship Id="rId84" Type="http://schemas.openxmlformats.org/officeDocument/2006/relationships/image" Target="../media/image256.png"/><Relationship Id="rId89" Type="http://schemas.openxmlformats.org/officeDocument/2006/relationships/image" Target="../media/image261.png"/><Relationship Id="rId16" Type="http://schemas.openxmlformats.org/officeDocument/2006/relationships/image" Target="../media/image188.png"/><Relationship Id="rId11" Type="http://schemas.openxmlformats.org/officeDocument/2006/relationships/image" Target="../media/image184.png"/><Relationship Id="rId32" Type="http://schemas.openxmlformats.org/officeDocument/2006/relationships/image" Target="../media/image204.png"/><Relationship Id="rId37" Type="http://schemas.openxmlformats.org/officeDocument/2006/relationships/image" Target="../media/image209.png"/><Relationship Id="rId53" Type="http://schemas.openxmlformats.org/officeDocument/2006/relationships/image" Target="../media/image225.png"/><Relationship Id="rId58" Type="http://schemas.openxmlformats.org/officeDocument/2006/relationships/image" Target="../media/image230.png"/><Relationship Id="rId74" Type="http://schemas.openxmlformats.org/officeDocument/2006/relationships/image" Target="../media/image246.png"/><Relationship Id="rId79" Type="http://schemas.openxmlformats.org/officeDocument/2006/relationships/image" Target="../media/image251.png"/><Relationship Id="rId102" Type="http://schemas.openxmlformats.org/officeDocument/2006/relationships/image" Target="../media/image274.png"/><Relationship Id="rId5" Type="http://schemas.openxmlformats.org/officeDocument/2006/relationships/image" Target="../media/image178.png"/><Relationship Id="rId90" Type="http://schemas.openxmlformats.org/officeDocument/2006/relationships/image" Target="../media/image262.png"/><Relationship Id="rId95" Type="http://schemas.openxmlformats.org/officeDocument/2006/relationships/image" Target="../media/image267.png"/><Relationship Id="rId22" Type="http://schemas.openxmlformats.org/officeDocument/2006/relationships/image" Target="../media/image194.png"/><Relationship Id="rId27" Type="http://schemas.openxmlformats.org/officeDocument/2006/relationships/image" Target="../media/image199.png"/><Relationship Id="rId43" Type="http://schemas.openxmlformats.org/officeDocument/2006/relationships/image" Target="../media/image215.png"/><Relationship Id="rId48" Type="http://schemas.openxmlformats.org/officeDocument/2006/relationships/image" Target="../media/image220.png"/><Relationship Id="rId64" Type="http://schemas.openxmlformats.org/officeDocument/2006/relationships/image" Target="../media/image236.png"/><Relationship Id="rId69" Type="http://schemas.openxmlformats.org/officeDocument/2006/relationships/image" Target="../media/image241.png"/><Relationship Id="rId80" Type="http://schemas.openxmlformats.org/officeDocument/2006/relationships/image" Target="../media/image252.png"/><Relationship Id="rId85" Type="http://schemas.openxmlformats.org/officeDocument/2006/relationships/image" Target="../media/image257.png"/><Relationship Id="rId12" Type="http://schemas.openxmlformats.org/officeDocument/2006/relationships/image" Target="../media/image167.png"/><Relationship Id="rId17" Type="http://schemas.openxmlformats.org/officeDocument/2006/relationships/image" Target="../media/image189.png"/><Relationship Id="rId25" Type="http://schemas.openxmlformats.org/officeDocument/2006/relationships/image" Target="../media/image197.png"/><Relationship Id="rId33" Type="http://schemas.openxmlformats.org/officeDocument/2006/relationships/image" Target="../media/image205.png"/><Relationship Id="rId38" Type="http://schemas.openxmlformats.org/officeDocument/2006/relationships/image" Target="../media/image210.png"/><Relationship Id="rId46" Type="http://schemas.openxmlformats.org/officeDocument/2006/relationships/image" Target="../media/image218.png"/><Relationship Id="rId59" Type="http://schemas.openxmlformats.org/officeDocument/2006/relationships/image" Target="../media/image231.png"/><Relationship Id="rId67" Type="http://schemas.openxmlformats.org/officeDocument/2006/relationships/image" Target="../media/image239.png"/><Relationship Id="rId20" Type="http://schemas.openxmlformats.org/officeDocument/2006/relationships/image" Target="../media/image192.png"/><Relationship Id="rId41" Type="http://schemas.openxmlformats.org/officeDocument/2006/relationships/image" Target="../media/image213.png"/><Relationship Id="rId54" Type="http://schemas.openxmlformats.org/officeDocument/2006/relationships/image" Target="../media/image226.png"/><Relationship Id="rId62" Type="http://schemas.openxmlformats.org/officeDocument/2006/relationships/image" Target="../media/image234.png"/><Relationship Id="rId70" Type="http://schemas.openxmlformats.org/officeDocument/2006/relationships/image" Target="../media/image242.png"/><Relationship Id="rId75" Type="http://schemas.openxmlformats.org/officeDocument/2006/relationships/image" Target="../media/image247.png"/><Relationship Id="rId83" Type="http://schemas.openxmlformats.org/officeDocument/2006/relationships/image" Target="../media/image255.png"/><Relationship Id="rId88" Type="http://schemas.openxmlformats.org/officeDocument/2006/relationships/image" Target="../media/image260.png"/><Relationship Id="rId91" Type="http://schemas.openxmlformats.org/officeDocument/2006/relationships/image" Target="../media/image263.png"/><Relationship Id="rId96" Type="http://schemas.openxmlformats.org/officeDocument/2006/relationships/image" Target="../media/image268.png"/><Relationship Id="rId1" Type="http://schemas.openxmlformats.org/officeDocument/2006/relationships/slideLayout" Target="../slideLayouts/slideLayout7.xml"/><Relationship Id="rId6" Type="http://schemas.openxmlformats.org/officeDocument/2006/relationships/image" Target="../media/image179.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36" Type="http://schemas.openxmlformats.org/officeDocument/2006/relationships/image" Target="../media/image208.png"/><Relationship Id="rId49" Type="http://schemas.openxmlformats.org/officeDocument/2006/relationships/image" Target="../media/image221.png"/><Relationship Id="rId57" Type="http://schemas.openxmlformats.org/officeDocument/2006/relationships/image" Target="../media/image229.png"/><Relationship Id="rId10" Type="http://schemas.openxmlformats.org/officeDocument/2006/relationships/image" Target="../media/image183.png"/><Relationship Id="rId31" Type="http://schemas.openxmlformats.org/officeDocument/2006/relationships/image" Target="../media/image203.png"/><Relationship Id="rId44" Type="http://schemas.openxmlformats.org/officeDocument/2006/relationships/image" Target="../media/image216.png"/><Relationship Id="rId52" Type="http://schemas.openxmlformats.org/officeDocument/2006/relationships/image" Target="../media/image224.png"/><Relationship Id="rId60" Type="http://schemas.openxmlformats.org/officeDocument/2006/relationships/image" Target="../media/image232.png"/><Relationship Id="rId65" Type="http://schemas.openxmlformats.org/officeDocument/2006/relationships/image" Target="../media/image237.png"/><Relationship Id="rId73" Type="http://schemas.openxmlformats.org/officeDocument/2006/relationships/image" Target="../media/image245.png"/><Relationship Id="rId78" Type="http://schemas.openxmlformats.org/officeDocument/2006/relationships/image" Target="../media/image250.png"/><Relationship Id="rId81" Type="http://schemas.openxmlformats.org/officeDocument/2006/relationships/image" Target="../media/image253.png"/><Relationship Id="rId86" Type="http://schemas.openxmlformats.org/officeDocument/2006/relationships/image" Target="../media/image258.png"/><Relationship Id="rId94" Type="http://schemas.openxmlformats.org/officeDocument/2006/relationships/image" Target="../media/image266.png"/><Relationship Id="rId99" Type="http://schemas.openxmlformats.org/officeDocument/2006/relationships/image" Target="../media/image271.png"/><Relationship Id="rId101" Type="http://schemas.openxmlformats.org/officeDocument/2006/relationships/image" Target="../media/image273.png"/><Relationship Id="rId4" Type="http://schemas.openxmlformats.org/officeDocument/2006/relationships/image" Target="../media/image177.png"/><Relationship Id="rId9" Type="http://schemas.openxmlformats.org/officeDocument/2006/relationships/image" Target="../media/image182.png"/><Relationship Id="rId13" Type="http://schemas.openxmlformats.org/officeDocument/2006/relationships/image" Target="../media/image185.png"/><Relationship Id="rId18" Type="http://schemas.openxmlformats.org/officeDocument/2006/relationships/image" Target="../media/image190.png"/><Relationship Id="rId39" Type="http://schemas.openxmlformats.org/officeDocument/2006/relationships/image" Target="../media/image211.png"/><Relationship Id="rId34" Type="http://schemas.openxmlformats.org/officeDocument/2006/relationships/image" Target="../media/image206.png"/><Relationship Id="rId50" Type="http://schemas.openxmlformats.org/officeDocument/2006/relationships/image" Target="../media/image222.png"/><Relationship Id="rId55" Type="http://schemas.openxmlformats.org/officeDocument/2006/relationships/image" Target="../media/image227.png"/><Relationship Id="rId76" Type="http://schemas.openxmlformats.org/officeDocument/2006/relationships/image" Target="../media/image248.png"/><Relationship Id="rId97" Type="http://schemas.openxmlformats.org/officeDocument/2006/relationships/image" Target="../media/image269.png"/><Relationship Id="rId7" Type="http://schemas.openxmlformats.org/officeDocument/2006/relationships/image" Target="../media/image180.png"/><Relationship Id="rId71" Type="http://schemas.openxmlformats.org/officeDocument/2006/relationships/image" Target="../media/image243.png"/><Relationship Id="rId92" Type="http://schemas.openxmlformats.org/officeDocument/2006/relationships/image" Target="../media/image264.png"/><Relationship Id="rId2" Type="http://schemas.openxmlformats.org/officeDocument/2006/relationships/image" Target="../media/image175.png"/><Relationship Id="rId29" Type="http://schemas.openxmlformats.org/officeDocument/2006/relationships/image" Target="../media/image201.png"/><Relationship Id="rId24" Type="http://schemas.openxmlformats.org/officeDocument/2006/relationships/image" Target="../media/image196.png"/><Relationship Id="rId40" Type="http://schemas.openxmlformats.org/officeDocument/2006/relationships/image" Target="../media/image212.png"/><Relationship Id="rId45" Type="http://schemas.openxmlformats.org/officeDocument/2006/relationships/image" Target="../media/image217.png"/><Relationship Id="rId66" Type="http://schemas.openxmlformats.org/officeDocument/2006/relationships/image" Target="../media/image238.png"/><Relationship Id="rId87" Type="http://schemas.openxmlformats.org/officeDocument/2006/relationships/image" Target="../media/image259.png"/><Relationship Id="rId61" Type="http://schemas.openxmlformats.org/officeDocument/2006/relationships/image" Target="../media/image233.png"/><Relationship Id="rId82" Type="http://schemas.openxmlformats.org/officeDocument/2006/relationships/image" Target="../media/image254.png"/><Relationship Id="rId19" Type="http://schemas.openxmlformats.org/officeDocument/2006/relationships/image" Target="../media/image191.png"/><Relationship Id="rId14" Type="http://schemas.openxmlformats.org/officeDocument/2006/relationships/image" Target="../media/image186.png"/><Relationship Id="rId30" Type="http://schemas.openxmlformats.org/officeDocument/2006/relationships/image" Target="../media/image202.png"/><Relationship Id="rId35" Type="http://schemas.openxmlformats.org/officeDocument/2006/relationships/image" Target="../media/image207.png"/><Relationship Id="rId56" Type="http://schemas.openxmlformats.org/officeDocument/2006/relationships/image" Target="../media/image228.png"/><Relationship Id="rId77" Type="http://schemas.openxmlformats.org/officeDocument/2006/relationships/image" Target="../media/image249.png"/><Relationship Id="rId100" Type="http://schemas.openxmlformats.org/officeDocument/2006/relationships/image" Target="../media/image272.png"/><Relationship Id="rId8" Type="http://schemas.openxmlformats.org/officeDocument/2006/relationships/image" Target="../media/image181.png"/><Relationship Id="rId51" Type="http://schemas.openxmlformats.org/officeDocument/2006/relationships/image" Target="../media/image223.png"/><Relationship Id="rId72" Type="http://schemas.openxmlformats.org/officeDocument/2006/relationships/image" Target="../media/image244.png"/><Relationship Id="rId93" Type="http://schemas.openxmlformats.org/officeDocument/2006/relationships/image" Target="../media/image265.png"/><Relationship Id="rId98" Type="http://schemas.openxmlformats.org/officeDocument/2006/relationships/image" Target="../media/image270.png"/><Relationship Id="rId3" Type="http://schemas.openxmlformats.org/officeDocument/2006/relationships/image" Target="../media/image176.png"/></Relationships>
</file>

<file path=ppt/slides/_rels/slide18.xml.rels><?xml version="1.0" encoding="UTF-8" standalone="yes"?>
<Relationships xmlns="http://schemas.openxmlformats.org/package/2006/relationships"><Relationship Id="rId26" Type="http://schemas.openxmlformats.org/officeDocument/2006/relationships/image" Target="../media/image299.png"/><Relationship Id="rId21" Type="http://schemas.openxmlformats.org/officeDocument/2006/relationships/image" Target="../media/image294.png"/><Relationship Id="rId42" Type="http://schemas.openxmlformats.org/officeDocument/2006/relationships/image" Target="../media/image315.png"/><Relationship Id="rId47" Type="http://schemas.openxmlformats.org/officeDocument/2006/relationships/image" Target="../media/image320.png"/><Relationship Id="rId63" Type="http://schemas.openxmlformats.org/officeDocument/2006/relationships/image" Target="../media/image336.png"/><Relationship Id="rId68" Type="http://schemas.openxmlformats.org/officeDocument/2006/relationships/image" Target="../media/image341.png"/><Relationship Id="rId84" Type="http://schemas.openxmlformats.org/officeDocument/2006/relationships/image" Target="../media/image357.png"/><Relationship Id="rId89" Type="http://schemas.openxmlformats.org/officeDocument/2006/relationships/image" Target="../media/image362.png"/><Relationship Id="rId112" Type="http://schemas.openxmlformats.org/officeDocument/2006/relationships/image" Target="../media/image384.png"/><Relationship Id="rId16" Type="http://schemas.openxmlformats.org/officeDocument/2006/relationships/image" Target="../media/image289.png"/><Relationship Id="rId107" Type="http://schemas.openxmlformats.org/officeDocument/2006/relationships/image" Target="../media/image379.png"/><Relationship Id="rId11" Type="http://schemas.openxmlformats.org/officeDocument/2006/relationships/image" Target="../media/image284.png"/><Relationship Id="rId32" Type="http://schemas.openxmlformats.org/officeDocument/2006/relationships/image" Target="../media/image305.png"/><Relationship Id="rId37" Type="http://schemas.openxmlformats.org/officeDocument/2006/relationships/image" Target="../media/image310.png"/><Relationship Id="rId53" Type="http://schemas.openxmlformats.org/officeDocument/2006/relationships/image" Target="../media/image326.png"/><Relationship Id="rId58" Type="http://schemas.openxmlformats.org/officeDocument/2006/relationships/image" Target="../media/image331.png"/><Relationship Id="rId74" Type="http://schemas.openxmlformats.org/officeDocument/2006/relationships/image" Target="../media/image347.png"/><Relationship Id="rId79" Type="http://schemas.openxmlformats.org/officeDocument/2006/relationships/image" Target="../media/image352.png"/><Relationship Id="rId102" Type="http://schemas.openxmlformats.org/officeDocument/2006/relationships/image" Target="../media/image375.png"/><Relationship Id="rId5" Type="http://schemas.openxmlformats.org/officeDocument/2006/relationships/image" Target="../media/image278.png"/><Relationship Id="rId90" Type="http://schemas.openxmlformats.org/officeDocument/2006/relationships/image" Target="../media/image363.png"/><Relationship Id="rId95" Type="http://schemas.openxmlformats.org/officeDocument/2006/relationships/image" Target="../media/image368.png"/><Relationship Id="rId22" Type="http://schemas.openxmlformats.org/officeDocument/2006/relationships/image" Target="../media/image295.png"/><Relationship Id="rId27" Type="http://schemas.openxmlformats.org/officeDocument/2006/relationships/image" Target="../media/image300.png"/><Relationship Id="rId43" Type="http://schemas.openxmlformats.org/officeDocument/2006/relationships/image" Target="../media/image316.png"/><Relationship Id="rId48" Type="http://schemas.openxmlformats.org/officeDocument/2006/relationships/image" Target="../media/image321.png"/><Relationship Id="rId64" Type="http://schemas.openxmlformats.org/officeDocument/2006/relationships/image" Target="../media/image337.png"/><Relationship Id="rId69" Type="http://schemas.openxmlformats.org/officeDocument/2006/relationships/image" Target="../media/image342.png"/><Relationship Id="rId113" Type="http://schemas.openxmlformats.org/officeDocument/2006/relationships/image" Target="../media/image385.png"/><Relationship Id="rId80" Type="http://schemas.openxmlformats.org/officeDocument/2006/relationships/image" Target="../media/image353.png"/><Relationship Id="rId85" Type="http://schemas.openxmlformats.org/officeDocument/2006/relationships/image" Target="../media/image358.png"/><Relationship Id="rId12" Type="http://schemas.openxmlformats.org/officeDocument/2006/relationships/image" Target="../media/image285.png"/><Relationship Id="rId17" Type="http://schemas.openxmlformats.org/officeDocument/2006/relationships/image" Target="../media/image290.png"/><Relationship Id="rId33" Type="http://schemas.openxmlformats.org/officeDocument/2006/relationships/image" Target="../media/image306.png"/><Relationship Id="rId38" Type="http://schemas.openxmlformats.org/officeDocument/2006/relationships/image" Target="../media/image311.png"/><Relationship Id="rId59" Type="http://schemas.openxmlformats.org/officeDocument/2006/relationships/image" Target="../media/image332.png"/><Relationship Id="rId103" Type="http://schemas.openxmlformats.org/officeDocument/2006/relationships/image" Target="../media/image376.png"/><Relationship Id="rId108" Type="http://schemas.openxmlformats.org/officeDocument/2006/relationships/image" Target="../media/image380.png"/><Relationship Id="rId54" Type="http://schemas.openxmlformats.org/officeDocument/2006/relationships/image" Target="../media/image327.png"/><Relationship Id="rId70" Type="http://schemas.openxmlformats.org/officeDocument/2006/relationships/image" Target="../media/image343.png"/><Relationship Id="rId75" Type="http://schemas.openxmlformats.org/officeDocument/2006/relationships/image" Target="../media/image348.png"/><Relationship Id="rId91" Type="http://schemas.openxmlformats.org/officeDocument/2006/relationships/image" Target="../media/image364.png"/><Relationship Id="rId96" Type="http://schemas.openxmlformats.org/officeDocument/2006/relationships/image" Target="../media/image369.png"/><Relationship Id="rId1" Type="http://schemas.openxmlformats.org/officeDocument/2006/relationships/slideLayout" Target="../slideLayouts/slideLayout7.xml"/><Relationship Id="rId6" Type="http://schemas.openxmlformats.org/officeDocument/2006/relationships/image" Target="../media/image279.png"/><Relationship Id="rId15" Type="http://schemas.openxmlformats.org/officeDocument/2006/relationships/image" Target="../media/image288.png"/><Relationship Id="rId23" Type="http://schemas.openxmlformats.org/officeDocument/2006/relationships/image" Target="../media/image296.png"/><Relationship Id="rId28" Type="http://schemas.openxmlformats.org/officeDocument/2006/relationships/image" Target="../media/image301.png"/><Relationship Id="rId36" Type="http://schemas.openxmlformats.org/officeDocument/2006/relationships/image" Target="../media/image309.png"/><Relationship Id="rId49" Type="http://schemas.openxmlformats.org/officeDocument/2006/relationships/image" Target="../media/image322.png"/><Relationship Id="rId57" Type="http://schemas.openxmlformats.org/officeDocument/2006/relationships/image" Target="../media/image330.png"/><Relationship Id="rId106" Type="http://schemas.openxmlformats.org/officeDocument/2006/relationships/image" Target="../media/image378.png"/><Relationship Id="rId114" Type="http://schemas.openxmlformats.org/officeDocument/2006/relationships/image" Target="../media/image386.png"/><Relationship Id="rId10" Type="http://schemas.openxmlformats.org/officeDocument/2006/relationships/image" Target="../media/image283.png"/><Relationship Id="rId31" Type="http://schemas.openxmlformats.org/officeDocument/2006/relationships/image" Target="../media/image304.png"/><Relationship Id="rId44" Type="http://schemas.openxmlformats.org/officeDocument/2006/relationships/image" Target="../media/image317.png"/><Relationship Id="rId52" Type="http://schemas.openxmlformats.org/officeDocument/2006/relationships/image" Target="../media/image325.png"/><Relationship Id="rId60" Type="http://schemas.openxmlformats.org/officeDocument/2006/relationships/image" Target="../media/image333.png"/><Relationship Id="rId65" Type="http://schemas.openxmlformats.org/officeDocument/2006/relationships/image" Target="../media/image338.png"/><Relationship Id="rId73" Type="http://schemas.openxmlformats.org/officeDocument/2006/relationships/image" Target="../media/image346.png"/><Relationship Id="rId78" Type="http://schemas.openxmlformats.org/officeDocument/2006/relationships/image" Target="../media/image351.png"/><Relationship Id="rId81" Type="http://schemas.openxmlformats.org/officeDocument/2006/relationships/image" Target="../media/image354.png"/><Relationship Id="rId86" Type="http://schemas.openxmlformats.org/officeDocument/2006/relationships/image" Target="../media/image359.png"/><Relationship Id="rId94" Type="http://schemas.openxmlformats.org/officeDocument/2006/relationships/image" Target="../media/image367.png"/><Relationship Id="rId99" Type="http://schemas.openxmlformats.org/officeDocument/2006/relationships/image" Target="../media/image372.png"/><Relationship Id="rId101" Type="http://schemas.openxmlformats.org/officeDocument/2006/relationships/image" Target="../media/image374.png"/><Relationship Id="rId4" Type="http://schemas.openxmlformats.org/officeDocument/2006/relationships/image" Target="../media/image277.png"/><Relationship Id="rId9" Type="http://schemas.openxmlformats.org/officeDocument/2006/relationships/image" Target="../media/image282.png"/><Relationship Id="rId13" Type="http://schemas.openxmlformats.org/officeDocument/2006/relationships/image" Target="../media/image286.png"/><Relationship Id="rId18" Type="http://schemas.openxmlformats.org/officeDocument/2006/relationships/image" Target="../media/image291.png"/><Relationship Id="rId39" Type="http://schemas.openxmlformats.org/officeDocument/2006/relationships/image" Target="../media/image312.png"/><Relationship Id="rId109" Type="http://schemas.openxmlformats.org/officeDocument/2006/relationships/image" Target="../media/image381.png"/><Relationship Id="rId34" Type="http://schemas.openxmlformats.org/officeDocument/2006/relationships/image" Target="../media/image307.png"/><Relationship Id="rId50" Type="http://schemas.openxmlformats.org/officeDocument/2006/relationships/image" Target="../media/image323.png"/><Relationship Id="rId55" Type="http://schemas.openxmlformats.org/officeDocument/2006/relationships/image" Target="../media/image328.png"/><Relationship Id="rId76" Type="http://schemas.openxmlformats.org/officeDocument/2006/relationships/image" Target="../media/image349.png"/><Relationship Id="rId97" Type="http://schemas.openxmlformats.org/officeDocument/2006/relationships/image" Target="../media/image370.png"/><Relationship Id="rId104" Type="http://schemas.openxmlformats.org/officeDocument/2006/relationships/image" Target="../media/image201.png"/><Relationship Id="rId7" Type="http://schemas.openxmlformats.org/officeDocument/2006/relationships/image" Target="../media/image280.png"/><Relationship Id="rId71" Type="http://schemas.openxmlformats.org/officeDocument/2006/relationships/image" Target="../media/image344.png"/><Relationship Id="rId92" Type="http://schemas.openxmlformats.org/officeDocument/2006/relationships/image" Target="../media/image365.png"/><Relationship Id="rId2" Type="http://schemas.openxmlformats.org/officeDocument/2006/relationships/image" Target="../media/image275.png"/><Relationship Id="rId29" Type="http://schemas.openxmlformats.org/officeDocument/2006/relationships/image" Target="../media/image302.png"/><Relationship Id="rId24" Type="http://schemas.openxmlformats.org/officeDocument/2006/relationships/image" Target="../media/image297.png"/><Relationship Id="rId40" Type="http://schemas.openxmlformats.org/officeDocument/2006/relationships/image" Target="../media/image313.png"/><Relationship Id="rId45" Type="http://schemas.openxmlformats.org/officeDocument/2006/relationships/image" Target="../media/image318.png"/><Relationship Id="rId66" Type="http://schemas.openxmlformats.org/officeDocument/2006/relationships/image" Target="../media/image339.png"/><Relationship Id="rId87" Type="http://schemas.openxmlformats.org/officeDocument/2006/relationships/image" Target="../media/image360.png"/><Relationship Id="rId110" Type="http://schemas.openxmlformats.org/officeDocument/2006/relationships/image" Target="../media/image382.png"/><Relationship Id="rId115" Type="http://schemas.openxmlformats.org/officeDocument/2006/relationships/image" Target="../media/image387.png"/><Relationship Id="rId61" Type="http://schemas.openxmlformats.org/officeDocument/2006/relationships/image" Target="../media/image334.png"/><Relationship Id="rId82" Type="http://schemas.openxmlformats.org/officeDocument/2006/relationships/image" Target="../media/image355.png"/><Relationship Id="rId19" Type="http://schemas.openxmlformats.org/officeDocument/2006/relationships/image" Target="../media/image292.png"/><Relationship Id="rId14" Type="http://schemas.openxmlformats.org/officeDocument/2006/relationships/image" Target="../media/image287.png"/><Relationship Id="rId30" Type="http://schemas.openxmlformats.org/officeDocument/2006/relationships/image" Target="../media/image303.png"/><Relationship Id="rId35" Type="http://schemas.openxmlformats.org/officeDocument/2006/relationships/image" Target="../media/image308.png"/><Relationship Id="rId56" Type="http://schemas.openxmlformats.org/officeDocument/2006/relationships/image" Target="../media/image329.png"/><Relationship Id="rId77" Type="http://schemas.openxmlformats.org/officeDocument/2006/relationships/image" Target="../media/image350.png"/><Relationship Id="rId100" Type="http://schemas.openxmlformats.org/officeDocument/2006/relationships/image" Target="../media/image373.png"/><Relationship Id="rId105" Type="http://schemas.openxmlformats.org/officeDocument/2006/relationships/image" Target="../media/image377.png"/><Relationship Id="rId8" Type="http://schemas.openxmlformats.org/officeDocument/2006/relationships/image" Target="../media/image281.png"/><Relationship Id="rId51" Type="http://schemas.openxmlformats.org/officeDocument/2006/relationships/image" Target="../media/image324.png"/><Relationship Id="rId72" Type="http://schemas.openxmlformats.org/officeDocument/2006/relationships/image" Target="../media/image345.png"/><Relationship Id="rId93" Type="http://schemas.openxmlformats.org/officeDocument/2006/relationships/image" Target="../media/image366.png"/><Relationship Id="rId98" Type="http://schemas.openxmlformats.org/officeDocument/2006/relationships/image" Target="../media/image371.png"/><Relationship Id="rId3" Type="http://schemas.openxmlformats.org/officeDocument/2006/relationships/image" Target="../media/image276.png"/><Relationship Id="rId25" Type="http://schemas.openxmlformats.org/officeDocument/2006/relationships/image" Target="../media/image298.png"/><Relationship Id="rId46" Type="http://schemas.openxmlformats.org/officeDocument/2006/relationships/image" Target="../media/image319.png"/><Relationship Id="rId67" Type="http://schemas.openxmlformats.org/officeDocument/2006/relationships/image" Target="../media/image340.png"/><Relationship Id="rId20" Type="http://schemas.openxmlformats.org/officeDocument/2006/relationships/image" Target="../media/image293.png"/><Relationship Id="rId41" Type="http://schemas.openxmlformats.org/officeDocument/2006/relationships/image" Target="../media/image314.png"/><Relationship Id="rId62" Type="http://schemas.openxmlformats.org/officeDocument/2006/relationships/image" Target="../media/image335.png"/><Relationship Id="rId83" Type="http://schemas.openxmlformats.org/officeDocument/2006/relationships/image" Target="../media/image356.png"/><Relationship Id="rId88" Type="http://schemas.openxmlformats.org/officeDocument/2006/relationships/image" Target="../media/image361.png"/><Relationship Id="rId111" Type="http://schemas.openxmlformats.org/officeDocument/2006/relationships/image" Target="../media/image383.png"/></Relationships>
</file>

<file path=ppt/slides/_rels/slide1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7.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image" Target="../media/image3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4.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96.png"/><Relationship Id="rId7" Type="http://schemas.openxmlformats.org/officeDocument/2006/relationships/image" Target="../media/image399.png"/><Relationship Id="rId2" Type="http://schemas.openxmlformats.org/officeDocument/2006/relationships/image" Target="../media/image39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98.png"/><Relationship Id="rId4" Type="http://schemas.openxmlformats.org/officeDocument/2006/relationships/image" Target="../media/image397.png"/><Relationship Id="rId9" Type="http://schemas.openxmlformats.org/officeDocument/2006/relationships/image" Target="../media/image401.png"/></Relationships>
</file>

<file path=ppt/slides/_rels/slide2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3.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3" Type="http://schemas.openxmlformats.org/officeDocument/2006/relationships/image" Target="../media/image405.png"/><Relationship Id="rId7" Type="http://schemas.openxmlformats.org/officeDocument/2006/relationships/image" Target="../media/image408.png"/><Relationship Id="rId12" Type="http://schemas.openxmlformats.org/officeDocument/2006/relationships/image" Target="../media/image413.png"/><Relationship Id="rId17" Type="http://schemas.openxmlformats.org/officeDocument/2006/relationships/hyperlink" Target="mailto:hoant@uit.edu.vn" TargetMode="External"/><Relationship Id="rId2" Type="http://schemas.openxmlformats.org/officeDocument/2006/relationships/image" Target="../media/image404.png"/><Relationship Id="rId16" Type="http://schemas.openxmlformats.org/officeDocument/2006/relationships/image" Target="../media/image417.png"/><Relationship Id="rId1" Type="http://schemas.openxmlformats.org/officeDocument/2006/relationships/slideLayout" Target="../slideLayouts/slideLayout7.xml"/><Relationship Id="rId6" Type="http://schemas.openxmlformats.org/officeDocument/2006/relationships/image" Target="../media/image407.png"/><Relationship Id="rId11" Type="http://schemas.openxmlformats.org/officeDocument/2006/relationships/image" Target="../media/image412.png"/><Relationship Id="rId5" Type="http://schemas.openxmlformats.org/officeDocument/2006/relationships/image" Target="../media/image406.png"/><Relationship Id="rId15" Type="http://schemas.openxmlformats.org/officeDocument/2006/relationships/image" Target="../media/image416.png"/><Relationship Id="rId10" Type="http://schemas.openxmlformats.org/officeDocument/2006/relationships/image" Target="../media/image411.png"/><Relationship Id="rId4" Type="http://schemas.openxmlformats.org/officeDocument/2006/relationships/image" Target="../media/image397.png"/><Relationship Id="rId9" Type="http://schemas.openxmlformats.org/officeDocument/2006/relationships/image" Target="../media/image410.png"/><Relationship Id="rId14" Type="http://schemas.openxmlformats.org/officeDocument/2006/relationships/image" Target="../media/image415.png"/></Relationships>
</file>

<file path=ppt/slides/_rels/slide26.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18" Type="http://schemas.openxmlformats.org/officeDocument/2006/relationships/image" Target="../media/image44.png"/><Relationship Id="rId3" Type="http://schemas.openxmlformats.org/officeDocument/2006/relationships/image" Target="../media/image405.png"/><Relationship Id="rId7" Type="http://schemas.openxmlformats.org/officeDocument/2006/relationships/image" Target="../media/image408.png"/><Relationship Id="rId12" Type="http://schemas.openxmlformats.org/officeDocument/2006/relationships/image" Target="../media/image413.png"/><Relationship Id="rId17" Type="http://schemas.openxmlformats.org/officeDocument/2006/relationships/hyperlink" Target="mailto:hoant@uit.edu.vn" TargetMode="External"/><Relationship Id="rId2" Type="http://schemas.openxmlformats.org/officeDocument/2006/relationships/image" Target="../media/image404.png"/><Relationship Id="rId16" Type="http://schemas.openxmlformats.org/officeDocument/2006/relationships/image" Target="../media/image417.png"/><Relationship Id="rId1" Type="http://schemas.openxmlformats.org/officeDocument/2006/relationships/slideLayout" Target="../slideLayouts/slideLayout7.xml"/><Relationship Id="rId6" Type="http://schemas.openxmlformats.org/officeDocument/2006/relationships/image" Target="../media/image407.png"/><Relationship Id="rId11" Type="http://schemas.openxmlformats.org/officeDocument/2006/relationships/image" Target="../media/image412.png"/><Relationship Id="rId5" Type="http://schemas.openxmlformats.org/officeDocument/2006/relationships/image" Target="../media/image406.png"/><Relationship Id="rId15" Type="http://schemas.openxmlformats.org/officeDocument/2006/relationships/image" Target="../media/image416.png"/><Relationship Id="rId10" Type="http://schemas.openxmlformats.org/officeDocument/2006/relationships/image" Target="../media/image411.png"/><Relationship Id="rId19" Type="http://schemas.openxmlformats.org/officeDocument/2006/relationships/image" Target="../media/image9.png"/><Relationship Id="rId4" Type="http://schemas.openxmlformats.org/officeDocument/2006/relationships/image" Target="../media/image397.png"/><Relationship Id="rId9" Type="http://schemas.openxmlformats.org/officeDocument/2006/relationships/image" Target="../media/image410.png"/><Relationship Id="rId14" Type="http://schemas.openxmlformats.org/officeDocument/2006/relationships/image" Target="../media/image415.png"/></Relationships>
</file>

<file path=ppt/slides/_rels/slide27.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7.xml"/><Relationship Id="rId5" Type="http://schemas.openxmlformats.org/officeDocument/2006/relationships/image" Target="../media/image421.png"/><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7.xml"/><Relationship Id="rId4" Type="http://schemas.openxmlformats.org/officeDocument/2006/relationships/image" Target="../media/image424.png"/></Relationships>
</file>

<file path=ppt/slides/_rels/slide29.xml.rels><?xml version="1.0" encoding="UTF-8" standalone="yes"?>
<Relationships xmlns="http://schemas.openxmlformats.org/package/2006/relationships"><Relationship Id="rId3" Type="http://schemas.openxmlformats.org/officeDocument/2006/relationships/image" Target="../media/image426.jpg"/><Relationship Id="rId2" Type="http://schemas.openxmlformats.org/officeDocument/2006/relationships/image" Target="../media/image4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ionos.com/digitalguide/server/security/ping-of-death/" TargetMode="External"/><Relationship Id="rId2" Type="http://schemas.openxmlformats.org/officeDocument/2006/relationships/image" Target="../media/image427.png"/><Relationship Id="rId1" Type="http://schemas.openxmlformats.org/officeDocument/2006/relationships/slideLayout" Target="../slideLayouts/slideLayout7.xml"/><Relationship Id="rId6" Type="http://schemas.openxmlformats.org/officeDocument/2006/relationships/hyperlink" Target="https://en.wikipedia.org/wiki/Ping_of_death" TargetMode="External"/><Relationship Id="rId5" Type="http://schemas.openxmlformats.org/officeDocument/2006/relationships/image" Target="../media/image429.png"/><Relationship Id="rId4" Type="http://schemas.openxmlformats.org/officeDocument/2006/relationships/image" Target="../media/image428.png"/></Relationships>
</file>

<file path=ppt/slides/_rels/slide32.xml.rels><?xml version="1.0" encoding="UTF-8" standalone="yes"?>
<Relationships xmlns="http://schemas.openxmlformats.org/package/2006/relationships"><Relationship Id="rId3" Type="http://schemas.openxmlformats.org/officeDocument/2006/relationships/hyperlink" Target="http://www.ionos.com/digitalguide/server/security/ping-of-death/" TargetMode="External"/><Relationship Id="rId2" Type="http://schemas.openxmlformats.org/officeDocument/2006/relationships/image" Target="../media/image427.png"/><Relationship Id="rId1" Type="http://schemas.openxmlformats.org/officeDocument/2006/relationships/slideLayout" Target="../slideLayouts/slideLayout7.xml"/><Relationship Id="rId5" Type="http://schemas.openxmlformats.org/officeDocument/2006/relationships/image" Target="../media/image429.png"/><Relationship Id="rId4" Type="http://schemas.openxmlformats.org/officeDocument/2006/relationships/image" Target="../media/image428.png"/></Relationships>
</file>

<file path=ppt/slides/_rels/slide33.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0.jpg"/><Relationship Id="rId2" Type="http://schemas.openxmlformats.org/officeDocument/2006/relationships/image" Target="../media/image4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image" Target="../media/image442.png"/><Relationship Id="rId3" Type="http://schemas.openxmlformats.org/officeDocument/2006/relationships/image" Target="../media/image432.png"/><Relationship Id="rId7" Type="http://schemas.openxmlformats.org/officeDocument/2006/relationships/image" Target="../media/image436.png"/><Relationship Id="rId12" Type="http://schemas.openxmlformats.org/officeDocument/2006/relationships/image" Target="../media/image441.png"/><Relationship Id="rId2" Type="http://schemas.openxmlformats.org/officeDocument/2006/relationships/image" Target="../media/image431.jpg"/><Relationship Id="rId1" Type="http://schemas.openxmlformats.org/officeDocument/2006/relationships/slideLayout" Target="../slideLayouts/slideLayout7.xml"/><Relationship Id="rId6" Type="http://schemas.openxmlformats.org/officeDocument/2006/relationships/image" Target="../media/image435.png"/><Relationship Id="rId11" Type="http://schemas.openxmlformats.org/officeDocument/2006/relationships/image" Target="../media/image440.png"/><Relationship Id="rId5" Type="http://schemas.openxmlformats.org/officeDocument/2006/relationships/image" Target="../media/image434.png"/><Relationship Id="rId10" Type="http://schemas.openxmlformats.org/officeDocument/2006/relationships/image" Target="../media/image439.png"/><Relationship Id="rId4" Type="http://schemas.openxmlformats.org/officeDocument/2006/relationships/image" Target="../media/image433.png"/><Relationship Id="rId9" Type="http://schemas.openxmlformats.org/officeDocument/2006/relationships/image" Target="../media/image4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jpg"/><Relationship Id="rId1" Type="http://schemas.openxmlformats.org/officeDocument/2006/relationships/slideLayout" Target="../slideLayouts/slideLayout7.xml"/><Relationship Id="rId4" Type="http://schemas.openxmlformats.org/officeDocument/2006/relationships/image" Target="../media/image446.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7.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8.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03.jp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9.jp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51.jpg"/><Relationship Id="rId2" Type="http://schemas.openxmlformats.org/officeDocument/2006/relationships/image" Target="../media/image450.jpg"/><Relationship Id="rId1" Type="http://schemas.openxmlformats.org/officeDocument/2006/relationships/slideLayout" Target="../slideLayouts/slideLayout11.xml"/><Relationship Id="rId4" Type="http://schemas.openxmlformats.org/officeDocument/2006/relationships/image" Target="../media/image45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jpg"/><Relationship Id="rId1" Type="http://schemas.openxmlformats.org/officeDocument/2006/relationships/slideLayout" Target="../slideLayouts/slideLayout11.xml"/><Relationship Id="rId4" Type="http://schemas.openxmlformats.org/officeDocument/2006/relationships/image" Target="../media/image455.jpg"/></Relationships>
</file>

<file path=ppt/slides/_rels/slide51.xml.rels><?xml version="1.0" encoding="UTF-8" standalone="yes"?>
<Relationships xmlns="http://schemas.openxmlformats.org/package/2006/relationships"><Relationship Id="rId3" Type="http://schemas.openxmlformats.org/officeDocument/2006/relationships/image" Target="../media/image457.jpg"/><Relationship Id="rId2" Type="http://schemas.openxmlformats.org/officeDocument/2006/relationships/image" Target="../media/image456.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59.jpg"/><Relationship Id="rId2" Type="http://schemas.openxmlformats.org/officeDocument/2006/relationships/image" Target="../media/image458.png"/><Relationship Id="rId1" Type="http://schemas.openxmlformats.org/officeDocument/2006/relationships/slideLayout" Target="../slideLayouts/slideLayout7.xml"/><Relationship Id="rId4" Type="http://schemas.openxmlformats.org/officeDocument/2006/relationships/image" Target="../media/image460.png"/></Relationships>
</file>

<file path=ppt/slides/_rels/slide5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7.xml"/><Relationship Id="rId4" Type="http://schemas.openxmlformats.org/officeDocument/2006/relationships/image" Target="../media/image463.jpg"/></Relationships>
</file>

<file path=ppt/slides/_rels/slide54.xml.rels><?xml version="1.0" encoding="UTF-8" standalone="yes"?>
<Relationships xmlns="http://schemas.openxmlformats.org/package/2006/relationships"><Relationship Id="rId2" Type="http://schemas.openxmlformats.org/officeDocument/2006/relationships/image" Target="../media/image46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5.jpg"/><Relationship Id="rId2" Type="http://schemas.openxmlformats.org/officeDocument/2006/relationships/image" Target="../media/image464.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www.imperva.com/learn/ddos/smurf-attack-ddos/" TargetMode="External"/><Relationship Id="rId2" Type="http://schemas.openxmlformats.org/officeDocument/2006/relationships/image" Target="../media/image427.png"/><Relationship Id="rId1" Type="http://schemas.openxmlformats.org/officeDocument/2006/relationships/slideLayout" Target="../slideLayouts/slideLayout11.xml"/><Relationship Id="rId5" Type="http://schemas.openxmlformats.org/officeDocument/2006/relationships/image" Target="../media/image467.png"/><Relationship Id="rId4" Type="http://schemas.openxmlformats.org/officeDocument/2006/relationships/image" Target="../media/image466.png"/></Relationships>
</file>

<file path=ppt/slides/_rels/slide59.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3" Type="http://schemas.openxmlformats.org/officeDocument/2006/relationships/hyperlink" Target="http://www.cloudflare.com/learning/ddos/ping-icmp-flood-ddos-attack/" TargetMode="External"/><Relationship Id="rId2" Type="http://schemas.openxmlformats.org/officeDocument/2006/relationships/image" Target="../media/image427.png"/><Relationship Id="rId1" Type="http://schemas.openxmlformats.org/officeDocument/2006/relationships/slideLayout" Target="../slideLayouts/slideLayout7.xml"/><Relationship Id="rId4" Type="http://schemas.openxmlformats.org/officeDocument/2006/relationships/image" Target="../media/image4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hyperlink" Target="http://www.handsonsecurity.net/resources.html" TargetMode="External"/><Relationship Id="rId1" Type="http://schemas.openxmlformats.org/officeDocument/2006/relationships/slideLayout" Target="../slideLayouts/slideLayout7.xml"/><Relationship Id="rId4" Type="http://schemas.openxmlformats.org/officeDocument/2006/relationships/image" Target="../media/image473.png"/></Relationships>
</file>

<file path=ppt/slides/_rels/slide64.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5.xml"/><Relationship Id="rId4" Type="http://schemas.openxmlformats.org/officeDocument/2006/relationships/image" Target="../media/image47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a:extLst>
              <a:ext uri="{FF2B5EF4-FFF2-40B4-BE49-F238E27FC236}">
                <a16:creationId xmlns:a16="http://schemas.microsoft.com/office/drawing/2014/main" id="{40C80A85-8428-4F04-9DC5-1372080F8C60}"/>
              </a:ext>
            </a:extLst>
          </p:cNvPr>
          <p:cNvSpPr>
            <a:spLocks noGrp="1" noChangeArrowheads="1"/>
          </p:cNvSpPr>
          <p:nvPr>
            <p:ph idx="1"/>
          </p:nvPr>
        </p:nvSpPr>
        <p:spPr>
          <a:xfrm>
            <a:off x="1760320" y="4149081"/>
            <a:ext cx="4824536" cy="1783655"/>
          </a:xfrm>
        </p:spPr>
        <p:txBody>
          <a:bodyPr/>
          <a:lstStyle/>
          <a:p>
            <a:pPr algn="ctr" eaLnBrk="1" hangingPunct="1">
              <a:buFont typeface="Wingdings" panose="05000000000000000000" pitchFamily="2" charset="2"/>
              <a:buNone/>
            </a:pPr>
            <a:r>
              <a:rPr lang="en-GB" altLang="en-US"/>
              <a:t>Ngoc-Tu Nguyen, PhD</a:t>
            </a:r>
          </a:p>
          <a:p>
            <a:pPr algn="ctr" eaLnBrk="1" hangingPunct="1">
              <a:buFont typeface="Wingdings" panose="05000000000000000000" pitchFamily="2" charset="2"/>
              <a:buNone/>
            </a:pPr>
            <a:r>
              <a:rPr lang="en-GB" altLang="en-US" sz="2200">
                <a:solidFill>
                  <a:srgbClr val="FF0000"/>
                </a:solidFill>
                <a:hlinkClick r:id="rId2">
                  <a:extLst>
                    <a:ext uri="{A12FA001-AC4F-418D-AE19-62706E023703}">
                      <ahyp:hlinkClr xmlns:ahyp="http://schemas.microsoft.com/office/drawing/2018/hyperlinkcolor" val="tx"/>
                    </a:ext>
                  </a:extLst>
                </a:hlinkClick>
              </a:rPr>
              <a:t>tunn@uit.edu.vn</a:t>
            </a:r>
            <a:endParaRPr lang="en-GB" altLang="en-US" sz="2200">
              <a:solidFill>
                <a:srgbClr val="FF0000"/>
              </a:solidFill>
            </a:endParaRPr>
          </a:p>
        </p:txBody>
      </p:sp>
      <p:cxnSp>
        <p:nvCxnSpPr>
          <p:cNvPr id="3" name="Straight Connector 2">
            <a:extLst>
              <a:ext uri="{FF2B5EF4-FFF2-40B4-BE49-F238E27FC236}">
                <a16:creationId xmlns:a16="http://schemas.microsoft.com/office/drawing/2014/main" id="{88B172C3-4A19-44D7-839F-950EA8B42720}"/>
              </a:ext>
            </a:extLst>
          </p:cNvPr>
          <p:cNvCxnSpPr>
            <a:cxnSpLocks/>
          </p:cNvCxnSpPr>
          <p:nvPr/>
        </p:nvCxnSpPr>
        <p:spPr bwMode="auto">
          <a:xfrm>
            <a:off x="1760321" y="3717032"/>
            <a:ext cx="440768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Title 3">
            <a:extLst>
              <a:ext uri="{FF2B5EF4-FFF2-40B4-BE49-F238E27FC236}">
                <a16:creationId xmlns:a16="http://schemas.microsoft.com/office/drawing/2014/main" id="{E5C80FC4-ED7F-496C-AEDC-819FD901C245}"/>
              </a:ext>
            </a:extLst>
          </p:cNvPr>
          <p:cNvSpPr>
            <a:spLocks noGrp="1"/>
          </p:cNvSpPr>
          <p:nvPr>
            <p:ph type="title"/>
          </p:nvPr>
        </p:nvSpPr>
        <p:spPr>
          <a:xfrm>
            <a:off x="2743200" y="76200"/>
            <a:ext cx="7344816" cy="792163"/>
          </a:xfrm>
        </p:spPr>
        <p:txBody>
          <a:bodyPr/>
          <a:lstStyle/>
          <a:p>
            <a:r>
              <a:rPr lang="en-US"/>
              <a:t>NT101-Network Security</a:t>
            </a:r>
          </a:p>
        </p:txBody>
      </p:sp>
      <p:sp>
        <p:nvSpPr>
          <p:cNvPr id="9" name="Rectangle 2">
            <a:extLst>
              <a:ext uri="{FF2B5EF4-FFF2-40B4-BE49-F238E27FC236}">
                <a16:creationId xmlns:a16="http://schemas.microsoft.com/office/drawing/2014/main" id="{0F91427E-3F78-4F03-8A16-503A95D74784}"/>
              </a:ext>
            </a:extLst>
          </p:cNvPr>
          <p:cNvSpPr txBox="1">
            <a:spLocks noChangeArrowheads="1"/>
          </p:cNvSpPr>
          <p:nvPr/>
        </p:nvSpPr>
        <p:spPr bwMode="auto">
          <a:xfrm>
            <a:off x="304800" y="562861"/>
            <a:ext cx="10668000" cy="151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lvl="0" eaLnBrk="1" hangingPunct="1"/>
            <a:r>
              <a:rPr kumimoji="0" lang="en-US" altLang="zh-CN" sz="4000" b="0" i="0" u="none" strike="noStrike" kern="0" cap="none" spc="0" normalizeH="0" baseline="0" noProof="0">
                <a:ln>
                  <a:noFill/>
                </a:ln>
                <a:solidFill>
                  <a:srgbClr val="000000"/>
                </a:solidFill>
                <a:effectLst/>
                <a:uLnTx/>
                <a:uFillTx/>
                <a:latin typeface="Arial"/>
                <a:ea typeface="宋体" panose="02010600030101010101" pitchFamily="2" charset="-122"/>
                <a:cs typeface="+mj-cs"/>
              </a:rPr>
              <a:t>Week 08-09:  Network</a:t>
            </a:r>
            <a:r>
              <a:rPr lang="en-US" sz="4000" spc="-5">
                <a:solidFill>
                  <a:srgbClr val="000000"/>
                </a:solidFill>
                <a:cs typeface="Arial"/>
              </a:rPr>
              <a:t> layer security</a:t>
            </a:r>
            <a:endParaRPr kumimoji="0" lang="en-US" altLang="zh-CN" sz="4000" b="0" i="0" u="none" strike="noStrike" kern="0" cap="none" spc="0" normalizeH="0" baseline="0" noProof="0">
              <a:ln>
                <a:noFill/>
              </a:ln>
              <a:solidFill>
                <a:srgbClr val="000000"/>
              </a:solidFill>
              <a:effectLst/>
              <a:uLnTx/>
              <a:uFillTx/>
              <a:latin typeface="Arial"/>
              <a:ea typeface="宋体" panose="02010600030101010101" pitchFamily="2" charset="-122"/>
              <a:cs typeface="+mj-cs"/>
            </a:endParaRPr>
          </a:p>
        </p:txBody>
      </p:sp>
      <p:pic>
        <p:nvPicPr>
          <p:cNvPr id="1026" name="Picture 2" descr="https://www.handsonsecurity.net/assets/images/edition3/cover-is.jpg">
            <a:extLst>
              <a:ext uri="{FF2B5EF4-FFF2-40B4-BE49-F238E27FC236}">
                <a16:creationId xmlns:a16="http://schemas.microsoft.com/office/drawing/2014/main" id="{4C7A81C4-F77B-4A83-BB60-D2165F1A7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431" y="1752797"/>
            <a:ext cx="3999769" cy="4518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732" y="228600"/>
            <a:ext cx="8447467" cy="979755"/>
          </a:xfrm>
          <a:prstGeom prst="rect">
            <a:avLst/>
          </a:prstGeom>
        </p:spPr>
        <p:txBody>
          <a:bodyPr vert="horz" wrap="square" lIns="0" tIns="12700" rIns="0" bIns="0" rtlCol="0">
            <a:spAutoFit/>
          </a:bodyPr>
          <a:lstStyle/>
          <a:p>
            <a:pPr marL="12700">
              <a:lnSpc>
                <a:spcPct val="100000"/>
              </a:lnSpc>
              <a:spcBef>
                <a:spcPts val="100"/>
              </a:spcBef>
            </a:pPr>
            <a:r>
              <a:rPr spc="-160"/>
              <a:t>Main-in-the-Middle</a:t>
            </a:r>
            <a:r>
              <a:rPr spc="-495"/>
              <a:t> </a:t>
            </a:r>
            <a:r>
              <a:rPr spc="-100"/>
              <a:t>(MITM)</a:t>
            </a:r>
            <a:r>
              <a:rPr spc="-495"/>
              <a:t> </a:t>
            </a:r>
            <a:r>
              <a:rPr spc="-210"/>
              <a:t>Attack</a:t>
            </a:r>
            <a:r>
              <a:rPr spc="-495"/>
              <a:t> </a:t>
            </a:r>
            <a:r>
              <a:rPr b="0" spc="-165">
                <a:latin typeface="Tahoma"/>
                <a:cs typeface="Tahoma"/>
              </a:rPr>
              <a:t>(cont.)</a:t>
            </a:r>
          </a:p>
          <a:p>
            <a:pPr marL="12700">
              <a:lnSpc>
                <a:spcPct val="100000"/>
              </a:lnSpc>
              <a:spcBef>
                <a:spcPts val="110"/>
              </a:spcBef>
            </a:pPr>
            <a:r>
              <a:rPr sz="2200" b="0" spc="-80">
                <a:solidFill>
                  <a:srgbClr val="595959"/>
                </a:solidFill>
                <a:latin typeface="Century"/>
                <a:cs typeface="Century"/>
              </a:rPr>
              <a:t>Using </a:t>
            </a:r>
            <a:r>
              <a:rPr sz="2200" b="0" spc="-60">
                <a:solidFill>
                  <a:srgbClr val="595959"/>
                </a:solidFill>
                <a:latin typeface="Century"/>
                <a:cs typeface="Century"/>
              </a:rPr>
              <a:t>ARP </a:t>
            </a:r>
            <a:r>
              <a:rPr sz="2200" b="0" spc="-10">
                <a:solidFill>
                  <a:srgbClr val="595959"/>
                </a:solidFill>
                <a:latin typeface="Century"/>
                <a:cs typeface="Century"/>
              </a:rPr>
              <a:t>cache</a:t>
            </a:r>
            <a:r>
              <a:rPr sz="2200" b="0" spc="-280">
                <a:solidFill>
                  <a:srgbClr val="595959"/>
                </a:solidFill>
                <a:latin typeface="Century"/>
                <a:cs typeface="Century"/>
              </a:rPr>
              <a:t> </a:t>
            </a:r>
            <a:r>
              <a:rPr sz="2200" b="0" spc="-15">
                <a:solidFill>
                  <a:srgbClr val="595959"/>
                </a:solidFill>
                <a:latin typeface="Century"/>
                <a:cs typeface="Century"/>
              </a:rPr>
              <a:t>poisoning</a:t>
            </a:r>
            <a:endParaRPr sz="2200">
              <a:latin typeface="Century"/>
              <a:cs typeface="Century"/>
            </a:endParaRPr>
          </a:p>
        </p:txBody>
      </p:sp>
      <p:sp>
        <p:nvSpPr>
          <p:cNvPr id="3" name="object 3"/>
          <p:cNvSpPr/>
          <p:nvPr/>
        </p:nvSpPr>
        <p:spPr>
          <a:xfrm>
            <a:off x="595981" y="2096293"/>
            <a:ext cx="4870450" cy="30607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87608" y="5348732"/>
            <a:ext cx="198183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FF0000"/>
                </a:solidFill>
                <a:latin typeface="Arial"/>
                <a:cs typeface="Arial"/>
              </a:rPr>
              <a:t>(can see or</a:t>
            </a:r>
            <a:r>
              <a:rPr sz="1800" spc="-50">
                <a:solidFill>
                  <a:srgbClr val="FF0000"/>
                </a:solidFill>
                <a:latin typeface="Arial"/>
                <a:cs typeface="Arial"/>
              </a:rPr>
              <a:t> </a:t>
            </a:r>
            <a:r>
              <a:rPr sz="1800" spc="-5">
                <a:solidFill>
                  <a:srgbClr val="FF0000"/>
                </a:solidFill>
                <a:latin typeface="Arial"/>
                <a:cs typeface="Arial"/>
              </a:rPr>
              <a:t>modify)</a:t>
            </a:r>
            <a:endParaRPr sz="1800">
              <a:latin typeface="Arial"/>
              <a:cs typeface="Arial"/>
            </a:endParaRPr>
          </a:p>
        </p:txBody>
      </p:sp>
      <p:sp>
        <p:nvSpPr>
          <p:cNvPr id="5" name="object 5"/>
          <p:cNvSpPr/>
          <p:nvPr/>
        </p:nvSpPr>
        <p:spPr>
          <a:xfrm>
            <a:off x="2366360" y="4972843"/>
            <a:ext cx="1259840" cy="369570"/>
          </a:xfrm>
          <a:custGeom>
            <a:avLst/>
            <a:gdLst/>
            <a:ahLst/>
            <a:cxnLst/>
            <a:rect l="l" t="t" r="r" b="b"/>
            <a:pathLst>
              <a:path w="1259839" h="369570">
                <a:moveTo>
                  <a:pt x="0" y="369332"/>
                </a:moveTo>
                <a:lnTo>
                  <a:pt x="1259840" y="369332"/>
                </a:lnTo>
                <a:lnTo>
                  <a:pt x="1259840" y="0"/>
                </a:lnTo>
                <a:lnTo>
                  <a:pt x="0" y="0"/>
                </a:lnTo>
                <a:lnTo>
                  <a:pt x="0" y="369332"/>
                </a:lnTo>
                <a:close/>
              </a:path>
            </a:pathLst>
          </a:custGeom>
          <a:solidFill>
            <a:srgbClr val="FFFFFF"/>
          </a:solidFill>
        </p:spPr>
        <p:txBody>
          <a:bodyPr wrap="square" lIns="0" tIns="0" rIns="0" bIns="0" rtlCol="0"/>
          <a:lstStyle/>
          <a:p>
            <a:endParaRPr/>
          </a:p>
        </p:txBody>
      </p:sp>
      <p:sp>
        <p:nvSpPr>
          <p:cNvPr id="6" name="object 6"/>
          <p:cNvSpPr/>
          <p:nvPr/>
        </p:nvSpPr>
        <p:spPr>
          <a:xfrm>
            <a:off x="2450592" y="4937759"/>
            <a:ext cx="509016" cy="5242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42616" y="4937759"/>
            <a:ext cx="911352" cy="52425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589879" y="4992116"/>
            <a:ext cx="813435" cy="299720"/>
          </a:xfrm>
          <a:prstGeom prst="rect">
            <a:avLst/>
          </a:prstGeom>
        </p:spPr>
        <p:txBody>
          <a:bodyPr vert="horz" wrap="square" lIns="0" tIns="12700" rIns="0" bIns="0" rtlCol="0">
            <a:spAutoFit/>
          </a:bodyPr>
          <a:lstStyle/>
          <a:p>
            <a:pPr marL="12700">
              <a:lnSpc>
                <a:spcPct val="100000"/>
              </a:lnSpc>
              <a:spcBef>
                <a:spcPts val="100"/>
              </a:spcBef>
            </a:pPr>
            <a:r>
              <a:rPr sz="1800" b="1">
                <a:latin typeface="Arial"/>
                <a:cs typeface="Arial"/>
              </a:rPr>
              <a:t>M</a:t>
            </a:r>
            <a:r>
              <a:rPr sz="1800">
                <a:latin typeface="Arial"/>
                <a:cs typeface="Arial"/>
              </a:rPr>
              <a:t>ic</a:t>
            </a:r>
            <a:r>
              <a:rPr sz="1800" spc="-5">
                <a:latin typeface="Arial"/>
                <a:cs typeface="Arial"/>
              </a:rPr>
              <a:t>hea</a:t>
            </a:r>
            <a:r>
              <a:rPr sz="1800">
                <a:latin typeface="Arial"/>
                <a:cs typeface="Arial"/>
              </a:rPr>
              <a:t>l</a:t>
            </a:r>
          </a:p>
        </p:txBody>
      </p:sp>
      <p:sp>
        <p:nvSpPr>
          <p:cNvPr id="9" name="object 9"/>
          <p:cNvSpPr/>
          <p:nvPr/>
        </p:nvSpPr>
        <p:spPr>
          <a:xfrm>
            <a:off x="609600" y="3090445"/>
            <a:ext cx="741680" cy="339090"/>
          </a:xfrm>
          <a:custGeom>
            <a:avLst/>
            <a:gdLst/>
            <a:ahLst/>
            <a:cxnLst/>
            <a:rect l="l" t="t" r="r" b="b"/>
            <a:pathLst>
              <a:path w="741680" h="339089">
                <a:moveTo>
                  <a:pt x="0" y="338554"/>
                </a:moveTo>
                <a:lnTo>
                  <a:pt x="741680" y="338554"/>
                </a:lnTo>
                <a:lnTo>
                  <a:pt x="741680" y="0"/>
                </a:lnTo>
                <a:lnTo>
                  <a:pt x="0" y="0"/>
                </a:lnTo>
                <a:lnTo>
                  <a:pt x="0" y="338554"/>
                </a:lnTo>
                <a:close/>
              </a:path>
            </a:pathLst>
          </a:custGeom>
          <a:solidFill>
            <a:srgbClr val="FFFFFF"/>
          </a:solidFill>
        </p:spPr>
        <p:txBody>
          <a:bodyPr wrap="square" lIns="0" tIns="0" rIns="0" bIns="0" rtlCol="0"/>
          <a:lstStyle/>
          <a:p>
            <a:endParaRPr/>
          </a:p>
        </p:txBody>
      </p:sp>
      <p:sp>
        <p:nvSpPr>
          <p:cNvPr id="10" name="object 10"/>
          <p:cNvSpPr/>
          <p:nvPr/>
        </p:nvSpPr>
        <p:spPr>
          <a:xfrm>
            <a:off x="624840" y="3066288"/>
            <a:ext cx="423672" cy="4572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71144" y="3066288"/>
            <a:ext cx="579119" cy="4572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43108" y="3109467"/>
            <a:ext cx="474980"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A</a:t>
            </a:r>
            <a:r>
              <a:rPr sz="1600" spc="-10">
                <a:latin typeface="Arial"/>
                <a:cs typeface="Arial"/>
              </a:rPr>
              <a:t>li</a:t>
            </a:r>
            <a:r>
              <a:rPr sz="1600">
                <a:latin typeface="Arial"/>
                <a:cs typeface="Arial"/>
              </a:rPr>
              <a:t>ce</a:t>
            </a:r>
          </a:p>
        </p:txBody>
      </p:sp>
      <p:sp>
        <p:nvSpPr>
          <p:cNvPr id="13" name="object 13"/>
          <p:cNvSpPr/>
          <p:nvPr/>
        </p:nvSpPr>
        <p:spPr>
          <a:xfrm>
            <a:off x="4714240" y="3090445"/>
            <a:ext cx="741680" cy="339090"/>
          </a:xfrm>
          <a:custGeom>
            <a:avLst/>
            <a:gdLst/>
            <a:ahLst/>
            <a:cxnLst/>
            <a:rect l="l" t="t" r="r" b="b"/>
            <a:pathLst>
              <a:path w="741679" h="339089">
                <a:moveTo>
                  <a:pt x="0" y="338554"/>
                </a:moveTo>
                <a:lnTo>
                  <a:pt x="741679" y="338554"/>
                </a:lnTo>
                <a:lnTo>
                  <a:pt x="741679" y="0"/>
                </a:lnTo>
                <a:lnTo>
                  <a:pt x="0" y="0"/>
                </a:lnTo>
                <a:lnTo>
                  <a:pt x="0" y="338554"/>
                </a:lnTo>
                <a:close/>
              </a:path>
            </a:pathLst>
          </a:custGeom>
          <a:solidFill>
            <a:srgbClr val="FFFFFF"/>
          </a:solidFill>
        </p:spPr>
        <p:txBody>
          <a:bodyPr wrap="square" lIns="0" tIns="0" rIns="0" bIns="0" rtlCol="0"/>
          <a:lstStyle/>
          <a:p>
            <a:endParaRPr/>
          </a:p>
        </p:txBody>
      </p:sp>
      <p:sp>
        <p:nvSpPr>
          <p:cNvPr id="14" name="object 14"/>
          <p:cNvSpPr/>
          <p:nvPr/>
        </p:nvSpPr>
        <p:spPr>
          <a:xfrm>
            <a:off x="4767071" y="3066288"/>
            <a:ext cx="423672" cy="4572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913376" y="3066288"/>
            <a:ext cx="502920" cy="457200"/>
          </a:xfrm>
          <a:prstGeom prst="rect">
            <a:avLst/>
          </a:prstGeom>
          <a:blipFill>
            <a:blip r:embed="rId8" cstate="print"/>
            <a:stretch>
              <a:fillRect/>
            </a:stretch>
          </a:blipFill>
        </p:spPr>
        <p:txBody>
          <a:bodyPr wrap="square" lIns="0" tIns="0" rIns="0" bIns="0" rtlCol="0"/>
          <a:lstStyle/>
          <a:p>
            <a:endParaRPr/>
          </a:p>
        </p:txBody>
      </p:sp>
      <p:sp>
        <p:nvSpPr>
          <p:cNvPr id="16" name="object 16"/>
          <p:cNvSpPr txBox="1"/>
          <p:nvPr/>
        </p:nvSpPr>
        <p:spPr>
          <a:xfrm>
            <a:off x="4886641" y="3109467"/>
            <a:ext cx="396875"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B</a:t>
            </a:r>
            <a:r>
              <a:rPr sz="1600" spc="-5">
                <a:latin typeface="Arial"/>
                <a:cs typeface="Arial"/>
              </a:rPr>
              <a:t>ob</a:t>
            </a:r>
            <a:endParaRPr sz="1600">
              <a:latin typeface="Arial"/>
              <a:cs typeface="Arial"/>
            </a:endParaRPr>
          </a:p>
        </p:txBody>
      </p:sp>
      <p:sp>
        <p:nvSpPr>
          <p:cNvPr id="17" name="object 17"/>
          <p:cNvSpPr txBox="1"/>
          <p:nvPr/>
        </p:nvSpPr>
        <p:spPr>
          <a:xfrm rot="19020000">
            <a:off x="3681684" y="4292291"/>
            <a:ext cx="718924" cy="203200"/>
          </a:xfrm>
          <a:prstGeom prst="rect">
            <a:avLst/>
          </a:prstGeom>
        </p:spPr>
        <p:txBody>
          <a:bodyPr vert="horz" wrap="square" lIns="0" tIns="0" rIns="0" bIns="0" rtlCol="0">
            <a:spAutoFit/>
          </a:bodyPr>
          <a:lstStyle/>
          <a:p>
            <a:pPr>
              <a:lnSpc>
                <a:spcPts val="1560"/>
              </a:lnSpc>
            </a:pPr>
            <a:r>
              <a:rPr sz="1600" b="1" spc="-5">
                <a:solidFill>
                  <a:srgbClr val="FF0000"/>
                </a:solidFill>
                <a:latin typeface="Arial"/>
                <a:cs typeface="Arial"/>
              </a:rPr>
              <a:t>MAC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18" name="object 18"/>
          <p:cNvSpPr txBox="1"/>
          <p:nvPr/>
        </p:nvSpPr>
        <p:spPr>
          <a:xfrm rot="2520000">
            <a:off x="1610605" y="4287858"/>
            <a:ext cx="720142" cy="203200"/>
          </a:xfrm>
          <a:prstGeom prst="rect">
            <a:avLst/>
          </a:prstGeom>
        </p:spPr>
        <p:txBody>
          <a:bodyPr vert="horz" wrap="square" lIns="0" tIns="0" rIns="0" bIns="0" rtlCol="0">
            <a:spAutoFit/>
          </a:bodyPr>
          <a:lstStyle/>
          <a:p>
            <a:pPr>
              <a:lnSpc>
                <a:spcPts val="1565"/>
              </a:lnSpc>
            </a:pPr>
            <a:r>
              <a:rPr sz="2400" b="1" spc="-15" baseline="1736">
                <a:solidFill>
                  <a:srgbClr val="FF0000"/>
                </a:solidFill>
                <a:latin typeface="Arial"/>
                <a:cs typeface="Arial"/>
              </a:rPr>
              <a:t>MA</a:t>
            </a:r>
            <a:r>
              <a:rPr sz="1600" b="1" spc="-10">
                <a:solidFill>
                  <a:srgbClr val="FF0000"/>
                </a:solidFill>
                <a:latin typeface="Arial"/>
                <a:cs typeface="Arial"/>
              </a:rPr>
              <a:t>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19" name="object 19"/>
          <p:cNvSpPr/>
          <p:nvPr/>
        </p:nvSpPr>
        <p:spPr>
          <a:xfrm>
            <a:off x="3883152" y="4392167"/>
            <a:ext cx="502920" cy="47853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1588008" y="4337303"/>
            <a:ext cx="493776" cy="490728"/>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9620858" y="2557919"/>
            <a:ext cx="533400" cy="1271588"/>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8817864" y="2465832"/>
            <a:ext cx="899159" cy="1368552"/>
          </a:xfrm>
          <a:prstGeom prst="rect">
            <a:avLst/>
          </a:prstGeom>
          <a:blipFill>
            <a:blip r:embed="rId12" cstate="print"/>
            <a:stretch>
              <a:fillRect/>
            </a:stretch>
          </a:blipFill>
        </p:spPr>
        <p:txBody>
          <a:bodyPr wrap="square" lIns="0" tIns="0" rIns="0" bIns="0" rtlCol="0"/>
          <a:lstStyle/>
          <a:p>
            <a:endParaRPr/>
          </a:p>
        </p:txBody>
      </p:sp>
      <p:graphicFrame>
        <p:nvGraphicFramePr>
          <p:cNvPr id="23" name="object 23"/>
          <p:cNvGraphicFramePr>
            <a:graphicFrameLocks noGrp="1"/>
          </p:cNvGraphicFramePr>
          <p:nvPr/>
        </p:nvGraphicFramePr>
        <p:xfrm>
          <a:off x="8844570" y="2545220"/>
          <a:ext cx="782320" cy="1254122"/>
        </p:xfrm>
        <a:graphic>
          <a:graphicData uri="http://schemas.openxmlformats.org/drawingml/2006/table">
            <a:tbl>
              <a:tblPr firstRow="1" bandRow="1">
                <a:tableStyleId>{2D5ABB26-0587-4C30-8999-92F81FD0307C}</a:tableStyleId>
              </a:tblPr>
              <a:tblGrid>
                <a:gridCol w="782320">
                  <a:extLst>
                    <a:ext uri="{9D8B030D-6E8A-4147-A177-3AD203B41FA5}">
                      <a16:colId xmlns:a16="http://schemas.microsoft.com/office/drawing/2014/main" val="20000"/>
                    </a:ext>
                  </a:extLst>
                </a:gridCol>
              </a:tblGrid>
              <a:tr h="249236">
                <a:tc>
                  <a:txBody>
                    <a:bodyPr/>
                    <a:lstStyle/>
                    <a:p>
                      <a:pPr marL="27940" algn="ctr">
                        <a:lnSpc>
                          <a:spcPts val="1750"/>
                        </a:lnSpc>
                        <a:spcBef>
                          <a:spcPts val="110"/>
                        </a:spcBef>
                      </a:pPr>
                      <a:r>
                        <a:rPr sz="1600" spc="-10">
                          <a:latin typeface="Arial"/>
                          <a:cs typeface="Arial"/>
                        </a:rPr>
                        <a:t>DHCP</a:t>
                      </a:r>
                      <a:endParaRPr sz="1600">
                        <a:latin typeface="Arial"/>
                        <a:cs typeface="Arial"/>
                      </a:endParaRP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52413">
                <a:tc>
                  <a:txBody>
                    <a:bodyPr/>
                    <a:lstStyle/>
                    <a:p>
                      <a:pPr marL="27940" algn="ctr">
                        <a:lnSpc>
                          <a:spcPts val="1814"/>
                        </a:lnSpc>
                        <a:spcBef>
                          <a:spcPts val="70"/>
                        </a:spcBef>
                      </a:pPr>
                      <a:r>
                        <a:rPr sz="1600" spc="-10">
                          <a:latin typeface="Arial"/>
                          <a:cs typeface="Arial"/>
                        </a:rPr>
                        <a:t>UDP</a:t>
                      </a:r>
                      <a:endParaRPr sz="1600">
                        <a:latin typeface="Arial"/>
                        <a:cs typeface="Arial"/>
                      </a:endParaRPr>
                    </a:p>
                  </a:txBody>
                  <a:tcPr marL="0" marR="0" marT="8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2411">
                <a:tc>
                  <a:txBody>
                    <a:bodyPr/>
                    <a:lstStyle/>
                    <a:p>
                      <a:pPr marL="29845" algn="ctr">
                        <a:lnSpc>
                          <a:spcPts val="1885"/>
                        </a:lnSpc>
                      </a:pPr>
                      <a:r>
                        <a:rPr sz="1600" spc="5">
                          <a:latin typeface="Arial"/>
                          <a:cs typeface="Arial"/>
                        </a:rPr>
                        <a:t>IP</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2412">
                <a:tc>
                  <a:txBody>
                    <a:bodyPr/>
                    <a:lstStyle/>
                    <a:p>
                      <a:pPr marL="28575" algn="ctr">
                        <a:lnSpc>
                          <a:spcPts val="1810"/>
                        </a:lnSpc>
                      </a:pPr>
                      <a:r>
                        <a:rPr sz="1600">
                          <a:latin typeface="Arial"/>
                          <a:cs typeface="Arial"/>
                        </a:rPr>
                        <a:t>Eth</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47650">
                <a:tc>
                  <a:txBody>
                    <a:bodyPr/>
                    <a:lstStyle/>
                    <a:p>
                      <a:pPr marL="28575" algn="ctr">
                        <a:lnSpc>
                          <a:spcPts val="1714"/>
                        </a:lnSpc>
                      </a:pPr>
                      <a:r>
                        <a:rPr sz="1600" spc="-5">
                          <a:latin typeface="Arial"/>
                          <a:cs typeface="Arial"/>
                        </a:rPr>
                        <a:t>Phy</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24" name="object 24"/>
          <p:cNvSpPr/>
          <p:nvPr/>
        </p:nvSpPr>
        <p:spPr>
          <a:xfrm>
            <a:off x="8231795" y="3104019"/>
            <a:ext cx="389255" cy="136525"/>
          </a:xfrm>
          <a:custGeom>
            <a:avLst/>
            <a:gdLst/>
            <a:ahLst/>
            <a:cxnLst/>
            <a:rect l="l" t="t" r="r" b="b"/>
            <a:pathLst>
              <a:path w="389254" h="136525">
                <a:moveTo>
                  <a:pt x="0" y="136525"/>
                </a:moveTo>
                <a:lnTo>
                  <a:pt x="388937" y="136525"/>
                </a:lnTo>
                <a:lnTo>
                  <a:pt x="388937" y="0"/>
                </a:lnTo>
                <a:lnTo>
                  <a:pt x="0" y="0"/>
                </a:lnTo>
                <a:lnTo>
                  <a:pt x="0" y="136525"/>
                </a:lnTo>
                <a:close/>
              </a:path>
            </a:pathLst>
          </a:custGeom>
          <a:solidFill>
            <a:srgbClr val="FF0000"/>
          </a:solidFill>
        </p:spPr>
        <p:txBody>
          <a:bodyPr wrap="square" lIns="0" tIns="0" rIns="0" bIns="0" rtlCol="0"/>
          <a:lstStyle/>
          <a:p>
            <a:endParaRPr/>
          </a:p>
        </p:txBody>
      </p:sp>
      <p:sp>
        <p:nvSpPr>
          <p:cNvPr id="25" name="object 25"/>
          <p:cNvSpPr/>
          <p:nvPr/>
        </p:nvSpPr>
        <p:spPr>
          <a:xfrm>
            <a:off x="8231795" y="3104019"/>
            <a:ext cx="389255" cy="136525"/>
          </a:xfrm>
          <a:custGeom>
            <a:avLst/>
            <a:gdLst/>
            <a:ahLst/>
            <a:cxnLst/>
            <a:rect l="l" t="t" r="r" b="b"/>
            <a:pathLst>
              <a:path w="389254" h="136525">
                <a:moveTo>
                  <a:pt x="0" y="0"/>
                </a:moveTo>
                <a:lnTo>
                  <a:pt x="388938" y="0"/>
                </a:lnTo>
                <a:lnTo>
                  <a:pt x="388938" y="136525"/>
                </a:lnTo>
                <a:lnTo>
                  <a:pt x="0" y="136525"/>
                </a:lnTo>
                <a:lnTo>
                  <a:pt x="0" y="0"/>
                </a:lnTo>
                <a:close/>
              </a:path>
            </a:pathLst>
          </a:custGeom>
          <a:ln w="9525">
            <a:solidFill>
              <a:srgbClr val="FFFFFF"/>
            </a:solidFill>
          </a:ln>
        </p:spPr>
        <p:txBody>
          <a:bodyPr wrap="square" lIns="0" tIns="0" rIns="0" bIns="0" rtlCol="0"/>
          <a:lstStyle/>
          <a:p>
            <a:endParaRPr/>
          </a:p>
        </p:txBody>
      </p:sp>
      <p:sp>
        <p:nvSpPr>
          <p:cNvPr id="26" name="object 26"/>
          <p:cNvSpPr/>
          <p:nvPr/>
        </p:nvSpPr>
        <p:spPr>
          <a:xfrm>
            <a:off x="8090508" y="3107194"/>
            <a:ext cx="139700" cy="130175"/>
          </a:xfrm>
          <a:custGeom>
            <a:avLst/>
            <a:gdLst/>
            <a:ahLst/>
            <a:cxnLst/>
            <a:rect l="l" t="t" r="r" b="b"/>
            <a:pathLst>
              <a:path w="139700" h="130175">
                <a:moveTo>
                  <a:pt x="0" y="130175"/>
                </a:moveTo>
                <a:lnTo>
                  <a:pt x="139700" y="130175"/>
                </a:lnTo>
                <a:lnTo>
                  <a:pt x="139700" y="0"/>
                </a:lnTo>
                <a:lnTo>
                  <a:pt x="0" y="0"/>
                </a:lnTo>
                <a:lnTo>
                  <a:pt x="0" y="130175"/>
                </a:lnTo>
                <a:close/>
              </a:path>
            </a:pathLst>
          </a:custGeom>
          <a:solidFill>
            <a:srgbClr val="00CC99"/>
          </a:solidFill>
        </p:spPr>
        <p:txBody>
          <a:bodyPr wrap="square" lIns="0" tIns="0" rIns="0" bIns="0" rtlCol="0"/>
          <a:lstStyle/>
          <a:p>
            <a:endParaRPr/>
          </a:p>
        </p:txBody>
      </p:sp>
      <p:sp>
        <p:nvSpPr>
          <p:cNvPr id="27" name="object 27"/>
          <p:cNvSpPr/>
          <p:nvPr/>
        </p:nvSpPr>
        <p:spPr>
          <a:xfrm>
            <a:off x="8090508" y="3107194"/>
            <a:ext cx="139700" cy="130175"/>
          </a:xfrm>
          <a:custGeom>
            <a:avLst/>
            <a:gdLst/>
            <a:ahLst/>
            <a:cxnLst/>
            <a:rect l="l" t="t" r="r" b="b"/>
            <a:pathLst>
              <a:path w="139700" h="130175">
                <a:moveTo>
                  <a:pt x="0" y="0"/>
                </a:moveTo>
                <a:lnTo>
                  <a:pt x="139700" y="0"/>
                </a:lnTo>
                <a:lnTo>
                  <a:pt x="139700" y="130175"/>
                </a:lnTo>
                <a:lnTo>
                  <a:pt x="0" y="130175"/>
                </a:lnTo>
                <a:lnTo>
                  <a:pt x="0" y="0"/>
                </a:lnTo>
                <a:close/>
              </a:path>
            </a:pathLst>
          </a:custGeom>
          <a:ln w="9525">
            <a:solidFill>
              <a:srgbClr val="FFFFFF"/>
            </a:solidFill>
          </a:ln>
        </p:spPr>
        <p:txBody>
          <a:bodyPr wrap="square" lIns="0" tIns="0" rIns="0" bIns="0" rtlCol="0"/>
          <a:lstStyle/>
          <a:p>
            <a:endParaRPr/>
          </a:p>
        </p:txBody>
      </p:sp>
      <p:sp>
        <p:nvSpPr>
          <p:cNvPr id="28" name="object 28"/>
          <p:cNvSpPr/>
          <p:nvPr/>
        </p:nvSpPr>
        <p:spPr>
          <a:xfrm>
            <a:off x="8074631" y="3097669"/>
            <a:ext cx="561975" cy="149225"/>
          </a:xfrm>
          <a:custGeom>
            <a:avLst/>
            <a:gdLst/>
            <a:ahLst/>
            <a:cxnLst/>
            <a:rect l="l" t="t" r="r" b="b"/>
            <a:pathLst>
              <a:path w="561975" h="149225">
                <a:moveTo>
                  <a:pt x="0" y="0"/>
                </a:moveTo>
                <a:lnTo>
                  <a:pt x="561975" y="0"/>
                </a:lnTo>
                <a:lnTo>
                  <a:pt x="561975" y="149225"/>
                </a:lnTo>
                <a:lnTo>
                  <a:pt x="0" y="149225"/>
                </a:lnTo>
                <a:lnTo>
                  <a:pt x="0" y="0"/>
                </a:lnTo>
                <a:close/>
              </a:path>
            </a:pathLst>
          </a:custGeom>
          <a:ln w="9525">
            <a:solidFill>
              <a:srgbClr val="00CC99"/>
            </a:solidFill>
          </a:ln>
        </p:spPr>
        <p:txBody>
          <a:bodyPr wrap="square" lIns="0" tIns="0" rIns="0" bIns="0" rtlCol="0"/>
          <a:lstStyle/>
          <a:p>
            <a:endParaRPr/>
          </a:p>
        </p:txBody>
      </p:sp>
      <p:sp>
        <p:nvSpPr>
          <p:cNvPr id="29" name="object 29"/>
          <p:cNvSpPr/>
          <p:nvPr/>
        </p:nvSpPr>
        <p:spPr>
          <a:xfrm>
            <a:off x="7909533" y="3100844"/>
            <a:ext cx="152400" cy="147955"/>
          </a:xfrm>
          <a:custGeom>
            <a:avLst/>
            <a:gdLst/>
            <a:ahLst/>
            <a:cxnLst/>
            <a:rect l="l" t="t" r="r" b="b"/>
            <a:pathLst>
              <a:path w="152400" h="147955">
                <a:moveTo>
                  <a:pt x="0" y="147638"/>
                </a:moveTo>
                <a:lnTo>
                  <a:pt x="152400" y="147638"/>
                </a:lnTo>
                <a:lnTo>
                  <a:pt x="152400" y="0"/>
                </a:lnTo>
                <a:lnTo>
                  <a:pt x="0" y="0"/>
                </a:lnTo>
                <a:lnTo>
                  <a:pt x="0" y="147638"/>
                </a:lnTo>
                <a:close/>
              </a:path>
            </a:pathLst>
          </a:custGeom>
          <a:solidFill>
            <a:srgbClr val="3333CC"/>
          </a:solidFill>
        </p:spPr>
        <p:txBody>
          <a:bodyPr wrap="square" lIns="0" tIns="0" rIns="0" bIns="0" rtlCol="0"/>
          <a:lstStyle/>
          <a:p>
            <a:endParaRPr/>
          </a:p>
        </p:txBody>
      </p:sp>
      <p:sp>
        <p:nvSpPr>
          <p:cNvPr id="30" name="object 30"/>
          <p:cNvSpPr/>
          <p:nvPr/>
        </p:nvSpPr>
        <p:spPr>
          <a:xfrm>
            <a:off x="7895245" y="3083382"/>
            <a:ext cx="762000" cy="177800"/>
          </a:xfrm>
          <a:custGeom>
            <a:avLst/>
            <a:gdLst/>
            <a:ahLst/>
            <a:cxnLst/>
            <a:rect l="l" t="t" r="r" b="b"/>
            <a:pathLst>
              <a:path w="762000" h="177800">
                <a:moveTo>
                  <a:pt x="0" y="0"/>
                </a:moveTo>
                <a:lnTo>
                  <a:pt x="762000" y="0"/>
                </a:lnTo>
                <a:lnTo>
                  <a:pt x="762000" y="177800"/>
                </a:lnTo>
                <a:lnTo>
                  <a:pt x="0" y="177800"/>
                </a:lnTo>
                <a:lnTo>
                  <a:pt x="0" y="0"/>
                </a:lnTo>
                <a:close/>
              </a:path>
            </a:pathLst>
          </a:custGeom>
          <a:ln w="9525">
            <a:solidFill>
              <a:srgbClr val="3333CC"/>
            </a:solidFill>
          </a:ln>
        </p:spPr>
        <p:txBody>
          <a:bodyPr wrap="square" lIns="0" tIns="0" rIns="0" bIns="0" rtlCol="0"/>
          <a:lstStyle/>
          <a:p>
            <a:endParaRPr/>
          </a:p>
        </p:txBody>
      </p:sp>
      <p:sp>
        <p:nvSpPr>
          <p:cNvPr id="31" name="object 31"/>
          <p:cNvSpPr/>
          <p:nvPr/>
        </p:nvSpPr>
        <p:spPr>
          <a:xfrm>
            <a:off x="8225446" y="3367544"/>
            <a:ext cx="389255" cy="136525"/>
          </a:xfrm>
          <a:custGeom>
            <a:avLst/>
            <a:gdLst/>
            <a:ahLst/>
            <a:cxnLst/>
            <a:rect l="l" t="t" r="r" b="b"/>
            <a:pathLst>
              <a:path w="389254" h="136525">
                <a:moveTo>
                  <a:pt x="0" y="136525"/>
                </a:moveTo>
                <a:lnTo>
                  <a:pt x="388937" y="136525"/>
                </a:lnTo>
                <a:lnTo>
                  <a:pt x="388937" y="0"/>
                </a:lnTo>
                <a:lnTo>
                  <a:pt x="0" y="0"/>
                </a:lnTo>
                <a:lnTo>
                  <a:pt x="0" y="136525"/>
                </a:lnTo>
                <a:close/>
              </a:path>
            </a:pathLst>
          </a:custGeom>
          <a:solidFill>
            <a:srgbClr val="FF0000"/>
          </a:solidFill>
        </p:spPr>
        <p:txBody>
          <a:bodyPr wrap="square" lIns="0" tIns="0" rIns="0" bIns="0" rtlCol="0"/>
          <a:lstStyle/>
          <a:p>
            <a:endParaRPr/>
          </a:p>
        </p:txBody>
      </p:sp>
      <p:sp>
        <p:nvSpPr>
          <p:cNvPr id="32" name="object 32"/>
          <p:cNvSpPr/>
          <p:nvPr/>
        </p:nvSpPr>
        <p:spPr>
          <a:xfrm>
            <a:off x="8225446" y="3367544"/>
            <a:ext cx="389255" cy="136525"/>
          </a:xfrm>
          <a:custGeom>
            <a:avLst/>
            <a:gdLst/>
            <a:ahLst/>
            <a:cxnLst/>
            <a:rect l="l" t="t" r="r" b="b"/>
            <a:pathLst>
              <a:path w="389254" h="136525">
                <a:moveTo>
                  <a:pt x="0" y="0"/>
                </a:moveTo>
                <a:lnTo>
                  <a:pt x="388938" y="0"/>
                </a:lnTo>
                <a:lnTo>
                  <a:pt x="388938" y="136525"/>
                </a:lnTo>
                <a:lnTo>
                  <a:pt x="0" y="136525"/>
                </a:lnTo>
                <a:lnTo>
                  <a:pt x="0" y="0"/>
                </a:lnTo>
                <a:close/>
              </a:path>
            </a:pathLst>
          </a:custGeom>
          <a:ln w="9525">
            <a:solidFill>
              <a:srgbClr val="FFFFFF"/>
            </a:solidFill>
          </a:ln>
        </p:spPr>
        <p:txBody>
          <a:bodyPr wrap="square" lIns="0" tIns="0" rIns="0" bIns="0" rtlCol="0"/>
          <a:lstStyle/>
          <a:p>
            <a:endParaRPr/>
          </a:p>
        </p:txBody>
      </p:sp>
      <p:sp>
        <p:nvSpPr>
          <p:cNvPr id="33" name="object 33"/>
          <p:cNvSpPr/>
          <p:nvPr/>
        </p:nvSpPr>
        <p:spPr>
          <a:xfrm>
            <a:off x="8084159" y="3370719"/>
            <a:ext cx="139700" cy="130175"/>
          </a:xfrm>
          <a:custGeom>
            <a:avLst/>
            <a:gdLst/>
            <a:ahLst/>
            <a:cxnLst/>
            <a:rect l="l" t="t" r="r" b="b"/>
            <a:pathLst>
              <a:path w="139700" h="130175">
                <a:moveTo>
                  <a:pt x="0" y="130175"/>
                </a:moveTo>
                <a:lnTo>
                  <a:pt x="139700" y="130175"/>
                </a:lnTo>
                <a:lnTo>
                  <a:pt x="139700" y="0"/>
                </a:lnTo>
                <a:lnTo>
                  <a:pt x="0" y="0"/>
                </a:lnTo>
                <a:lnTo>
                  <a:pt x="0" y="130175"/>
                </a:lnTo>
                <a:close/>
              </a:path>
            </a:pathLst>
          </a:custGeom>
          <a:solidFill>
            <a:srgbClr val="00CC99"/>
          </a:solidFill>
        </p:spPr>
        <p:txBody>
          <a:bodyPr wrap="square" lIns="0" tIns="0" rIns="0" bIns="0" rtlCol="0"/>
          <a:lstStyle/>
          <a:p>
            <a:endParaRPr/>
          </a:p>
        </p:txBody>
      </p:sp>
      <p:sp>
        <p:nvSpPr>
          <p:cNvPr id="34" name="object 34"/>
          <p:cNvSpPr/>
          <p:nvPr/>
        </p:nvSpPr>
        <p:spPr>
          <a:xfrm>
            <a:off x="8084159" y="3370719"/>
            <a:ext cx="139700" cy="130175"/>
          </a:xfrm>
          <a:custGeom>
            <a:avLst/>
            <a:gdLst/>
            <a:ahLst/>
            <a:cxnLst/>
            <a:rect l="l" t="t" r="r" b="b"/>
            <a:pathLst>
              <a:path w="139700" h="130175">
                <a:moveTo>
                  <a:pt x="0" y="0"/>
                </a:moveTo>
                <a:lnTo>
                  <a:pt x="139700" y="0"/>
                </a:lnTo>
                <a:lnTo>
                  <a:pt x="139700" y="130175"/>
                </a:lnTo>
                <a:lnTo>
                  <a:pt x="0" y="130175"/>
                </a:lnTo>
                <a:lnTo>
                  <a:pt x="0" y="0"/>
                </a:lnTo>
                <a:close/>
              </a:path>
            </a:pathLst>
          </a:custGeom>
          <a:ln w="9525">
            <a:solidFill>
              <a:srgbClr val="FFFFFF"/>
            </a:solidFill>
          </a:ln>
        </p:spPr>
        <p:txBody>
          <a:bodyPr wrap="square" lIns="0" tIns="0" rIns="0" bIns="0" rtlCol="0"/>
          <a:lstStyle/>
          <a:p>
            <a:endParaRPr/>
          </a:p>
        </p:txBody>
      </p:sp>
      <p:sp>
        <p:nvSpPr>
          <p:cNvPr id="35" name="object 35"/>
          <p:cNvSpPr/>
          <p:nvPr/>
        </p:nvSpPr>
        <p:spPr>
          <a:xfrm>
            <a:off x="8068283" y="3361194"/>
            <a:ext cx="561975" cy="149225"/>
          </a:xfrm>
          <a:custGeom>
            <a:avLst/>
            <a:gdLst/>
            <a:ahLst/>
            <a:cxnLst/>
            <a:rect l="l" t="t" r="r" b="b"/>
            <a:pathLst>
              <a:path w="561975" h="149225">
                <a:moveTo>
                  <a:pt x="0" y="0"/>
                </a:moveTo>
                <a:lnTo>
                  <a:pt x="561975" y="0"/>
                </a:lnTo>
                <a:lnTo>
                  <a:pt x="561975" y="149225"/>
                </a:lnTo>
                <a:lnTo>
                  <a:pt x="0" y="149225"/>
                </a:lnTo>
                <a:lnTo>
                  <a:pt x="0" y="0"/>
                </a:lnTo>
                <a:close/>
              </a:path>
            </a:pathLst>
          </a:custGeom>
          <a:ln w="9525">
            <a:solidFill>
              <a:srgbClr val="00CC99"/>
            </a:solidFill>
          </a:ln>
        </p:spPr>
        <p:txBody>
          <a:bodyPr wrap="square" lIns="0" tIns="0" rIns="0" bIns="0" rtlCol="0"/>
          <a:lstStyle/>
          <a:p>
            <a:endParaRPr/>
          </a:p>
        </p:txBody>
      </p:sp>
      <p:sp>
        <p:nvSpPr>
          <p:cNvPr id="36" name="object 36"/>
          <p:cNvSpPr/>
          <p:nvPr/>
        </p:nvSpPr>
        <p:spPr>
          <a:xfrm>
            <a:off x="7903184" y="3364369"/>
            <a:ext cx="152400" cy="147955"/>
          </a:xfrm>
          <a:custGeom>
            <a:avLst/>
            <a:gdLst/>
            <a:ahLst/>
            <a:cxnLst/>
            <a:rect l="l" t="t" r="r" b="b"/>
            <a:pathLst>
              <a:path w="152400" h="147954">
                <a:moveTo>
                  <a:pt x="0" y="147637"/>
                </a:moveTo>
                <a:lnTo>
                  <a:pt x="152400" y="147637"/>
                </a:lnTo>
                <a:lnTo>
                  <a:pt x="152400" y="0"/>
                </a:lnTo>
                <a:lnTo>
                  <a:pt x="0" y="0"/>
                </a:lnTo>
                <a:lnTo>
                  <a:pt x="0" y="147637"/>
                </a:lnTo>
                <a:close/>
              </a:path>
            </a:pathLst>
          </a:custGeom>
          <a:solidFill>
            <a:srgbClr val="3333CC"/>
          </a:solidFill>
        </p:spPr>
        <p:txBody>
          <a:bodyPr wrap="square" lIns="0" tIns="0" rIns="0" bIns="0" rtlCol="0"/>
          <a:lstStyle/>
          <a:p>
            <a:endParaRPr/>
          </a:p>
        </p:txBody>
      </p:sp>
      <p:sp>
        <p:nvSpPr>
          <p:cNvPr id="37" name="object 37"/>
          <p:cNvSpPr/>
          <p:nvPr/>
        </p:nvSpPr>
        <p:spPr>
          <a:xfrm>
            <a:off x="7888895" y="3346907"/>
            <a:ext cx="762000" cy="177800"/>
          </a:xfrm>
          <a:custGeom>
            <a:avLst/>
            <a:gdLst/>
            <a:ahLst/>
            <a:cxnLst/>
            <a:rect l="l" t="t" r="r" b="b"/>
            <a:pathLst>
              <a:path w="762000" h="177800">
                <a:moveTo>
                  <a:pt x="0" y="0"/>
                </a:moveTo>
                <a:lnTo>
                  <a:pt x="762000" y="0"/>
                </a:lnTo>
                <a:lnTo>
                  <a:pt x="762000" y="177800"/>
                </a:lnTo>
                <a:lnTo>
                  <a:pt x="0" y="177800"/>
                </a:lnTo>
                <a:lnTo>
                  <a:pt x="0" y="0"/>
                </a:lnTo>
                <a:close/>
              </a:path>
            </a:pathLst>
          </a:custGeom>
          <a:ln w="9525">
            <a:solidFill>
              <a:srgbClr val="3333CC"/>
            </a:solidFill>
          </a:ln>
        </p:spPr>
        <p:txBody>
          <a:bodyPr wrap="square" lIns="0" tIns="0" rIns="0" bIns="0" rtlCol="0"/>
          <a:lstStyle/>
          <a:p>
            <a:endParaRPr/>
          </a:p>
        </p:txBody>
      </p:sp>
      <p:sp>
        <p:nvSpPr>
          <p:cNvPr id="38" name="object 38"/>
          <p:cNvSpPr/>
          <p:nvPr/>
        </p:nvSpPr>
        <p:spPr>
          <a:xfrm>
            <a:off x="7720620" y="3350082"/>
            <a:ext cx="149225" cy="171450"/>
          </a:xfrm>
          <a:custGeom>
            <a:avLst/>
            <a:gdLst/>
            <a:ahLst/>
            <a:cxnLst/>
            <a:rect l="l" t="t" r="r" b="b"/>
            <a:pathLst>
              <a:path w="149225" h="171450">
                <a:moveTo>
                  <a:pt x="0" y="171450"/>
                </a:moveTo>
                <a:lnTo>
                  <a:pt x="149225" y="171450"/>
                </a:lnTo>
                <a:lnTo>
                  <a:pt x="149225" y="0"/>
                </a:lnTo>
                <a:lnTo>
                  <a:pt x="0" y="0"/>
                </a:lnTo>
                <a:lnTo>
                  <a:pt x="0" y="171450"/>
                </a:lnTo>
                <a:close/>
              </a:path>
            </a:pathLst>
          </a:custGeom>
          <a:solidFill>
            <a:srgbClr val="000000"/>
          </a:solidFill>
        </p:spPr>
        <p:txBody>
          <a:bodyPr wrap="square" lIns="0" tIns="0" rIns="0" bIns="0" rtlCol="0"/>
          <a:lstStyle/>
          <a:p>
            <a:endParaRPr/>
          </a:p>
        </p:txBody>
      </p:sp>
      <p:sp>
        <p:nvSpPr>
          <p:cNvPr id="39" name="object 39"/>
          <p:cNvSpPr/>
          <p:nvPr/>
        </p:nvSpPr>
        <p:spPr>
          <a:xfrm>
            <a:off x="8669945" y="3348494"/>
            <a:ext cx="95250" cy="171450"/>
          </a:xfrm>
          <a:custGeom>
            <a:avLst/>
            <a:gdLst/>
            <a:ahLst/>
            <a:cxnLst/>
            <a:rect l="l" t="t" r="r" b="b"/>
            <a:pathLst>
              <a:path w="95250" h="171450">
                <a:moveTo>
                  <a:pt x="0" y="171450"/>
                </a:moveTo>
                <a:lnTo>
                  <a:pt x="95250" y="171450"/>
                </a:lnTo>
                <a:lnTo>
                  <a:pt x="95250" y="0"/>
                </a:lnTo>
                <a:lnTo>
                  <a:pt x="0" y="0"/>
                </a:lnTo>
                <a:lnTo>
                  <a:pt x="0" y="171450"/>
                </a:lnTo>
                <a:close/>
              </a:path>
            </a:pathLst>
          </a:custGeom>
          <a:solidFill>
            <a:srgbClr val="000000"/>
          </a:solidFill>
        </p:spPr>
        <p:txBody>
          <a:bodyPr wrap="square" lIns="0" tIns="0" rIns="0" bIns="0" rtlCol="0"/>
          <a:lstStyle/>
          <a:p>
            <a:endParaRPr/>
          </a:p>
        </p:txBody>
      </p:sp>
      <p:sp>
        <p:nvSpPr>
          <p:cNvPr id="40" name="object 40"/>
          <p:cNvSpPr/>
          <p:nvPr/>
        </p:nvSpPr>
        <p:spPr>
          <a:xfrm>
            <a:off x="7699983" y="3324682"/>
            <a:ext cx="1081405" cy="219075"/>
          </a:xfrm>
          <a:custGeom>
            <a:avLst/>
            <a:gdLst/>
            <a:ahLst/>
            <a:cxnLst/>
            <a:rect l="l" t="t" r="r" b="b"/>
            <a:pathLst>
              <a:path w="1081404" h="219075">
                <a:moveTo>
                  <a:pt x="0" y="0"/>
                </a:moveTo>
                <a:lnTo>
                  <a:pt x="1081088" y="0"/>
                </a:lnTo>
                <a:lnTo>
                  <a:pt x="1081088" y="219075"/>
                </a:lnTo>
                <a:lnTo>
                  <a:pt x="0" y="219075"/>
                </a:lnTo>
                <a:lnTo>
                  <a:pt x="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8211311" y="2417064"/>
            <a:ext cx="384048" cy="1222248"/>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10073640" y="2987039"/>
            <a:ext cx="505968" cy="524255"/>
          </a:xfrm>
          <a:prstGeom prst="rect">
            <a:avLst/>
          </a:prstGeom>
          <a:blipFill>
            <a:blip r:embed="rId14" cstate="print"/>
            <a:stretch>
              <a:fillRect/>
            </a:stretch>
          </a:blipFill>
        </p:spPr>
        <p:txBody>
          <a:bodyPr wrap="square" lIns="0" tIns="0" rIns="0" bIns="0" rtlCol="0"/>
          <a:lstStyle/>
          <a:p>
            <a:endParaRPr/>
          </a:p>
        </p:txBody>
      </p:sp>
      <p:sp>
        <p:nvSpPr>
          <p:cNvPr id="43" name="object 43"/>
          <p:cNvSpPr txBox="1"/>
          <p:nvPr/>
        </p:nvSpPr>
        <p:spPr>
          <a:xfrm>
            <a:off x="10212283" y="3041396"/>
            <a:ext cx="215900" cy="299720"/>
          </a:xfrm>
          <a:prstGeom prst="rect">
            <a:avLst/>
          </a:prstGeom>
        </p:spPr>
        <p:txBody>
          <a:bodyPr vert="horz" wrap="square" lIns="0" tIns="12700" rIns="0" bIns="0" rtlCol="0">
            <a:spAutoFit/>
          </a:bodyPr>
          <a:lstStyle/>
          <a:p>
            <a:pPr marL="12700">
              <a:lnSpc>
                <a:spcPct val="100000"/>
              </a:lnSpc>
              <a:spcBef>
                <a:spcPts val="100"/>
              </a:spcBef>
            </a:pPr>
            <a:r>
              <a:rPr sz="1800" b="1">
                <a:latin typeface="Arial"/>
                <a:cs typeface="Arial"/>
              </a:rPr>
              <a:t>M</a:t>
            </a:r>
            <a:endParaRPr sz="1800">
              <a:latin typeface="Arial"/>
              <a:cs typeface="Arial"/>
            </a:endParaRPr>
          </a:p>
        </p:txBody>
      </p:sp>
      <p:sp>
        <p:nvSpPr>
          <p:cNvPr id="44" name="object 44"/>
          <p:cNvSpPr txBox="1"/>
          <p:nvPr/>
        </p:nvSpPr>
        <p:spPr>
          <a:xfrm>
            <a:off x="6817536" y="1653540"/>
            <a:ext cx="4046854" cy="1008380"/>
          </a:xfrm>
          <a:prstGeom prst="rect">
            <a:avLst/>
          </a:prstGeom>
        </p:spPr>
        <p:txBody>
          <a:bodyPr vert="horz" wrap="square" lIns="0" tIns="12700" rIns="0" bIns="0" rtlCol="0">
            <a:spAutoFit/>
          </a:bodyPr>
          <a:lstStyle/>
          <a:p>
            <a:pPr marL="483234">
              <a:lnSpc>
                <a:spcPct val="100000"/>
              </a:lnSpc>
              <a:spcBef>
                <a:spcPts val="100"/>
              </a:spcBef>
            </a:pPr>
            <a:r>
              <a:rPr sz="2000" b="1" i="1" spc="-5">
                <a:solidFill>
                  <a:srgbClr val="00B050"/>
                </a:solidFill>
                <a:latin typeface="Arial"/>
                <a:cs typeface="Arial"/>
              </a:rPr>
              <a:t>When that frame arrives </a:t>
            </a:r>
            <a:r>
              <a:rPr sz="2000" b="1" i="1">
                <a:solidFill>
                  <a:srgbClr val="00B050"/>
                </a:solidFill>
                <a:latin typeface="Arial"/>
                <a:cs typeface="Arial"/>
              </a:rPr>
              <a:t>at</a:t>
            </a:r>
            <a:r>
              <a:rPr sz="2000" b="1" i="1" spc="-75">
                <a:solidFill>
                  <a:srgbClr val="00B050"/>
                </a:solidFill>
                <a:latin typeface="Arial"/>
                <a:cs typeface="Arial"/>
              </a:rPr>
              <a:t> </a:t>
            </a:r>
            <a:r>
              <a:rPr sz="2000" b="1" i="1" spc="-5">
                <a:solidFill>
                  <a:srgbClr val="00B050"/>
                </a:solidFill>
                <a:latin typeface="Arial"/>
                <a:cs typeface="Arial"/>
              </a:rPr>
              <a:t>M:</a:t>
            </a:r>
            <a:endParaRPr sz="2000">
              <a:latin typeface="Arial"/>
              <a:cs typeface="Arial"/>
            </a:endParaRPr>
          </a:p>
          <a:p>
            <a:pPr>
              <a:lnSpc>
                <a:spcPct val="100000"/>
              </a:lnSpc>
              <a:spcBef>
                <a:spcPts val="10"/>
              </a:spcBef>
            </a:pPr>
            <a:endParaRPr sz="2750">
              <a:latin typeface="Arial"/>
              <a:cs typeface="Arial"/>
            </a:endParaRPr>
          </a:p>
          <a:p>
            <a:pPr marL="12700">
              <a:lnSpc>
                <a:spcPct val="100000"/>
              </a:lnSpc>
            </a:pPr>
            <a:r>
              <a:rPr sz="1800" b="1" spc="-5">
                <a:latin typeface="Arial"/>
                <a:cs typeface="Arial"/>
              </a:rPr>
              <a:t>dstIP </a:t>
            </a:r>
            <a:r>
              <a:rPr sz="1800" b="1">
                <a:latin typeface="Arial"/>
                <a:cs typeface="Arial"/>
              </a:rPr>
              <a:t>= IP</a:t>
            </a:r>
            <a:r>
              <a:rPr sz="1800" b="1" spc="-75">
                <a:latin typeface="Arial"/>
                <a:cs typeface="Arial"/>
              </a:rPr>
              <a:t> </a:t>
            </a:r>
            <a:r>
              <a:rPr sz="1800" b="1">
                <a:latin typeface="Arial"/>
                <a:cs typeface="Arial"/>
              </a:rPr>
              <a:t>B</a:t>
            </a:r>
            <a:endParaRPr sz="1800">
              <a:latin typeface="Arial"/>
              <a:cs typeface="Arial"/>
            </a:endParaRPr>
          </a:p>
        </p:txBody>
      </p:sp>
      <p:sp>
        <p:nvSpPr>
          <p:cNvPr id="45" name="object 45"/>
          <p:cNvSpPr/>
          <p:nvPr/>
        </p:nvSpPr>
        <p:spPr>
          <a:xfrm>
            <a:off x="7522464" y="2602992"/>
            <a:ext cx="457200" cy="512063"/>
          </a:xfrm>
          <a:prstGeom prst="rect">
            <a:avLst/>
          </a:prstGeom>
          <a:blipFill>
            <a:blip r:embed="rId15" cstate="print"/>
            <a:stretch>
              <a:fillRect/>
            </a:stretch>
          </a:blipFill>
        </p:spPr>
        <p:txBody>
          <a:bodyPr wrap="square" lIns="0" tIns="0" rIns="0" bIns="0" rtlCol="0"/>
          <a:lstStyle/>
          <a:p>
            <a:endParaRPr/>
          </a:p>
        </p:txBody>
      </p:sp>
      <p:sp>
        <p:nvSpPr>
          <p:cNvPr id="46" name="object 46"/>
          <p:cNvSpPr/>
          <p:nvPr/>
        </p:nvSpPr>
        <p:spPr>
          <a:xfrm>
            <a:off x="155399" y="3609685"/>
            <a:ext cx="1271905" cy="739140"/>
          </a:xfrm>
          <a:custGeom>
            <a:avLst/>
            <a:gdLst/>
            <a:ahLst/>
            <a:cxnLst/>
            <a:rect l="l" t="t" r="r" b="b"/>
            <a:pathLst>
              <a:path w="1271905"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47" name="object 47"/>
          <p:cNvSpPr txBox="1"/>
          <p:nvPr/>
        </p:nvSpPr>
        <p:spPr>
          <a:xfrm>
            <a:off x="147957" y="3354323"/>
            <a:ext cx="118808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45">
                <a:latin typeface="Arial"/>
                <a:cs typeface="Arial"/>
              </a:rPr>
              <a:t> </a:t>
            </a:r>
            <a:r>
              <a:rPr sz="1400" b="1">
                <a:latin typeface="Arial"/>
                <a:cs typeface="Arial"/>
              </a:rPr>
              <a:t>B</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70">
                <a:solidFill>
                  <a:srgbClr val="A6A6A6"/>
                </a:solidFill>
                <a:latin typeface="Arial"/>
                <a:cs typeface="Arial"/>
              </a:rPr>
              <a:t> </a:t>
            </a:r>
            <a:r>
              <a:rPr sz="1400" b="1" strike="sngStrike">
                <a:solidFill>
                  <a:srgbClr val="A6A6A6"/>
                </a:solidFill>
                <a:latin typeface="Arial"/>
                <a:cs typeface="Arial"/>
              </a:rPr>
              <a:t>B</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
        <p:nvSpPr>
          <p:cNvPr id="48" name="object 48"/>
          <p:cNvSpPr/>
          <p:nvPr/>
        </p:nvSpPr>
        <p:spPr>
          <a:xfrm>
            <a:off x="4808292" y="3609685"/>
            <a:ext cx="1271905" cy="739140"/>
          </a:xfrm>
          <a:custGeom>
            <a:avLst/>
            <a:gdLst/>
            <a:ahLst/>
            <a:cxnLst/>
            <a:rect l="l" t="t" r="r" b="b"/>
            <a:pathLst>
              <a:path w="1271904"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49" name="object 49"/>
          <p:cNvSpPr txBox="1"/>
          <p:nvPr/>
        </p:nvSpPr>
        <p:spPr>
          <a:xfrm>
            <a:off x="4800850" y="3354323"/>
            <a:ext cx="118173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90">
                <a:latin typeface="Arial"/>
                <a:cs typeface="Arial"/>
              </a:rPr>
              <a:t> </a:t>
            </a:r>
            <a:r>
              <a:rPr sz="1400" b="1">
                <a:latin typeface="Arial"/>
                <a:cs typeface="Arial"/>
              </a:rPr>
              <a:t>A</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120">
                <a:solidFill>
                  <a:srgbClr val="A6A6A6"/>
                </a:solidFill>
                <a:latin typeface="Arial"/>
                <a:cs typeface="Arial"/>
              </a:rPr>
              <a:t> </a:t>
            </a:r>
            <a:r>
              <a:rPr sz="1400" b="1" strike="sngStrike">
                <a:solidFill>
                  <a:srgbClr val="A6A6A6"/>
                </a:solidFill>
                <a:latin typeface="Arial"/>
                <a:cs typeface="Arial"/>
              </a:rPr>
              <a:t>A</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
        <p:nvSpPr>
          <p:cNvPr id="50" name="object 50"/>
          <p:cNvSpPr txBox="1"/>
          <p:nvPr/>
        </p:nvSpPr>
        <p:spPr>
          <a:xfrm>
            <a:off x="7543824" y="4073652"/>
            <a:ext cx="1850389" cy="330200"/>
          </a:xfrm>
          <a:prstGeom prst="rect">
            <a:avLst/>
          </a:prstGeom>
        </p:spPr>
        <p:txBody>
          <a:bodyPr vert="horz" wrap="square" lIns="0" tIns="12700" rIns="0" bIns="0" rtlCol="0">
            <a:spAutoFit/>
          </a:bodyPr>
          <a:lstStyle/>
          <a:p>
            <a:pPr marL="12700">
              <a:lnSpc>
                <a:spcPct val="100000"/>
              </a:lnSpc>
              <a:spcBef>
                <a:spcPts val="100"/>
              </a:spcBef>
            </a:pPr>
            <a:r>
              <a:rPr sz="2000">
                <a:solidFill>
                  <a:srgbClr val="0070C0"/>
                </a:solidFill>
                <a:latin typeface="Wingdings"/>
                <a:cs typeface="Wingdings"/>
              </a:rPr>
              <a:t></a:t>
            </a:r>
            <a:r>
              <a:rPr sz="2000">
                <a:solidFill>
                  <a:srgbClr val="0070C0"/>
                </a:solidFill>
                <a:latin typeface="Times New Roman"/>
                <a:cs typeface="Times New Roman"/>
              </a:rPr>
              <a:t> </a:t>
            </a:r>
            <a:r>
              <a:rPr sz="2000" b="1">
                <a:solidFill>
                  <a:srgbClr val="0070C0"/>
                </a:solidFill>
                <a:latin typeface="Arial"/>
                <a:cs typeface="Arial"/>
              </a:rPr>
              <a:t>2</a:t>
            </a:r>
            <a:r>
              <a:rPr sz="2000" b="1" spc="-5">
                <a:solidFill>
                  <a:srgbClr val="0070C0"/>
                </a:solidFill>
                <a:latin typeface="Arial"/>
                <a:cs typeface="Arial"/>
              </a:rPr>
              <a:t> scenarios:</a:t>
            </a:r>
            <a:endParaRPr sz="2000">
              <a:latin typeface="Arial"/>
              <a:cs typeface="Arial"/>
            </a:endParaRPr>
          </a:p>
        </p:txBody>
      </p:sp>
      <p:sp>
        <p:nvSpPr>
          <p:cNvPr id="51" name="object 51"/>
          <p:cNvSpPr txBox="1"/>
          <p:nvPr/>
        </p:nvSpPr>
        <p:spPr>
          <a:xfrm>
            <a:off x="7543824" y="4378452"/>
            <a:ext cx="3766185" cy="1257300"/>
          </a:xfrm>
          <a:prstGeom prst="rect">
            <a:avLst/>
          </a:prstGeom>
        </p:spPr>
        <p:txBody>
          <a:bodyPr vert="horz" wrap="square" lIns="0" tIns="12700" rIns="0" bIns="0" rtlCol="0">
            <a:spAutoFit/>
          </a:bodyPr>
          <a:lstStyle/>
          <a:p>
            <a:pPr marL="469900" indent="-457200">
              <a:lnSpc>
                <a:spcPct val="100000"/>
              </a:lnSpc>
              <a:spcBef>
                <a:spcPts val="100"/>
              </a:spcBef>
              <a:buAutoNum type="arabicPeriod"/>
              <a:tabLst>
                <a:tab pos="469265" algn="l"/>
                <a:tab pos="469900" algn="l"/>
              </a:tabLst>
            </a:pPr>
            <a:r>
              <a:rPr sz="2000" spc="-5">
                <a:solidFill>
                  <a:srgbClr val="0070C0"/>
                </a:solidFill>
                <a:latin typeface="Arial"/>
                <a:cs typeface="Arial"/>
              </a:rPr>
              <a:t>If </a:t>
            </a:r>
            <a:r>
              <a:rPr sz="2000">
                <a:solidFill>
                  <a:srgbClr val="0070C0"/>
                </a:solidFill>
                <a:latin typeface="Arial"/>
                <a:cs typeface="Arial"/>
              </a:rPr>
              <a:t>M is </a:t>
            </a:r>
            <a:r>
              <a:rPr sz="2000" spc="-5">
                <a:solidFill>
                  <a:srgbClr val="0070C0"/>
                </a:solidFill>
                <a:latin typeface="Arial"/>
                <a:cs typeface="Arial"/>
              </a:rPr>
              <a:t>configured </a:t>
            </a:r>
            <a:r>
              <a:rPr sz="2000">
                <a:solidFill>
                  <a:srgbClr val="0070C0"/>
                </a:solidFill>
                <a:latin typeface="Arial"/>
                <a:cs typeface="Arial"/>
              </a:rPr>
              <a:t>as a</a:t>
            </a:r>
            <a:r>
              <a:rPr sz="2000" spc="-90">
                <a:solidFill>
                  <a:srgbClr val="0070C0"/>
                </a:solidFill>
                <a:latin typeface="Arial"/>
                <a:cs typeface="Arial"/>
              </a:rPr>
              <a:t> </a:t>
            </a:r>
            <a:r>
              <a:rPr sz="2000" b="1" spc="-5">
                <a:solidFill>
                  <a:srgbClr val="0070C0"/>
                </a:solidFill>
                <a:latin typeface="Arial"/>
                <a:cs typeface="Arial"/>
              </a:rPr>
              <a:t>router</a:t>
            </a:r>
            <a:endParaRPr sz="2000">
              <a:latin typeface="Arial"/>
              <a:cs typeface="Arial"/>
            </a:endParaRPr>
          </a:p>
          <a:p>
            <a:pPr marL="469900">
              <a:lnSpc>
                <a:spcPts val="2350"/>
              </a:lnSpc>
              <a:spcBef>
                <a:spcPts val="95"/>
              </a:spcBef>
            </a:pPr>
            <a:r>
              <a:rPr sz="2925" spc="67" baseline="1424">
                <a:solidFill>
                  <a:srgbClr val="00B050"/>
                </a:solidFill>
                <a:latin typeface="Wingdings"/>
                <a:cs typeface="Wingdings"/>
              </a:rPr>
              <a:t></a:t>
            </a:r>
            <a:r>
              <a:rPr sz="2925" spc="67" baseline="1424">
                <a:solidFill>
                  <a:srgbClr val="00B050"/>
                </a:solidFill>
                <a:latin typeface="Times New Roman"/>
                <a:cs typeface="Times New Roman"/>
              </a:rPr>
              <a:t> </a:t>
            </a:r>
            <a:r>
              <a:rPr sz="2000" b="1" spc="-5">
                <a:solidFill>
                  <a:srgbClr val="00B050"/>
                </a:solidFill>
                <a:latin typeface="Arial"/>
                <a:cs typeface="Arial"/>
              </a:rPr>
              <a:t>Relay that packet to</a:t>
            </a:r>
            <a:r>
              <a:rPr sz="2000" b="1" spc="-35">
                <a:solidFill>
                  <a:srgbClr val="00B050"/>
                </a:solidFill>
                <a:latin typeface="Arial"/>
                <a:cs typeface="Arial"/>
              </a:rPr>
              <a:t> </a:t>
            </a:r>
            <a:r>
              <a:rPr sz="2000" b="1">
                <a:solidFill>
                  <a:srgbClr val="00B050"/>
                </a:solidFill>
                <a:latin typeface="Arial"/>
                <a:cs typeface="Arial"/>
              </a:rPr>
              <a:t>B</a:t>
            </a:r>
            <a:endParaRPr sz="2000">
              <a:latin typeface="Arial"/>
              <a:cs typeface="Arial"/>
            </a:endParaRPr>
          </a:p>
          <a:p>
            <a:pPr marL="469900" indent="-457200">
              <a:lnSpc>
                <a:spcPts val="2350"/>
              </a:lnSpc>
              <a:buAutoNum type="arabicPeriod" startAt="2"/>
              <a:tabLst>
                <a:tab pos="469265" algn="l"/>
                <a:tab pos="469900" algn="l"/>
              </a:tabLst>
            </a:pPr>
            <a:r>
              <a:rPr sz="2000" spc="-5">
                <a:solidFill>
                  <a:srgbClr val="0070C0"/>
                </a:solidFill>
                <a:latin typeface="Arial"/>
                <a:cs typeface="Arial"/>
              </a:rPr>
              <a:t>If </a:t>
            </a:r>
            <a:r>
              <a:rPr sz="2000">
                <a:solidFill>
                  <a:srgbClr val="0070C0"/>
                </a:solidFill>
                <a:latin typeface="Arial"/>
                <a:cs typeface="Arial"/>
              </a:rPr>
              <a:t>M is </a:t>
            </a:r>
            <a:r>
              <a:rPr sz="2000" spc="-5">
                <a:solidFill>
                  <a:srgbClr val="0070C0"/>
                </a:solidFill>
                <a:latin typeface="Arial"/>
                <a:cs typeface="Arial"/>
              </a:rPr>
              <a:t>configured </a:t>
            </a:r>
            <a:r>
              <a:rPr sz="2000">
                <a:solidFill>
                  <a:srgbClr val="0070C0"/>
                </a:solidFill>
                <a:latin typeface="Arial"/>
                <a:cs typeface="Arial"/>
              </a:rPr>
              <a:t>as a</a:t>
            </a:r>
            <a:r>
              <a:rPr sz="2000" spc="-85">
                <a:solidFill>
                  <a:srgbClr val="0070C0"/>
                </a:solidFill>
                <a:latin typeface="Arial"/>
                <a:cs typeface="Arial"/>
              </a:rPr>
              <a:t> </a:t>
            </a:r>
            <a:r>
              <a:rPr sz="2000" b="1" spc="-5">
                <a:solidFill>
                  <a:srgbClr val="0070C0"/>
                </a:solidFill>
                <a:latin typeface="Arial"/>
                <a:cs typeface="Arial"/>
              </a:rPr>
              <a:t>hosts</a:t>
            </a:r>
            <a:endParaRPr sz="2000">
              <a:latin typeface="Arial"/>
              <a:cs typeface="Arial"/>
            </a:endParaRPr>
          </a:p>
          <a:p>
            <a:pPr marL="469900">
              <a:lnSpc>
                <a:spcPct val="100000"/>
              </a:lnSpc>
              <a:spcBef>
                <a:spcPts val="95"/>
              </a:spcBef>
            </a:pPr>
            <a:r>
              <a:rPr sz="2925" spc="67" baseline="1424">
                <a:solidFill>
                  <a:srgbClr val="FF0000"/>
                </a:solidFill>
                <a:latin typeface="Wingdings"/>
                <a:cs typeface="Wingdings"/>
              </a:rPr>
              <a:t></a:t>
            </a:r>
            <a:r>
              <a:rPr sz="2925" spc="67" baseline="1424">
                <a:solidFill>
                  <a:srgbClr val="FF0000"/>
                </a:solidFill>
                <a:latin typeface="Times New Roman"/>
                <a:cs typeface="Times New Roman"/>
              </a:rPr>
              <a:t> </a:t>
            </a:r>
            <a:r>
              <a:rPr sz="2000" b="1">
                <a:solidFill>
                  <a:srgbClr val="FF0000"/>
                </a:solidFill>
                <a:latin typeface="Arial"/>
                <a:cs typeface="Arial"/>
              </a:rPr>
              <a:t>Drop </a:t>
            </a:r>
            <a:r>
              <a:rPr sz="2000" b="1" spc="-5">
                <a:solidFill>
                  <a:srgbClr val="FF0000"/>
                </a:solidFill>
                <a:latin typeface="Arial"/>
                <a:cs typeface="Arial"/>
              </a:rPr>
              <a:t>the</a:t>
            </a:r>
            <a:r>
              <a:rPr sz="2000" b="1" spc="-10">
                <a:solidFill>
                  <a:srgbClr val="FF0000"/>
                </a:solidFill>
                <a:latin typeface="Arial"/>
                <a:cs typeface="Arial"/>
              </a:rPr>
              <a:t> </a:t>
            </a:r>
            <a:r>
              <a:rPr sz="2000" b="1" spc="-5">
                <a:solidFill>
                  <a:srgbClr val="FF0000"/>
                </a:solidFill>
                <a:latin typeface="Arial"/>
                <a:cs typeface="Arial"/>
              </a:rPr>
              <a:t>packet</a:t>
            </a:r>
            <a:endParaRPr sz="2000">
              <a:latin typeface="Arial"/>
              <a:cs typeface="Arial"/>
            </a:endParaRPr>
          </a:p>
        </p:txBody>
      </p:sp>
      <p:sp>
        <p:nvSpPr>
          <p:cNvPr id="52" name="object 52"/>
          <p:cNvSpPr txBox="1"/>
          <p:nvPr/>
        </p:nvSpPr>
        <p:spPr>
          <a:xfrm>
            <a:off x="7296997" y="5701284"/>
            <a:ext cx="3577590" cy="330200"/>
          </a:xfrm>
          <a:prstGeom prst="rect">
            <a:avLst/>
          </a:prstGeom>
        </p:spPr>
        <p:txBody>
          <a:bodyPr vert="horz" wrap="square" lIns="0" tIns="12700" rIns="0" bIns="0" rtlCol="0">
            <a:spAutoFit/>
          </a:bodyPr>
          <a:lstStyle/>
          <a:p>
            <a:pPr marL="12700">
              <a:lnSpc>
                <a:spcPct val="100000"/>
              </a:lnSpc>
              <a:spcBef>
                <a:spcPts val="100"/>
              </a:spcBef>
            </a:pPr>
            <a:r>
              <a:rPr sz="2000" b="1" i="1">
                <a:latin typeface="Arial"/>
                <a:cs typeface="Arial"/>
              </a:rPr>
              <a:t>So, </a:t>
            </a:r>
            <a:r>
              <a:rPr sz="2000" b="1" i="1" spc="-5">
                <a:latin typeface="Arial"/>
                <a:cs typeface="Arial"/>
              </a:rPr>
              <a:t>what we need to </a:t>
            </a:r>
            <a:r>
              <a:rPr sz="2000" b="1" i="1">
                <a:latin typeface="Arial"/>
                <a:cs typeface="Arial"/>
              </a:rPr>
              <a:t>do</a:t>
            </a:r>
            <a:r>
              <a:rPr sz="2000" b="1" i="1" spc="-105">
                <a:latin typeface="Arial"/>
                <a:cs typeface="Arial"/>
              </a:rPr>
              <a:t> </a:t>
            </a:r>
            <a:r>
              <a:rPr sz="2000" b="1" i="1" spc="-5">
                <a:latin typeface="Arial"/>
                <a:cs typeface="Arial"/>
              </a:rPr>
              <a:t>next?</a:t>
            </a:r>
            <a:endParaRPr sz="20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733" y="228600"/>
            <a:ext cx="7134086" cy="979755"/>
          </a:xfrm>
          <a:prstGeom prst="rect">
            <a:avLst/>
          </a:prstGeom>
        </p:spPr>
        <p:txBody>
          <a:bodyPr vert="horz" wrap="square" lIns="0" tIns="12700" rIns="0" bIns="0" rtlCol="0">
            <a:spAutoFit/>
          </a:bodyPr>
          <a:lstStyle/>
          <a:p>
            <a:pPr marL="12700">
              <a:lnSpc>
                <a:spcPct val="100000"/>
              </a:lnSpc>
              <a:spcBef>
                <a:spcPts val="100"/>
              </a:spcBef>
            </a:pPr>
            <a:r>
              <a:rPr spc="-160"/>
              <a:t>Main-in-the-Middle</a:t>
            </a:r>
            <a:r>
              <a:rPr spc="-509"/>
              <a:t> </a:t>
            </a:r>
            <a:r>
              <a:rPr spc="-100"/>
              <a:t>(MITM)</a:t>
            </a:r>
            <a:r>
              <a:rPr spc="-509"/>
              <a:t> </a:t>
            </a:r>
            <a:r>
              <a:rPr spc="-210"/>
              <a:t>Attack</a:t>
            </a:r>
          </a:p>
          <a:p>
            <a:pPr marL="12700">
              <a:lnSpc>
                <a:spcPct val="100000"/>
              </a:lnSpc>
              <a:spcBef>
                <a:spcPts val="110"/>
              </a:spcBef>
            </a:pPr>
            <a:r>
              <a:rPr sz="2200" b="0" spc="-80">
                <a:solidFill>
                  <a:srgbClr val="595959"/>
                </a:solidFill>
                <a:latin typeface="Century"/>
                <a:cs typeface="Century"/>
              </a:rPr>
              <a:t>Using </a:t>
            </a:r>
            <a:r>
              <a:rPr sz="2200" b="0" spc="-60">
                <a:solidFill>
                  <a:srgbClr val="595959"/>
                </a:solidFill>
                <a:latin typeface="Century"/>
                <a:cs typeface="Century"/>
              </a:rPr>
              <a:t>ARP </a:t>
            </a:r>
            <a:r>
              <a:rPr sz="2200" b="0" spc="-10">
                <a:solidFill>
                  <a:srgbClr val="595959"/>
                </a:solidFill>
                <a:latin typeface="Century"/>
                <a:cs typeface="Century"/>
              </a:rPr>
              <a:t>cache</a:t>
            </a:r>
            <a:r>
              <a:rPr sz="2200" b="0" spc="-280">
                <a:solidFill>
                  <a:srgbClr val="595959"/>
                </a:solidFill>
                <a:latin typeface="Century"/>
                <a:cs typeface="Century"/>
              </a:rPr>
              <a:t> </a:t>
            </a:r>
            <a:r>
              <a:rPr sz="2200" b="0" spc="-15">
                <a:solidFill>
                  <a:srgbClr val="595959"/>
                </a:solidFill>
                <a:latin typeface="Century"/>
                <a:cs typeface="Century"/>
              </a:rPr>
              <a:t>poisoning</a:t>
            </a:r>
            <a:endParaRPr sz="2200">
              <a:latin typeface="Century"/>
              <a:cs typeface="Century"/>
            </a:endParaRPr>
          </a:p>
        </p:txBody>
      </p:sp>
      <p:sp>
        <p:nvSpPr>
          <p:cNvPr id="3" name="object 3"/>
          <p:cNvSpPr/>
          <p:nvPr/>
        </p:nvSpPr>
        <p:spPr>
          <a:xfrm>
            <a:off x="595981" y="2096293"/>
            <a:ext cx="4870450" cy="3060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66360" y="4972843"/>
            <a:ext cx="1259840" cy="369570"/>
          </a:xfrm>
          <a:custGeom>
            <a:avLst/>
            <a:gdLst/>
            <a:ahLst/>
            <a:cxnLst/>
            <a:rect l="l" t="t" r="r" b="b"/>
            <a:pathLst>
              <a:path w="1259839" h="369570">
                <a:moveTo>
                  <a:pt x="0" y="369332"/>
                </a:moveTo>
                <a:lnTo>
                  <a:pt x="1259840" y="369332"/>
                </a:lnTo>
                <a:lnTo>
                  <a:pt x="1259840" y="0"/>
                </a:lnTo>
                <a:lnTo>
                  <a:pt x="0" y="0"/>
                </a:lnTo>
                <a:lnTo>
                  <a:pt x="0" y="369332"/>
                </a:lnTo>
                <a:close/>
              </a:path>
            </a:pathLst>
          </a:custGeom>
          <a:solidFill>
            <a:srgbClr val="FFFFFF"/>
          </a:solidFill>
        </p:spPr>
        <p:txBody>
          <a:bodyPr wrap="square" lIns="0" tIns="0" rIns="0" bIns="0" rtlCol="0"/>
          <a:lstStyle/>
          <a:p>
            <a:endParaRPr/>
          </a:p>
        </p:txBody>
      </p:sp>
      <p:sp>
        <p:nvSpPr>
          <p:cNvPr id="5" name="object 5"/>
          <p:cNvSpPr/>
          <p:nvPr/>
        </p:nvSpPr>
        <p:spPr>
          <a:xfrm>
            <a:off x="2450592" y="4937759"/>
            <a:ext cx="509016" cy="5242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642616" y="4937759"/>
            <a:ext cx="911352" cy="52425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09600" y="3090445"/>
            <a:ext cx="741680" cy="339090"/>
          </a:xfrm>
          <a:custGeom>
            <a:avLst/>
            <a:gdLst/>
            <a:ahLst/>
            <a:cxnLst/>
            <a:rect l="l" t="t" r="r" b="b"/>
            <a:pathLst>
              <a:path w="741680" h="339089">
                <a:moveTo>
                  <a:pt x="0" y="338554"/>
                </a:moveTo>
                <a:lnTo>
                  <a:pt x="741680" y="338554"/>
                </a:lnTo>
                <a:lnTo>
                  <a:pt x="741680" y="0"/>
                </a:lnTo>
                <a:lnTo>
                  <a:pt x="0" y="0"/>
                </a:lnTo>
                <a:lnTo>
                  <a:pt x="0" y="338554"/>
                </a:lnTo>
                <a:close/>
              </a:path>
            </a:pathLst>
          </a:custGeom>
          <a:solidFill>
            <a:srgbClr val="FFFFFF"/>
          </a:solidFill>
        </p:spPr>
        <p:txBody>
          <a:bodyPr wrap="square" lIns="0" tIns="0" rIns="0" bIns="0" rtlCol="0"/>
          <a:lstStyle/>
          <a:p>
            <a:endParaRPr/>
          </a:p>
        </p:txBody>
      </p:sp>
      <p:sp>
        <p:nvSpPr>
          <p:cNvPr id="8" name="object 8"/>
          <p:cNvSpPr/>
          <p:nvPr/>
        </p:nvSpPr>
        <p:spPr>
          <a:xfrm>
            <a:off x="624840" y="3066288"/>
            <a:ext cx="423672" cy="4572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71144" y="3066288"/>
            <a:ext cx="579119" cy="45720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743108" y="3109467"/>
            <a:ext cx="474980"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A</a:t>
            </a:r>
            <a:r>
              <a:rPr sz="1600" spc="-10">
                <a:latin typeface="Arial"/>
                <a:cs typeface="Arial"/>
              </a:rPr>
              <a:t>li</a:t>
            </a:r>
            <a:r>
              <a:rPr sz="1600">
                <a:latin typeface="Arial"/>
                <a:cs typeface="Arial"/>
              </a:rPr>
              <a:t>ce</a:t>
            </a:r>
          </a:p>
        </p:txBody>
      </p:sp>
      <p:sp>
        <p:nvSpPr>
          <p:cNvPr id="11" name="object 11"/>
          <p:cNvSpPr/>
          <p:nvPr/>
        </p:nvSpPr>
        <p:spPr>
          <a:xfrm>
            <a:off x="4714240" y="3090445"/>
            <a:ext cx="741680" cy="339090"/>
          </a:xfrm>
          <a:custGeom>
            <a:avLst/>
            <a:gdLst/>
            <a:ahLst/>
            <a:cxnLst/>
            <a:rect l="l" t="t" r="r" b="b"/>
            <a:pathLst>
              <a:path w="741679" h="339089">
                <a:moveTo>
                  <a:pt x="0" y="338554"/>
                </a:moveTo>
                <a:lnTo>
                  <a:pt x="741679" y="338554"/>
                </a:lnTo>
                <a:lnTo>
                  <a:pt x="741679" y="0"/>
                </a:lnTo>
                <a:lnTo>
                  <a:pt x="0" y="0"/>
                </a:lnTo>
                <a:lnTo>
                  <a:pt x="0" y="338554"/>
                </a:lnTo>
                <a:close/>
              </a:path>
            </a:pathLst>
          </a:custGeom>
          <a:solidFill>
            <a:srgbClr val="FFFFFF"/>
          </a:solidFill>
        </p:spPr>
        <p:txBody>
          <a:bodyPr wrap="square" lIns="0" tIns="0" rIns="0" bIns="0" rtlCol="0"/>
          <a:lstStyle/>
          <a:p>
            <a:endParaRPr/>
          </a:p>
        </p:txBody>
      </p:sp>
      <p:sp>
        <p:nvSpPr>
          <p:cNvPr id="12" name="object 12"/>
          <p:cNvSpPr/>
          <p:nvPr/>
        </p:nvSpPr>
        <p:spPr>
          <a:xfrm>
            <a:off x="4767071" y="3066288"/>
            <a:ext cx="423672" cy="4572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4913376" y="3066288"/>
            <a:ext cx="502920" cy="457200"/>
          </a:xfrm>
          <a:prstGeom prst="rect">
            <a:avLst/>
          </a:prstGeom>
          <a:blipFill>
            <a:blip r:embed="rId8" cstate="print"/>
            <a:stretch>
              <a:fillRect/>
            </a:stretch>
          </a:blipFill>
        </p:spPr>
        <p:txBody>
          <a:bodyPr wrap="square" lIns="0" tIns="0" rIns="0" bIns="0" rtlCol="0"/>
          <a:lstStyle/>
          <a:p>
            <a:endParaRPr/>
          </a:p>
        </p:txBody>
      </p:sp>
      <p:sp>
        <p:nvSpPr>
          <p:cNvPr id="14" name="object 14"/>
          <p:cNvSpPr txBox="1"/>
          <p:nvPr/>
        </p:nvSpPr>
        <p:spPr>
          <a:xfrm>
            <a:off x="4886641" y="3109467"/>
            <a:ext cx="396875"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B</a:t>
            </a:r>
            <a:r>
              <a:rPr sz="1600" spc="-5">
                <a:latin typeface="Arial"/>
                <a:cs typeface="Arial"/>
              </a:rPr>
              <a:t>ob</a:t>
            </a:r>
            <a:endParaRPr sz="1600">
              <a:latin typeface="Arial"/>
              <a:cs typeface="Arial"/>
            </a:endParaRPr>
          </a:p>
        </p:txBody>
      </p:sp>
      <p:sp>
        <p:nvSpPr>
          <p:cNvPr id="15" name="object 15"/>
          <p:cNvSpPr txBox="1"/>
          <p:nvPr/>
        </p:nvSpPr>
        <p:spPr>
          <a:xfrm rot="19020000">
            <a:off x="3681684" y="4292291"/>
            <a:ext cx="718924" cy="203200"/>
          </a:xfrm>
          <a:prstGeom prst="rect">
            <a:avLst/>
          </a:prstGeom>
        </p:spPr>
        <p:txBody>
          <a:bodyPr vert="horz" wrap="square" lIns="0" tIns="0" rIns="0" bIns="0" rtlCol="0">
            <a:spAutoFit/>
          </a:bodyPr>
          <a:lstStyle/>
          <a:p>
            <a:pPr>
              <a:lnSpc>
                <a:spcPts val="1560"/>
              </a:lnSpc>
            </a:pPr>
            <a:r>
              <a:rPr sz="1600" b="1" spc="-5">
                <a:solidFill>
                  <a:srgbClr val="FF0000"/>
                </a:solidFill>
                <a:latin typeface="Arial"/>
                <a:cs typeface="Arial"/>
              </a:rPr>
              <a:t>MAC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16" name="object 16"/>
          <p:cNvSpPr txBox="1"/>
          <p:nvPr/>
        </p:nvSpPr>
        <p:spPr>
          <a:xfrm rot="2520000">
            <a:off x="1610605" y="4287858"/>
            <a:ext cx="720142" cy="203200"/>
          </a:xfrm>
          <a:prstGeom prst="rect">
            <a:avLst/>
          </a:prstGeom>
        </p:spPr>
        <p:txBody>
          <a:bodyPr vert="horz" wrap="square" lIns="0" tIns="0" rIns="0" bIns="0" rtlCol="0">
            <a:spAutoFit/>
          </a:bodyPr>
          <a:lstStyle/>
          <a:p>
            <a:pPr>
              <a:lnSpc>
                <a:spcPts val="1565"/>
              </a:lnSpc>
            </a:pPr>
            <a:r>
              <a:rPr sz="2400" b="1" spc="-15" baseline="1736">
                <a:solidFill>
                  <a:srgbClr val="FF0000"/>
                </a:solidFill>
                <a:latin typeface="Arial"/>
                <a:cs typeface="Arial"/>
              </a:rPr>
              <a:t>MA</a:t>
            </a:r>
            <a:r>
              <a:rPr sz="1600" b="1" spc="-10">
                <a:solidFill>
                  <a:srgbClr val="FF0000"/>
                </a:solidFill>
                <a:latin typeface="Arial"/>
                <a:cs typeface="Arial"/>
              </a:rPr>
              <a:t>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17" name="object 17"/>
          <p:cNvSpPr/>
          <p:nvPr/>
        </p:nvSpPr>
        <p:spPr>
          <a:xfrm>
            <a:off x="3883152" y="4392167"/>
            <a:ext cx="502920" cy="4785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588008" y="4337303"/>
            <a:ext cx="493776" cy="49072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55399" y="3609685"/>
            <a:ext cx="1271905" cy="739140"/>
          </a:xfrm>
          <a:custGeom>
            <a:avLst/>
            <a:gdLst/>
            <a:ahLst/>
            <a:cxnLst/>
            <a:rect l="l" t="t" r="r" b="b"/>
            <a:pathLst>
              <a:path w="1271905"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20" name="object 20"/>
          <p:cNvSpPr txBox="1"/>
          <p:nvPr/>
        </p:nvSpPr>
        <p:spPr>
          <a:xfrm>
            <a:off x="147957" y="3354323"/>
            <a:ext cx="118808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45">
                <a:latin typeface="Arial"/>
                <a:cs typeface="Arial"/>
              </a:rPr>
              <a:t> </a:t>
            </a:r>
            <a:r>
              <a:rPr sz="1400" b="1">
                <a:latin typeface="Arial"/>
                <a:cs typeface="Arial"/>
              </a:rPr>
              <a:t>B</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70">
                <a:solidFill>
                  <a:srgbClr val="A6A6A6"/>
                </a:solidFill>
                <a:latin typeface="Arial"/>
                <a:cs typeface="Arial"/>
              </a:rPr>
              <a:t> </a:t>
            </a:r>
            <a:r>
              <a:rPr sz="1400" b="1" strike="sngStrike">
                <a:solidFill>
                  <a:srgbClr val="A6A6A6"/>
                </a:solidFill>
                <a:latin typeface="Arial"/>
                <a:cs typeface="Arial"/>
              </a:rPr>
              <a:t>B</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
        <p:nvSpPr>
          <p:cNvPr id="21" name="object 21"/>
          <p:cNvSpPr/>
          <p:nvPr/>
        </p:nvSpPr>
        <p:spPr>
          <a:xfrm>
            <a:off x="4808292" y="3609685"/>
            <a:ext cx="1271905" cy="739140"/>
          </a:xfrm>
          <a:custGeom>
            <a:avLst/>
            <a:gdLst/>
            <a:ahLst/>
            <a:cxnLst/>
            <a:rect l="l" t="t" r="r" b="b"/>
            <a:pathLst>
              <a:path w="1271904"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22" name="object 22"/>
          <p:cNvSpPr txBox="1"/>
          <p:nvPr/>
        </p:nvSpPr>
        <p:spPr>
          <a:xfrm>
            <a:off x="4800850" y="3354323"/>
            <a:ext cx="118173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90">
                <a:latin typeface="Arial"/>
                <a:cs typeface="Arial"/>
              </a:rPr>
              <a:t> </a:t>
            </a:r>
            <a:r>
              <a:rPr sz="1400" b="1">
                <a:latin typeface="Arial"/>
                <a:cs typeface="Arial"/>
              </a:rPr>
              <a:t>A</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120">
                <a:solidFill>
                  <a:srgbClr val="A6A6A6"/>
                </a:solidFill>
                <a:latin typeface="Arial"/>
                <a:cs typeface="Arial"/>
              </a:rPr>
              <a:t> </a:t>
            </a:r>
            <a:r>
              <a:rPr sz="1400" b="1" strike="sngStrike">
                <a:solidFill>
                  <a:srgbClr val="A6A6A6"/>
                </a:solidFill>
                <a:latin typeface="Arial"/>
                <a:cs typeface="Arial"/>
              </a:rPr>
              <a:t>A</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
        <p:nvSpPr>
          <p:cNvPr id="23" name="object 23"/>
          <p:cNvSpPr txBox="1"/>
          <p:nvPr/>
        </p:nvSpPr>
        <p:spPr>
          <a:xfrm>
            <a:off x="1987608" y="4909820"/>
            <a:ext cx="1981835" cy="1104900"/>
          </a:xfrm>
          <a:prstGeom prst="rect">
            <a:avLst/>
          </a:prstGeom>
        </p:spPr>
        <p:txBody>
          <a:bodyPr vert="horz" wrap="square" lIns="0" tIns="94615" rIns="0" bIns="0" rtlCol="0">
            <a:spAutoFit/>
          </a:bodyPr>
          <a:lstStyle/>
          <a:p>
            <a:pPr marL="35560" algn="ctr">
              <a:lnSpc>
                <a:spcPct val="100000"/>
              </a:lnSpc>
              <a:spcBef>
                <a:spcPts val="745"/>
              </a:spcBef>
            </a:pPr>
            <a:r>
              <a:rPr sz="1800" b="1" spc="-5">
                <a:latin typeface="Arial"/>
                <a:cs typeface="Arial"/>
              </a:rPr>
              <a:t>M</a:t>
            </a:r>
            <a:r>
              <a:rPr sz="1800" spc="-5">
                <a:latin typeface="Arial"/>
                <a:cs typeface="Arial"/>
              </a:rPr>
              <a:t>icheal</a:t>
            </a:r>
            <a:endParaRPr sz="1800">
              <a:latin typeface="Arial"/>
              <a:cs typeface="Arial"/>
            </a:endParaRPr>
          </a:p>
          <a:p>
            <a:pPr algn="ctr">
              <a:lnSpc>
                <a:spcPct val="100000"/>
              </a:lnSpc>
              <a:spcBef>
                <a:spcPts val="650"/>
              </a:spcBef>
            </a:pPr>
            <a:r>
              <a:rPr sz="1800" spc="-5">
                <a:solidFill>
                  <a:srgbClr val="FF0000"/>
                </a:solidFill>
                <a:latin typeface="Arial"/>
                <a:cs typeface="Arial"/>
              </a:rPr>
              <a:t>(can see or</a:t>
            </a:r>
            <a:r>
              <a:rPr sz="1800" spc="-50">
                <a:solidFill>
                  <a:srgbClr val="FF0000"/>
                </a:solidFill>
                <a:latin typeface="Arial"/>
                <a:cs typeface="Arial"/>
              </a:rPr>
              <a:t> </a:t>
            </a:r>
            <a:r>
              <a:rPr sz="1800" spc="-5">
                <a:solidFill>
                  <a:srgbClr val="FF0000"/>
                </a:solidFill>
                <a:latin typeface="Arial"/>
                <a:cs typeface="Arial"/>
              </a:rPr>
              <a:t>modify)</a:t>
            </a:r>
            <a:endParaRPr sz="1800">
              <a:latin typeface="Arial"/>
              <a:cs typeface="Arial"/>
            </a:endParaRPr>
          </a:p>
          <a:p>
            <a:pPr marR="40005" algn="ctr">
              <a:lnSpc>
                <a:spcPct val="100000"/>
              </a:lnSpc>
              <a:spcBef>
                <a:spcPts val="720"/>
              </a:spcBef>
            </a:pPr>
            <a:r>
              <a:rPr sz="1800" b="1" spc="-5">
                <a:solidFill>
                  <a:srgbClr val="0070C0"/>
                </a:solidFill>
                <a:latin typeface="Arial"/>
                <a:cs typeface="Arial"/>
              </a:rPr>
              <a:t>IP </a:t>
            </a:r>
            <a:r>
              <a:rPr sz="1800" b="1">
                <a:solidFill>
                  <a:srgbClr val="0070C0"/>
                </a:solidFill>
                <a:latin typeface="Arial"/>
                <a:cs typeface="Arial"/>
              </a:rPr>
              <a:t>Forwarding =</a:t>
            </a:r>
            <a:r>
              <a:rPr sz="1800" b="1" spc="-125">
                <a:solidFill>
                  <a:srgbClr val="0070C0"/>
                </a:solidFill>
                <a:latin typeface="Arial"/>
                <a:cs typeface="Arial"/>
              </a:rPr>
              <a:t> </a:t>
            </a:r>
            <a:r>
              <a:rPr sz="1800" b="1">
                <a:solidFill>
                  <a:srgbClr val="0070C0"/>
                </a:solidFill>
                <a:latin typeface="Arial"/>
                <a:cs typeface="Arial"/>
              </a:rPr>
              <a:t>0</a:t>
            </a:r>
            <a:endParaRPr sz="1800">
              <a:latin typeface="Arial"/>
              <a:cs typeface="Arial"/>
            </a:endParaRPr>
          </a:p>
        </p:txBody>
      </p:sp>
      <p:sp>
        <p:nvSpPr>
          <p:cNvPr id="24" name="object 24"/>
          <p:cNvSpPr txBox="1"/>
          <p:nvPr/>
        </p:nvSpPr>
        <p:spPr>
          <a:xfrm>
            <a:off x="6723740" y="2699003"/>
            <a:ext cx="4890770" cy="330200"/>
          </a:xfrm>
          <a:prstGeom prst="rect">
            <a:avLst/>
          </a:prstGeom>
        </p:spPr>
        <p:txBody>
          <a:bodyPr vert="horz" wrap="square" lIns="0" tIns="12700" rIns="0" bIns="0" rtlCol="0">
            <a:spAutoFit/>
          </a:bodyPr>
          <a:lstStyle/>
          <a:p>
            <a:pPr marL="12700">
              <a:lnSpc>
                <a:spcPct val="100000"/>
              </a:lnSpc>
              <a:spcBef>
                <a:spcPts val="100"/>
              </a:spcBef>
            </a:pPr>
            <a:r>
              <a:rPr sz="2000">
                <a:latin typeface="Arial"/>
                <a:cs typeface="Arial"/>
              </a:rPr>
              <a:t>Then, </a:t>
            </a:r>
            <a:r>
              <a:rPr sz="2000" spc="-5">
                <a:latin typeface="Arial"/>
                <a:cs typeface="Arial"/>
              </a:rPr>
              <a:t>make some </a:t>
            </a:r>
            <a:r>
              <a:rPr sz="2000">
                <a:latin typeface="Arial"/>
                <a:cs typeface="Arial"/>
              </a:rPr>
              <a:t>changes and send it</a:t>
            </a:r>
            <a:r>
              <a:rPr sz="2000" spc="-125">
                <a:latin typeface="Arial"/>
                <a:cs typeface="Arial"/>
              </a:rPr>
              <a:t> </a:t>
            </a:r>
            <a:r>
              <a:rPr sz="2000" spc="-5">
                <a:latin typeface="Arial"/>
                <a:cs typeface="Arial"/>
              </a:rPr>
              <a:t>out!</a:t>
            </a:r>
            <a:endParaRPr sz="2000">
              <a:latin typeface="Arial"/>
              <a:cs typeface="Arial"/>
            </a:endParaRPr>
          </a:p>
        </p:txBody>
      </p:sp>
      <p:sp>
        <p:nvSpPr>
          <p:cNvPr id="25" name="object 25"/>
          <p:cNvSpPr/>
          <p:nvPr/>
        </p:nvSpPr>
        <p:spPr>
          <a:xfrm>
            <a:off x="7481370" y="3332749"/>
            <a:ext cx="389255" cy="136525"/>
          </a:xfrm>
          <a:custGeom>
            <a:avLst/>
            <a:gdLst/>
            <a:ahLst/>
            <a:cxnLst/>
            <a:rect l="l" t="t" r="r" b="b"/>
            <a:pathLst>
              <a:path w="389254" h="136525">
                <a:moveTo>
                  <a:pt x="0" y="136525"/>
                </a:moveTo>
                <a:lnTo>
                  <a:pt x="388938" y="136525"/>
                </a:lnTo>
                <a:lnTo>
                  <a:pt x="388938" y="0"/>
                </a:lnTo>
                <a:lnTo>
                  <a:pt x="0" y="0"/>
                </a:lnTo>
                <a:lnTo>
                  <a:pt x="0" y="136525"/>
                </a:lnTo>
                <a:close/>
              </a:path>
            </a:pathLst>
          </a:custGeom>
          <a:solidFill>
            <a:srgbClr val="FF0000"/>
          </a:solidFill>
        </p:spPr>
        <p:txBody>
          <a:bodyPr wrap="square" lIns="0" tIns="0" rIns="0" bIns="0" rtlCol="0"/>
          <a:lstStyle/>
          <a:p>
            <a:endParaRPr/>
          </a:p>
        </p:txBody>
      </p:sp>
      <p:sp>
        <p:nvSpPr>
          <p:cNvPr id="26" name="object 26"/>
          <p:cNvSpPr/>
          <p:nvPr/>
        </p:nvSpPr>
        <p:spPr>
          <a:xfrm>
            <a:off x="7481370" y="3332749"/>
            <a:ext cx="389255" cy="136525"/>
          </a:xfrm>
          <a:custGeom>
            <a:avLst/>
            <a:gdLst/>
            <a:ahLst/>
            <a:cxnLst/>
            <a:rect l="l" t="t" r="r" b="b"/>
            <a:pathLst>
              <a:path w="389254" h="136525">
                <a:moveTo>
                  <a:pt x="0" y="0"/>
                </a:moveTo>
                <a:lnTo>
                  <a:pt x="388938" y="0"/>
                </a:lnTo>
                <a:lnTo>
                  <a:pt x="388938" y="136525"/>
                </a:lnTo>
                <a:lnTo>
                  <a:pt x="0" y="136525"/>
                </a:lnTo>
                <a:lnTo>
                  <a:pt x="0" y="0"/>
                </a:lnTo>
                <a:close/>
              </a:path>
            </a:pathLst>
          </a:custGeom>
          <a:ln w="9525">
            <a:solidFill>
              <a:srgbClr val="FFFFFF"/>
            </a:solidFill>
          </a:ln>
        </p:spPr>
        <p:txBody>
          <a:bodyPr wrap="square" lIns="0" tIns="0" rIns="0" bIns="0" rtlCol="0"/>
          <a:lstStyle/>
          <a:p>
            <a:endParaRPr/>
          </a:p>
        </p:txBody>
      </p:sp>
      <p:sp>
        <p:nvSpPr>
          <p:cNvPr id="27" name="object 27"/>
          <p:cNvSpPr/>
          <p:nvPr/>
        </p:nvSpPr>
        <p:spPr>
          <a:xfrm>
            <a:off x="7340082" y="3335925"/>
            <a:ext cx="139700" cy="130175"/>
          </a:xfrm>
          <a:custGeom>
            <a:avLst/>
            <a:gdLst/>
            <a:ahLst/>
            <a:cxnLst/>
            <a:rect l="l" t="t" r="r" b="b"/>
            <a:pathLst>
              <a:path w="139700" h="130175">
                <a:moveTo>
                  <a:pt x="0" y="130175"/>
                </a:moveTo>
                <a:lnTo>
                  <a:pt x="139700" y="130175"/>
                </a:lnTo>
                <a:lnTo>
                  <a:pt x="139700" y="0"/>
                </a:lnTo>
                <a:lnTo>
                  <a:pt x="0" y="0"/>
                </a:lnTo>
                <a:lnTo>
                  <a:pt x="0" y="130175"/>
                </a:lnTo>
                <a:close/>
              </a:path>
            </a:pathLst>
          </a:custGeom>
          <a:solidFill>
            <a:srgbClr val="00CC99"/>
          </a:solidFill>
        </p:spPr>
        <p:txBody>
          <a:bodyPr wrap="square" lIns="0" tIns="0" rIns="0" bIns="0" rtlCol="0"/>
          <a:lstStyle/>
          <a:p>
            <a:endParaRPr/>
          </a:p>
        </p:txBody>
      </p:sp>
      <p:sp>
        <p:nvSpPr>
          <p:cNvPr id="28" name="object 28"/>
          <p:cNvSpPr/>
          <p:nvPr/>
        </p:nvSpPr>
        <p:spPr>
          <a:xfrm>
            <a:off x="7340082" y="3335925"/>
            <a:ext cx="139700" cy="130175"/>
          </a:xfrm>
          <a:custGeom>
            <a:avLst/>
            <a:gdLst/>
            <a:ahLst/>
            <a:cxnLst/>
            <a:rect l="l" t="t" r="r" b="b"/>
            <a:pathLst>
              <a:path w="139700" h="130175">
                <a:moveTo>
                  <a:pt x="0" y="0"/>
                </a:moveTo>
                <a:lnTo>
                  <a:pt x="139700" y="0"/>
                </a:lnTo>
                <a:lnTo>
                  <a:pt x="139700" y="130175"/>
                </a:lnTo>
                <a:lnTo>
                  <a:pt x="0" y="130175"/>
                </a:lnTo>
                <a:lnTo>
                  <a:pt x="0" y="0"/>
                </a:lnTo>
                <a:close/>
              </a:path>
            </a:pathLst>
          </a:custGeom>
          <a:ln w="9525">
            <a:solidFill>
              <a:srgbClr val="FFFFFF"/>
            </a:solidFill>
          </a:ln>
        </p:spPr>
        <p:txBody>
          <a:bodyPr wrap="square" lIns="0" tIns="0" rIns="0" bIns="0" rtlCol="0"/>
          <a:lstStyle/>
          <a:p>
            <a:endParaRPr/>
          </a:p>
        </p:txBody>
      </p:sp>
      <p:sp>
        <p:nvSpPr>
          <p:cNvPr id="29" name="object 29"/>
          <p:cNvSpPr/>
          <p:nvPr/>
        </p:nvSpPr>
        <p:spPr>
          <a:xfrm>
            <a:off x="7324207" y="3326400"/>
            <a:ext cx="561975" cy="149225"/>
          </a:xfrm>
          <a:custGeom>
            <a:avLst/>
            <a:gdLst/>
            <a:ahLst/>
            <a:cxnLst/>
            <a:rect l="l" t="t" r="r" b="b"/>
            <a:pathLst>
              <a:path w="561975" h="149225">
                <a:moveTo>
                  <a:pt x="0" y="0"/>
                </a:moveTo>
                <a:lnTo>
                  <a:pt x="561975" y="0"/>
                </a:lnTo>
                <a:lnTo>
                  <a:pt x="561975" y="149225"/>
                </a:lnTo>
                <a:lnTo>
                  <a:pt x="0" y="149225"/>
                </a:lnTo>
                <a:lnTo>
                  <a:pt x="0" y="0"/>
                </a:lnTo>
                <a:close/>
              </a:path>
            </a:pathLst>
          </a:custGeom>
          <a:ln w="9525">
            <a:solidFill>
              <a:srgbClr val="00CC99"/>
            </a:solidFill>
          </a:ln>
        </p:spPr>
        <p:txBody>
          <a:bodyPr wrap="square" lIns="0" tIns="0" rIns="0" bIns="0" rtlCol="0"/>
          <a:lstStyle/>
          <a:p>
            <a:endParaRPr/>
          </a:p>
        </p:txBody>
      </p:sp>
      <p:sp>
        <p:nvSpPr>
          <p:cNvPr id="30" name="object 30"/>
          <p:cNvSpPr/>
          <p:nvPr/>
        </p:nvSpPr>
        <p:spPr>
          <a:xfrm>
            <a:off x="7159107" y="3329575"/>
            <a:ext cx="152400" cy="147955"/>
          </a:xfrm>
          <a:custGeom>
            <a:avLst/>
            <a:gdLst/>
            <a:ahLst/>
            <a:cxnLst/>
            <a:rect l="l" t="t" r="r" b="b"/>
            <a:pathLst>
              <a:path w="152400" h="147954">
                <a:moveTo>
                  <a:pt x="0" y="147637"/>
                </a:moveTo>
                <a:lnTo>
                  <a:pt x="152400" y="147637"/>
                </a:lnTo>
                <a:lnTo>
                  <a:pt x="152400" y="0"/>
                </a:lnTo>
                <a:lnTo>
                  <a:pt x="0" y="0"/>
                </a:lnTo>
                <a:lnTo>
                  <a:pt x="0" y="147637"/>
                </a:lnTo>
                <a:close/>
              </a:path>
            </a:pathLst>
          </a:custGeom>
          <a:solidFill>
            <a:srgbClr val="3333CC"/>
          </a:solidFill>
        </p:spPr>
        <p:txBody>
          <a:bodyPr wrap="square" lIns="0" tIns="0" rIns="0" bIns="0" rtlCol="0"/>
          <a:lstStyle/>
          <a:p>
            <a:endParaRPr/>
          </a:p>
        </p:txBody>
      </p:sp>
      <p:sp>
        <p:nvSpPr>
          <p:cNvPr id="31" name="object 31"/>
          <p:cNvSpPr/>
          <p:nvPr/>
        </p:nvSpPr>
        <p:spPr>
          <a:xfrm>
            <a:off x="7144819" y="3312111"/>
            <a:ext cx="762000" cy="177800"/>
          </a:xfrm>
          <a:custGeom>
            <a:avLst/>
            <a:gdLst/>
            <a:ahLst/>
            <a:cxnLst/>
            <a:rect l="l" t="t" r="r" b="b"/>
            <a:pathLst>
              <a:path w="762000" h="177800">
                <a:moveTo>
                  <a:pt x="0" y="0"/>
                </a:moveTo>
                <a:lnTo>
                  <a:pt x="762000" y="0"/>
                </a:lnTo>
                <a:lnTo>
                  <a:pt x="762000" y="177800"/>
                </a:lnTo>
                <a:lnTo>
                  <a:pt x="0" y="177800"/>
                </a:lnTo>
                <a:lnTo>
                  <a:pt x="0" y="0"/>
                </a:lnTo>
                <a:close/>
              </a:path>
            </a:pathLst>
          </a:custGeom>
          <a:ln w="9525">
            <a:solidFill>
              <a:srgbClr val="3333CC"/>
            </a:solidFill>
          </a:ln>
        </p:spPr>
        <p:txBody>
          <a:bodyPr wrap="square" lIns="0" tIns="0" rIns="0" bIns="0" rtlCol="0"/>
          <a:lstStyle/>
          <a:p>
            <a:endParaRPr/>
          </a:p>
        </p:txBody>
      </p:sp>
      <p:sp>
        <p:nvSpPr>
          <p:cNvPr id="32" name="object 32"/>
          <p:cNvSpPr/>
          <p:nvPr/>
        </p:nvSpPr>
        <p:spPr>
          <a:xfrm>
            <a:off x="6976545" y="3315286"/>
            <a:ext cx="149225" cy="171450"/>
          </a:xfrm>
          <a:custGeom>
            <a:avLst/>
            <a:gdLst/>
            <a:ahLst/>
            <a:cxnLst/>
            <a:rect l="l" t="t" r="r" b="b"/>
            <a:pathLst>
              <a:path w="149225" h="171450">
                <a:moveTo>
                  <a:pt x="0" y="171450"/>
                </a:moveTo>
                <a:lnTo>
                  <a:pt x="149225" y="171450"/>
                </a:lnTo>
                <a:lnTo>
                  <a:pt x="149225" y="0"/>
                </a:lnTo>
                <a:lnTo>
                  <a:pt x="0" y="0"/>
                </a:lnTo>
                <a:lnTo>
                  <a:pt x="0" y="171450"/>
                </a:lnTo>
                <a:close/>
              </a:path>
            </a:pathLst>
          </a:custGeom>
          <a:solidFill>
            <a:srgbClr val="000000"/>
          </a:solidFill>
        </p:spPr>
        <p:txBody>
          <a:bodyPr wrap="square" lIns="0" tIns="0" rIns="0" bIns="0" rtlCol="0"/>
          <a:lstStyle/>
          <a:p>
            <a:endParaRPr/>
          </a:p>
        </p:txBody>
      </p:sp>
      <p:sp>
        <p:nvSpPr>
          <p:cNvPr id="33" name="object 33"/>
          <p:cNvSpPr/>
          <p:nvPr/>
        </p:nvSpPr>
        <p:spPr>
          <a:xfrm>
            <a:off x="7925869" y="3313699"/>
            <a:ext cx="95250" cy="171450"/>
          </a:xfrm>
          <a:custGeom>
            <a:avLst/>
            <a:gdLst/>
            <a:ahLst/>
            <a:cxnLst/>
            <a:rect l="l" t="t" r="r" b="b"/>
            <a:pathLst>
              <a:path w="95250" h="171450">
                <a:moveTo>
                  <a:pt x="0" y="171450"/>
                </a:moveTo>
                <a:lnTo>
                  <a:pt x="95250" y="171450"/>
                </a:lnTo>
                <a:lnTo>
                  <a:pt x="95250" y="0"/>
                </a:lnTo>
                <a:lnTo>
                  <a:pt x="0" y="0"/>
                </a:lnTo>
                <a:lnTo>
                  <a:pt x="0" y="171450"/>
                </a:lnTo>
                <a:close/>
              </a:path>
            </a:pathLst>
          </a:custGeom>
          <a:solidFill>
            <a:srgbClr val="000000"/>
          </a:solidFill>
        </p:spPr>
        <p:txBody>
          <a:bodyPr wrap="square" lIns="0" tIns="0" rIns="0" bIns="0" rtlCol="0"/>
          <a:lstStyle/>
          <a:p>
            <a:endParaRPr/>
          </a:p>
        </p:txBody>
      </p:sp>
      <p:sp>
        <p:nvSpPr>
          <p:cNvPr id="34" name="object 34"/>
          <p:cNvSpPr/>
          <p:nvPr/>
        </p:nvSpPr>
        <p:spPr>
          <a:xfrm>
            <a:off x="6955907" y="3289886"/>
            <a:ext cx="1081405" cy="219075"/>
          </a:xfrm>
          <a:custGeom>
            <a:avLst/>
            <a:gdLst/>
            <a:ahLst/>
            <a:cxnLst/>
            <a:rect l="l" t="t" r="r" b="b"/>
            <a:pathLst>
              <a:path w="1081404" h="219075">
                <a:moveTo>
                  <a:pt x="0" y="0"/>
                </a:moveTo>
                <a:lnTo>
                  <a:pt x="1081088" y="0"/>
                </a:lnTo>
                <a:lnTo>
                  <a:pt x="1081088" y="219075"/>
                </a:lnTo>
                <a:lnTo>
                  <a:pt x="0" y="219075"/>
                </a:lnTo>
                <a:lnTo>
                  <a:pt x="0" y="0"/>
                </a:lnTo>
                <a:close/>
              </a:path>
            </a:pathLst>
          </a:custGeom>
          <a:ln w="9525">
            <a:solidFill>
              <a:srgbClr val="000000"/>
            </a:solidFill>
          </a:ln>
        </p:spPr>
        <p:txBody>
          <a:bodyPr wrap="square" lIns="0" tIns="0" rIns="0" bIns="0" rtlCol="0"/>
          <a:lstStyle/>
          <a:p>
            <a:endParaRPr/>
          </a:p>
        </p:txBody>
      </p:sp>
      <p:sp>
        <p:nvSpPr>
          <p:cNvPr id="35" name="object 35"/>
          <p:cNvSpPr/>
          <p:nvPr/>
        </p:nvSpPr>
        <p:spPr>
          <a:xfrm>
            <a:off x="9735468" y="3331649"/>
            <a:ext cx="389255" cy="136525"/>
          </a:xfrm>
          <a:custGeom>
            <a:avLst/>
            <a:gdLst/>
            <a:ahLst/>
            <a:cxnLst/>
            <a:rect l="l" t="t" r="r" b="b"/>
            <a:pathLst>
              <a:path w="389254" h="136525">
                <a:moveTo>
                  <a:pt x="0" y="136525"/>
                </a:moveTo>
                <a:lnTo>
                  <a:pt x="388937" y="136525"/>
                </a:lnTo>
                <a:lnTo>
                  <a:pt x="388937" y="0"/>
                </a:lnTo>
                <a:lnTo>
                  <a:pt x="0" y="0"/>
                </a:lnTo>
                <a:lnTo>
                  <a:pt x="0" y="136525"/>
                </a:lnTo>
                <a:close/>
              </a:path>
            </a:pathLst>
          </a:custGeom>
          <a:solidFill>
            <a:srgbClr val="FF40FF"/>
          </a:solidFill>
        </p:spPr>
        <p:txBody>
          <a:bodyPr wrap="square" lIns="0" tIns="0" rIns="0" bIns="0" rtlCol="0"/>
          <a:lstStyle/>
          <a:p>
            <a:endParaRPr/>
          </a:p>
        </p:txBody>
      </p:sp>
      <p:sp>
        <p:nvSpPr>
          <p:cNvPr id="36" name="object 36"/>
          <p:cNvSpPr/>
          <p:nvPr/>
        </p:nvSpPr>
        <p:spPr>
          <a:xfrm>
            <a:off x="9735468" y="3331649"/>
            <a:ext cx="389255" cy="136525"/>
          </a:xfrm>
          <a:custGeom>
            <a:avLst/>
            <a:gdLst/>
            <a:ahLst/>
            <a:cxnLst/>
            <a:rect l="l" t="t" r="r" b="b"/>
            <a:pathLst>
              <a:path w="389254" h="136525">
                <a:moveTo>
                  <a:pt x="0" y="0"/>
                </a:moveTo>
                <a:lnTo>
                  <a:pt x="388938" y="0"/>
                </a:lnTo>
                <a:lnTo>
                  <a:pt x="388938" y="136525"/>
                </a:lnTo>
                <a:lnTo>
                  <a:pt x="0" y="136525"/>
                </a:lnTo>
                <a:lnTo>
                  <a:pt x="0" y="0"/>
                </a:lnTo>
                <a:close/>
              </a:path>
            </a:pathLst>
          </a:custGeom>
          <a:ln w="9525">
            <a:solidFill>
              <a:srgbClr val="FFFFFF"/>
            </a:solidFill>
          </a:ln>
        </p:spPr>
        <p:txBody>
          <a:bodyPr wrap="square" lIns="0" tIns="0" rIns="0" bIns="0" rtlCol="0"/>
          <a:lstStyle/>
          <a:p>
            <a:endParaRPr/>
          </a:p>
        </p:txBody>
      </p:sp>
      <p:sp>
        <p:nvSpPr>
          <p:cNvPr id="37" name="object 37"/>
          <p:cNvSpPr/>
          <p:nvPr/>
        </p:nvSpPr>
        <p:spPr>
          <a:xfrm>
            <a:off x="9594179" y="3334824"/>
            <a:ext cx="139700" cy="130175"/>
          </a:xfrm>
          <a:custGeom>
            <a:avLst/>
            <a:gdLst/>
            <a:ahLst/>
            <a:cxnLst/>
            <a:rect l="l" t="t" r="r" b="b"/>
            <a:pathLst>
              <a:path w="139700" h="130175">
                <a:moveTo>
                  <a:pt x="0" y="130175"/>
                </a:moveTo>
                <a:lnTo>
                  <a:pt x="139700" y="130175"/>
                </a:lnTo>
                <a:lnTo>
                  <a:pt x="139700" y="0"/>
                </a:lnTo>
                <a:lnTo>
                  <a:pt x="0" y="0"/>
                </a:lnTo>
                <a:lnTo>
                  <a:pt x="0" y="130175"/>
                </a:lnTo>
                <a:close/>
              </a:path>
            </a:pathLst>
          </a:custGeom>
          <a:solidFill>
            <a:srgbClr val="00CC99"/>
          </a:solidFill>
        </p:spPr>
        <p:txBody>
          <a:bodyPr wrap="square" lIns="0" tIns="0" rIns="0" bIns="0" rtlCol="0"/>
          <a:lstStyle/>
          <a:p>
            <a:endParaRPr/>
          </a:p>
        </p:txBody>
      </p:sp>
      <p:sp>
        <p:nvSpPr>
          <p:cNvPr id="38" name="object 38"/>
          <p:cNvSpPr/>
          <p:nvPr/>
        </p:nvSpPr>
        <p:spPr>
          <a:xfrm>
            <a:off x="9594179" y="3334824"/>
            <a:ext cx="139700" cy="130175"/>
          </a:xfrm>
          <a:custGeom>
            <a:avLst/>
            <a:gdLst/>
            <a:ahLst/>
            <a:cxnLst/>
            <a:rect l="l" t="t" r="r" b="b"/>
            <a:pathLst>
              <a:path w="139700" h="130175">
                <a:moveTo>
                  <a:pt x="0" y="0"/>
                </a:moveTo>
                <a:lnTo>
                  <a:pt x="139700" y="0"/>
                </a:lnTo>
                <a:lnTo>
                  <a:pt x="139700" y="130175"/>
                </a:lnTo>
                <a:lnTo>
                  <a:pt x="0" y="130175"/>
                </a:lnTo>
                <a:lnTo>
                  <a:pt x="0" y="0"/>
                </a:lnTo>
                <a:close/>
              </a:path>
            </a:pathLst>
          </a:custGeom>
          <a:ln w="9525">
            <a:solidFill>
              <a:srgbClr val="FFFFFF"/>
            </a:solidFill>
          </a:ln>
        </p:spPr>
        <p:txBody>
          <a:bodyPr wrap="square" lIns="0" tIns="0" rIns="0" bIns="0" rtlCol="0"/>
          <a:lstStyle/>
          <a:p>
            <a:endParaRPr/>
          </a:p>
        </p:txBody>
      </p:sp>
      <p:sp>
        <p:nvSpPr>
          <p:cNvPr id="39" name="object 39"/>
          <p:cNvSpPr/>
          <p:nvPr/>
        </p:nvSpPr>
        <p:spPr>
          <a:xfrm>
            <a:off x="9578304" y="3325299"/>
            <a:ext cx="561975" cy="149225"/>
          </a:xfrm>
          <a:custGeom>
            <a:avLst/>
            <a:gdLst/>
            <a:ahLst/>
            <a:cxnLst/>
            <a:rect l="l" t="t" r="r" b="b"/>
            <a:pathLst>
              <a:path w="561975" h="149225">
                <a:moveTo>
                  <a:pt x="0" y="0"/>
                </a:moveTo>
                <a:lnTo>
                  <a:pt x="561975" y="0"/>
                </a:lnTo>
                <a:lnTo>
                  <a:pt x="561975" y="149225"/>
                </a:lnTo>
                <a:lnTo>
                  <a:pt x="0" y="149225"/>
                </a:lnTo>
                <a:lnTo>
                  <a:pt x="0" y="0"/>
                </a:lnTo>
                <a:close/>
              </a:path>
            </a:pathLst>
          </a:custGeom>
          <a:ln w="9525">
            <a:solidFill>
              <a:srgbClr val="00CC99"/>
            </a:solidFill>
          </a:ln>
        </p:spPr>
        <p:txBody>
          <a:bodyPr wrap="square" lIns="0" tIns="0" rIns="0" bIns="0" rtlCol="0"/>
          <a:lstStyle/>
          <a:p>
            <a:endParaRPr/>
          </a:p>
        </p:txBody>
      </p:sp>
      <p:sp>
        <p:nvSpPr>
          <p:cNvPr id="40" name="object 40"/>
          <p:cNvSpPr/>
          <p:nvPr/>
        </p:nvSpPr>
        <p:spPr>
          <a:xfrm>
            <a:off x="9413204" y="3328474"/>
            <a:ext cx="152400" cy="147955"/>
          </a:xfrm>
          <a:custGeom>
            <a:avLst/>
            <a:gdLst/>
            <a:ahLst/>
            <a:cxnLst/>
            <a:rect l="l" t="t" r="r" b="b"/>
            <a:pathLst>
              <a:path w="152400" h="147954">
                <a:moveTo>
                  <a:pt x="0" y="147637"/>
                </a:moveTo>
                <a:lnTo>
                  <a:pt x="152400" y="147637"/>
                </a:lnTo>
                <a:lnTo>
                  <a:pt x="152400" y="0"/>
                </a:lnTo>
                <a:lnTo>
                  <a:pt x="0" y="0"/>
                </a:lnTo>
                <a:lnTo>
                  <a:pt x="0" y="147637"/>
                </a:lnTo>
                <a:close/>
              </a:path>
            </a:pathLst>
          </a:custGeom>
          <a:solidFill>
            <a:srgbClr val="3333CC"/>
          </a:solidFill>
        </p:spPr>
        <p:txBody>
          <a:bodyPr wrap="square" lIns="0" tIns="0" rIns="0" bIns="0" rtlCol="0"/>
          <a:lstStyle/>
          <a:p>
            <a:endParaRPr/>
          </a:p>
        </p:txBody>
      </p:sp>
      <p:sp>
        <p:nvSpPr>
          <p:cNvPr id="41" name="object 41"/>
          <p:cNvSpPr/>
          <p:nvPr/>
        </p:nvSpPr>
        <p:spPr>
          <a:xfrm>
            <a:off x="9398916" y="3311010"/>
            <a:ext cx="762000" cy="177800"/>
          </a:xfrm>
          <a:custGeom>
            <a:avLst/>
            <a:gdLst/>
            <a:ahLst/>
            <a:cxnLst/>
            <a:rect l="l" t="t" r="r" b="b"/>
            <a:pathLst>
              <a:path w="762000" h="177800">
                <a:moveTo>
                  <a:pt x="0" y="0"/>
                </a:moveTo>
                <a:lnTo>
                  <a:pt x="762000" y="0"/>
                </a:lnTo>
                <a:lnTo>
                  <a:pt x="762000" y="177800"/>
                </a:lnTo>
                <a:lnTo>
                  <a:pt x="0" y="177800"/>
                </a:lnTo>
                <a:lnTo>
                  <a:pt x="0" y="0"/>
                </a:lnTo>
                <a:close/>
              </a:path>
            </a:pathLst>
          </a:custGeom>
          <a:ln w="9525">
            <a:solidFill>
              <a:srgbClr val="3333CC"/>
            </a:solidFill>
          </a:ln>
        </p:spPr>
        <p:txBody>
          <a:bodyPr wrap="square" lIns="0" tIns="0" rIns="0" bIns="0" rtlCol="0"/>
          <a:lstStyle/>
          <a:p>
            <a:endParaRPr/>
          </a:p>
        </p:txBody>
      </p:sp>
      <p:sp>
        <p:nvSpPr>
          <p:cNvPr id="42" name="object 42"/>
          <p:cNvSpPr/>
          <p:nvPr/>
        </p:nvSpPr>
        <p:spPr>
          <a:xfrm>
            <a:off x="9230641" y="3314185"/>
            <a:ext cx="149225" cy="171450"/>
          </a:xfrm>
          <a:custGeom>
            <a:avLst/>
            <a:gdLst/>
            <a:ahLst/>
            <a:cxnLst/>
            <a:rect l="l" t="t" r="r" b="b"/>
            <a:pathLst>
              <a:path w="149225" h="171450">
                <a:moveTo>
                  <a:pt x="0" y="171450"/>
                </a:moveTo>
                <a:lnTo>
                  <a:pt x="149225" y="171450"/>
                </a:lnTo>
                <a:lnTo>
                  <a:pt x="149225" y="0"/>
                </a:lnTo>
                <a:lnTo>
                  <a:pt x="0" y="0"/>
                </a:lnTo>
                <a:lnTo>
                  <a:pt x="0" y="171450"/>
                </a:lnTo>
                <a:close/>
              </a:path>
            </a:pathLst>
          </a:custGeom>
          <a:solidFill>
            <a:srgbClr val="000000"/>
          </a:solidFill>
        </p:spPr>
        <p:txBody>
          <a:bodyPr wrap="square" lIns="0" tIns="0" rIns="0" bIns="0" rtlCol="0"/>
          <a:lstStyle/>
          <a:p>
            <a:endParaRPr/>
          </a:p>
        </p:txBody>
      </p:sp>
      <p:sp>
        <p:nvSpPr>
          <p:cNvPr id="43" name="object 43"/>
          <p:cNvSpPr/>
          <p:nvPr/>
        </p:nvSpPr>
        <p:spPr>
          <a:xfrm>
            <a:off x="10179966" y="3312599"/>
            <a:ext cx="95250" cy="171450"/>
          </a:xfrm>
          <a:custGeom>
            <a:avLst/>
            <a:gdLst/>
            <a:ahLst/>
            <a:cxnLst/>
            <a:rect l="l" t="t" r="r" b="b"/>
            <a:pathLst>
              <a:path w="95250" h="171450">
                <a:moveTo>
                  <a:pt x="0" y="171450"/>
                </a:moveTo>
                <a:lnTo>
                  <a:pt x="95250" y="171450"/>
                </a:lnTo>
                <a:lnTo>
                  <a:pt x="95250" y="0"/>
                </a:lnTo>
                <a:lnTo>
                  <a:pt x="0" y="0"/>
                </a:lnTo>
                <a:lnTo>
                  <a:pt x="0" y="171450"/>
                </a:lnTo>
                <a:close/>
              </a:path>
            </a:pathLst>
          </a:custGeom>
          <a:solidFill>
            <a:srgbClr val="000000"/>
          </a:solidFill>
        </p:spPr>
        <p:txBody>
          <a:bodyPr wrap="square" lIns="0" tIns="0" rIns="0" bIns="0" rtlCol="0"/>
          <a:lstStyle/>
          <a:p>
            <a:endParaRPr/>
          </a:p>
        </p:txBody>
      </p:sp>
      <p:sp>
        <p:nvSpPr>
          <p:cNvPr id="44" name="object 44"/>
          <p:cNvSpPr/>
          <p:nvPr/>
        </p:nvSpPr>
        <p:spPr>
          <a:xfrm>
            <a:off x="9210002" y="3288785"/>
            <a:ext cx="1081405" cy="219075"/>
          </a:xfrm>
          <a:custGeom>
            <a:avLst/>
            <a:gdLst/>
            <a:ahLst/>
            <a:cxnLst/>
            <a:rect l="l" t="t" r="r" b="b"/>
            <a:pathLst>
              <a:path w="1081404" h="219075">
                <a:moveTo>
                  <a:pt x="0" y="0"/>
                </a:moveTo>
                <a:lnTo>
                  <a:pt x="1081088" y="0"/>
                </a:lnTo>
                <a:lnTo>
                  <a:pt x="1081088" y="219075"/>
                </a:lnTo>
                <a:lnTo>
                  <a:pt x="0" y="219075"/>
                </a:lnTo>
                <a:lnTo>
                  <a:pt x="0" y="0"/>
                </a:lnTo>
                <a:close/>
              </a:path>
            </a:pathLst>
          </a:custGeom>
          <a:ln w="9525">
            <a:solidFill>
              <a:srgbClr val="000000"/>
            </a:solidFill>
          </a:ln>
        </p:spPr>
        <p:txBody>
          <a:bodyPr wrap="square" lIns="0" tIns="0" rIns="0" bIns="0" rtlCol="0"/>
          <a:lstStyle/>
          <a:p>
            <a:endParaRPr/>
          </a:p>
        </p:txBody>
      </p:sp>
      <p:sp>
        <p:nvSpPr>
          <p:cNvPr id="45" name="object 45"/>
          <p:cNvSpPr/>
          <p:nvPr/>
        </p:nvSpPr>
        <p:spPr>
          <a:xfrm>
            <a:off x="8848689" y="3556331"/>
            <a:ext cx="1242060" cy="823594"/>
          </a:xfrm>
          <a:custGeom>
            <a:avLst/>
            <a:gdLst/>
            <a:ahLst/>
            <a:cxnLst/>
            <a:rect l="l" t="t" r="r" b="b"/>
            <a:pathLst>
              <a:path w="1242059" h="823595">
                <a:moveTo>
                  <a:pt x="1138871" y="205740"/>
                </a:moveTo>
                <a:lnTo>
                  <a:pt x="933132" y="205740"/>
                </a:lnTo>
                <a:lnTo>
                  <a:pt x="918398" y="245502"/>
                </a:lnTo>
                <a:lnTo>
                  <a:pt x="901235" y="284354"/>
                </a:lnTo>
                <a:lnTo>
                  <a:pt x="881715" y="322251"/>
                </a:lnTo>
                <a:lnTo>
                  <a:pt x="859908" y="359143"/>
                </a:lnTo>
                <a:lnTo>
                  <a:pt x="835886" y="394986"/>
                </a:lnTo>
                <a:lnTo>
                  <a:pt x="809720" y="429731"/>
                </a:lnTo>
                <a:lnTo>
                  <a:pt x="781482" y="463332"/>
                </a:lnTo>
                <a:lnTo>
                  <a:pt x="751242" y="495743"/>
                </a:lnTo>
                <a:lnTo>
                  <a:pt x="719072" y="526916"/>
                </a:lnTo>
                <a:lnTo>
                  <a:pt x="685043" y="556805"/>
                </a:lnTo>
                <a:lnTo>
                  <a:pt x="649226" y="585362"/>
                </a:lnTo>
                <a:lnTo>
                  <a:pt x="611694" y="612541"/>
                </a:lnTo>
                <a:lnTo>
                  <a:pt x="572516" y="638295"/>
                </a:lnTo>
                <a:lnTo>
                  <a:pt x="531687" y="662619"/>
                </a:lnTo>
                <a:lnTo>
                  <a:pt x="489509" y="685342"/>
                </a:lnTo>
                <a:lnTo>
                  <a:pt x="445824" y="706540"/>
                </a:lnTo>
                <a:lnTo>
                  <a:pt x="400778" y="726126"/>
                </a:lnTo>
                <a:lnTo>
                  <a:pt x="354443" y="744053"/>
                </a:lnTo>
                <a:lnTo>
                  <a:pt x="306891" y="760273"/>
                </a:lnTo>
                <a:lnTo>
                  <a:pt x="258193" y="774741"/>
                </a:lnTo>
                <a:lnTo>
                  <a:pt x="208419" y="787409"/>
                </a:lnTo>
                <a:lnTo>
                  <a:pt x="157642" y="798231"/>
                </a:lnTo>
                <a:lnTo>
                  <a:pt x="105932" y="807159"/>
                </a:lnTo>
                <a:lnTo>
                  <a:pt x="53361" y="814147"/>
                </a:lnTo>
                <a:lnTo>
                  <a:pt x="0" y="819148"/>
                </a:lnTo>
                <a:lnTo>
                  <a:pt x="54063" y="822116"/>
                </a:lnTo>
                <a:lnTo>
                  <a:pt x="107757" y="822991"/>
                </a:lnTo>
                <a:lnTo>
                  <a:pt x="161006" y="821815"/>
                </a:lnTo>
                <a:lnTo>
                  <a:pt x="213732" y="818627"/>
                </a:lnTo>
                <a:lnTo>
                  <a:pt x="265859" y="813470"/>
                </a:lnTo>
                <a:lnTo>
                  <a:pt x="317312" y="806385"/>
                </a:lnTo>
                <a:lnTo>
                  <a:pt x="368014" y="797412"/>
                </a:lnTo>
                <a:lnTo>
                  <a:pt x="417888" y="786593"/>
                </a:lnTo>
                <a:lnTo>
                  <a:pt x="466858" y="773969"/>
                </a:lnTo>
                <a:lnTo>
                  <a:pt x="514848" y="759580"/>
                </a:lnTo>
                <a:lnTo>
                  <a:pt x="561781" y="743469"/>
                </a:lnTo>
                <a:lnTo>
                  <a:pt x="607582" y="725677"/>
                </a:lnTo>
                <a:lnTo>
                  <a:pt x="652173" y="706243"/>
                </a:lnTo>
                <a:lnTo>
                  <a:pt x="695478" y="685210"/>
                </a:lnTo>
                <a:lnTo>
                  <a:pt x="737491" y="662578"/>
                </a:lnTo>
                <a:lnTo>
                  <a:pt x="777927" y="638511"/>
                </a:lnTo>
                <a:lnTo>
                  <a:pt x="816917" y="612926"/>
                </a:lnTo>
                <a:lnTo>
                  <a:pt x="854317" y="585906"/>
                </a:lnTo>
                <a:lnTo>
                  <a:pt x="890049" y="557493"/>
                </a:lnTo>
                <a:lnTo>
                  <a:pt x="924038" y="527726"/>
                </a:lnTo>
                <a:lnTo>
                  <a:pt x="956206" y="496648"/>
                </a:lnTo>
                <a:lnTo>
                  <a:pt x="986478" y="464300"/>
                </a:lnTo>
                <a:lnTo>
                  <a:pt x="1014778" y="430722"/>
                </a:lnTo>
                <a:lnTo>
                  <a:pt x="1041028" y="395956"/>
                </a:lnTo>
                <a:lnTo>
                  <a:pt x="1065153" y="360042"/>
                </a:lnTo>
                <a:lnTo>
                  <a:pt x="1087076" y="323023"/>
                </a:lnTo>
                <a:lnTo>
                  <a:pt x="1106721" y="284939"/>
                </a:lnTo>
                <a:lnTo>
                  <a:pt x="1124011" y="245830"/>
                </a:lnTo>
                <a:lnTo>
                  <a:pt x="1138871" y="205740"/>
                </a:lnTo>
                <a:close/>
              </a:path>
              <a:path w="1242059" h="823595">
                <a:moveTo>
                  <a:pt x="1069977" y="0"/>
                </a:moveTo>
                <a:lnTo>
                  <a:pt x="830262" y="205740"/>
                </a:lnTo>
                <a:lnTo>
                  <a:pt x="1241741" y="205740"/>
                </a:lnTo>
                <a:lnTo>
                  <a:pt x="1069977" y="0"/>
                </a:lnTo>
                <a:close/>
              </a:path>
            </a:pathLst>
          </a:custGeom>
          <a:solidFill>
            <a:srgbClr val="F2F2F2"/>
          </a:solidFill>
        </p:spPr>
        <p:txBody>
          <a:bodyPr wrap="square" lIns="0" tIns="0" rIns="0" bIns="0" rtlCol="0"/>
          <a:lstStyle/>
          <a:p>
            <a:endParaRPr/>
          </a:p>
        </p:txBody>
      </p:sp>
      <p:sp>
        <p:nvSpPr>
          <p:cNvPr id="46" name="object 46"/>
          <p:cNvSpPr/>
          <p:nvPr/>
        </p:nvSpPr>
        <p:spPr>
          <a:xfrm>
            <a:off x="7675840" y="3556331"/>
            <a:ext cx="1275715" cy="822960"/>
          </a:xfrm>
          <a:custGeom>
            <a:avLst/>
            <a:gdLst/>
            <a:ahLst/>
            <a:cxnLst/>
            <a:rect l="l" t="t" r="r" b="b"/>
            <a:pathLst>
              <a:path w="1275715" h="822960">
                <a:moveTo>
                  <a:pt x="205738" y="0"/>
                </a:moveTo>
                <a:lnTo>
                  <a:pt x="0" y="0"/>
                </a:lnTo>
                <a:lnTo>
                  <a:pt x="1392" y="42349"/>
                </a:lnTo>
                <a:lnTo>
                  <a:pt x="5524" y="84142"/>
                </a:lnTo>
                <a:lnTo>
                  <a:pt x="12328" y="125328"/>
                </a:lnTo>
                <a:lnTo>
                  <a:pt x="21738" y="165855"/>
                </a:lnTo>
                <a:lnTo>
                  <a:pt x="33685" y="205670"/>
                </a:lnTo>
                <a:lnTo>
                  <a:pt x="48104" y="244723"/>
                </a:lnTo>
                <a:lnTo>
                  <a:pt x="64925" y="282961"/>
                </a:lnTo>
                <a:lnTo>
                  <a:pt x="84084" y="320333"/>
                </a:lnTo>
                <a:lnTo>
                  <a:pt x="105511" y="356787"/>
                </a:lnTo>
                <a:lnTo>
                  <a:pt x="129140" y="392271"/>
                </a:lnTo>
                <a:lnTo>
                  <a:pt x="154904" y="426734"/>
                </a:lnTo>
                <a:lnTo>
                  <a:pt x="182735" y="460125"/>
                </a:lnTo>
                <a:lnTo>
                  <a:pt x="212566" y="492390"/>
                </a:lnTo>
                <a:lnTo>
                  <a:pt x="244330" y="523479"/>
                </a:lnTo>
                <a:lnTo>
                  <a:pt x="277960" y="553339"/>
                </a:lnTo>
                <a:lnTo>
                  <a:pt x="313389" y="581920"/>
                </a:lnTo>
                <a:lnTo>
                  <a:pt x="350548" y="609170"/>
                </a:lnTo>
                <a:lnTo>
                  <a:pt x="389372" y="635036"/>
                </a:lnTo>
                <a:lnTo>
                  <a:pt x="429792" y="659467"/>
                </a:lnTo>
                <a:lnTo>
                  <a:pt x="471742" y="682411"/>
                </a:lnTo>
                <a:lnTo>
                  <a:pt x="515155" y="703817"/>
                </a:lnTo>
                <a:lnTo>
                  <a:pt x="559962" y="723633"/>
                </a:lnTo>
                <a:lnTo>
                  <a:pt x="606098" y="741807"/>
                </a:lnTo>
                <a:lnTo>
                  <a:pt x="653493" y="758287"/>
                </a:lnTo>
                <a:lnTo>
                  <a:pt x="702083" y="773023"/>
                </a:lnTo>
                <a:lnTo>
                  <a:pt x="751798" y="785961"/>
                </a:lnTo>
                <a:lnTo>
                  <a:pt x="802573" y="797051"/>
                </a:lnTo>
                <a:lnTo>
                  <a:pt x="854339" y="806240"/>
                </a:lnTo>
                <a:lnTo>
                  <a:pt x="907030" y="813477"/>
                </a:lnTo>
                <a:lnTo>
                  <a:pt x="960578" y="818711"/>
                </a:lnTo>
                <a:lnTo>
                  <a:pt x="1014916" y="821889"/>
                </a:lnTo>
                <a:lnTo>
                  <a:pt x="1069977" y="822960"/>
                </a:lnTo>
                <a:lnTo>
                  <a:pt x="1275717" y="822960"/>
                </a:lnTo>
                <a:lnTo>
                  <a:pt x="1220656" y="821889"/>
                </a:lnTo>
                <a:lnTo>
                  <a:pt x="1166318" y="818711"/>
                </a:lnTo>
                <a:lnTo>
                  <a:pt x="1112770" y="813477"/>
                </a:lnTo>
                <a:lnTo>
                  <a:pt x="1060079" y="806240"/>
                </a:lnTo>
                <a:lnTo>
                  <a:pt x="1008313" y="797051"/>
                </a:lnTo>
                <a:lnTo>
                  <a:pt x="957538" y="785961"/>
                </a:lnTo>
                <a:lnTo>
                  <a:pt x="907823" y="773023"/>
                </a:lnTo>
                <a:lnTo>
                  <a:pt x="859233" y="758287"/>
                </a:lnTo>
                <a:lnTo>
                  <a:pt x="811837" y="741807"/>
                </a:lnTo>
                <a:lnTo>
                  <a:pt x="765702" y="723633"/>
                </a:lnTo>
                <a:lnTo>
                  <a:pt x="720894" y="703817"/>
                </a:lnTo>
                <a:lnTo>
                  <a:pt x="677482" y="682411"/>
                </a:lnTo>
                <a:lnTo>
                  <a:pt x="635532" y="659467"/>
                </a:lnTo>
                <a:lnTo>
                  <a:pt x="595111" y="635036"/>
                </a:lnTo>
                <a:lnTo>
                  <a:pt x="556288" y="609170"/>
                </a:lnTo>
                <a:lnTo>
                  <a:pt x="519128" y="581920"/>
                </a:lnTo>
                <a:lnTo>
                  <a:pt x="483700" y="553339"/>
                </a:lnTo>
                <a:lnTo>
                  <a:pt x="450070" y="523479"/>
                </a:lnTo>
                <a:lnTo>
                  <a:pt x="418305" y="492390"/>
                </a:lnTo>
                <a:lnTo>
                  <a:pt x="388474" y="460125"/>
                </a:lnTo>
                <a:lnTo>
                  <a:pt x="360643" y="426734"/>
                </a:lnTo>
                <a:lnTo>
                  <a:pt x="334879" y="392271"/>
                </a:lnTo>
                <a:lnTo>
                  <a:pt x="311250" y="356787"/>
                </a:lnTo>
                <a:lnTo>
                  <a:pt x="289823" y="320333"/>
                </a:lnTo>
                <a:lnTo>
                  <a:pt x="270664" y="282961"/>
                </a:lnTo>
                <a:lnTo>
                  <a:pt x="253842" y="244723"/>
                </a:lnTo>
                <a:lnTo>
                  <a:pt x="239424" y="205670"/>
                </a:lnTo>
                <a:lnTo>
                  <a:pt x="227476" y="165855"/>
                </a:lnTo>
                <a:lnTo>
                  <a:pt x="218067" y="125328"/>
                </a:lnTo>
                <a:lnTo>
                  <a:pt x="211262" y="84142"/>
                </a:lnTo>
                <a:lnTo>
                  <a:pt x="207130" y="42349"/>
                </a:lnTo>
                <a:lnTo>
                  <a:pt x="205738" y="0"/>
                </a:lnTo>
                <a:close/>
              </a:path>
            </a:pathLst>
          </a:custGeom>
          <a:solidFill>
            <a:srgbClr val="C3C3C3"/>
          </a:solidFill>
        </p:spPr>
        <p:txBody>
          <a:bodyPr wrap="square" lIns="0" tIns="0" rIns="0" bIns="0" rtlCol="0"/>
          <a:lstStyle/>
          <a:p>
            <a:endParaRPr/>
          </a:p>
        </p:txBody>
      </p:sp>
      <p:sp>
        <p:nvSpPr>
          <p:cNvPr id="47" name="object 47"/>
          <p:cNvSpPr txBox="1"/>
          <p:nvPr/>
        </p:nvSpPr>
        <p:spPr>
          <a:xfrm>
            <a:off x="7129896" y="4649723"/>
            <a:ext cx="3427095" cy="330200"/>
          </a:xfrm>
          <a:prstGeom prst="rect">
            <a:avLst/>
          </a:prstGeom>
        </p:spPr>
        <p:txBody>
          <a:bodyPr vert="horz" wrap="square" lIns="0" tIns="12700" rIns="0" bIns="0" rtlCol="0">
            <a:spAutoFit/>
          </a:bodyPr>
          <a:lstStyle/>
          <a:p>
            <a:pPr marL="12700">
              <a:lnSpc>
                <a:spcPct val="100000"/>
              </a:lnSpc>
              <a:spcBef>
                <a:spcPts val="100"/>
              </a:spcBef>
            </a:pPr>
            <a:r>
              <a:rPr sz="2000">
                <a:solidFill>
                  <a:srgbClr val="FF0000"/>
                </a:solidFill>
                <a:latin typeface="Wingdings"/>
                <a:cs typeface="Wingdings"/>
              </a:rPr>
              <a:t></a:t>
            </a:r>
            <a:r>
              <a:rPr sz="2000">
                <a:solidFill>
                  <a:srgbClr val="FF0000"/>
                </a:solidFill>
                <a:latin typeface="Times New Roman"/>
                <a:cs typeface="Times New Roman"/>
              </a:rPr>
              <a:t> </a:t>
            </a:r>
            <a:r>
              <a:rPr sz="2000">
                <a:solidFill>
                  <a:srgbClr val="FF0000"/>
                </a:solidFill>
                <a:latin typeface="Arial"/>
                <a:cs typeface="Arial"/>
              </a:rPr>
              <a:t>B </a:t>
            </a:r>
            <a:r>
              <a:rPr sz="2000" spc="-5">
                <a:solidFill>
                  <a:srgbClr val="FF0000"/>
                </a:solidFill>
                <a:latin typeface="Arial"/>
                <a:cs typeface="Arial"/>
              </a:rPr>
              <a:t>gets the modified</a:t>
            </a:r>
            <a:r>
              <a:rPr sz="2000">
                <a:solidFill>
                  <a:srgbClr val="FF0000"/>
                </a:solidFill>
                <a:latin typeface="Arial"/>
                <a:cs typeface="Arial"/>
              </a:rPr>
              <a:t> </a:t>
            </a:r>
            <a:r>
              <a:rPr sz="2000" spc="-5">
                <a:solidFill>
                  <a:srgbClr val="FF0000"/>
                </a:solidFill>
                <a:latin typeface="Arial"/>
                <a:cs typeface="Arial"/>
              </a:rPr>
              <a:t>packet!</a:t>
            </a:r>
            <a:endParaRPr sz="2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97854" y="4478479"/>
            <a:ext cx="1398060" cy="11137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637118" y="5280810"/>
            <a:ext cx="958850" cy="311785"/>
          </a:xfrm>
          <a:custGeom>
            <a:avLst/>
            <a:gdLst/>
            <a:ahLst/>
            <a:cxnLst/>
            <a:rect l="l" t="t" r="r" b="b"/>
            <a:pathLst>
              <a:path w="958850" h="311785">
                <a:moveTo>
                  <a:pt x="958699" y="737"/>
                </a:moveTo>
                <a:lnTo>
                  <a:pt x="958797" y="164413"/>
                </a:lnTo>
                <a:lnTo>
                  <a:pt x="919632" y="217275"/>
                </a:lnTo>
                <a:lnTo>
                  <a:pt x="885232" y="238720"/>
                </a:lnTo>
                <a:lnTo>
                  <a:pt x="843266" y="257049"/>
                </a:lnTo>
                <a:lnTo>
                  <a:pt x="795466" y="272422"/>
                </a:lnTo>
                <a:lnTo>
                  <a:pt x="743566" y="284996"/>
                </a:lnTo>
                <a:lnTo>
                  <a:pt x="689299" y="294929"/>
                </a:lnTo>
                <a:lnTo>
                  <a:pt x="634399" y="302378"/>
                </a:lnTo>
                <a:lnTo>
                  <a:pt x="580600" y="307501"/>
                </a:lnTo>
                <a:lnTo>
                  <a:pt x="529634" y="310455"/>
                </a:lnTo>
                <a:lnTo>
                  <a:pt x="483235" y="311400"/>
                </a:lnTo>
                <a:lnTo>
                  <a:pt x="436648" y="310478"/>
                </a:lnTo>
                <a:lnTo>
                  <a:pt x="385170" y="307608"/>
                </a:lnTo>
                <a:lnTo>
                  <a:pt x="330615" y="302610"/>
                </a:lnTo>
                <a:lnTo>
                  <a:pt x="274795" y="295302"/>
                </a:lnTo>
                <a:lnTo>
                  <a:pt x="219524" y="285502"/>
                </a:lnTo>
                <a:lnTo>
                  <a:pt x="166616" y="273029"/>
                </a:lnTo>
                <a:lnTo>
                  <a:pt x="117883" y="257702"/>
                </a:lnTo>
                <a:lnTo>
                  <a:pt x="75140" y="239340"/>
                </a:lnTo>
                <a:lnTo>
                  <a:pt x="40198" y="217760"/>
                </a:lnTo>
                <a:lnTo>
                  <a:pt x="976" y="164226"/>
                </a:lnTo>
                <a:lnTo>
                  <a:pt x="928" y="126730"/>
                </a:lnTo>
                <a:lnTo>
                  <a:pt x="488" y="82113"/>
                </a:lnTo>
                <a:lnTo>
                  <a:pt x="48" y="37495"/>
                </a:lnTo>
                <a:lnTo>
                  <a:pt x="0" y="0"/>
                </a:lnTo>
                <a:lnTo>
                  <a:pt x="17692" y="24960"/>
                </a:lnTo>
                <a:lnTo>
                  <a:pt x="45093" y="47572"/>
                </a:lnTo>
                <a:lnTo>
                  <a:pt x="80676" y="67829"/>
                </a:lnTo>
                <a:lnTo>
                  <a:pt x="122916" y="85728"/>
                </a:lnTo>
                <a:lnTo>
                  <a:pt x="170286" y="101262"/>
                </a:lnTo>
                <a:lnTo>
                  <a:pt x="221260" y="114426"/>
                </a:lnTo>
                <a:lnTo>
                  <a:pt x="274311" y="125214"/>
                </a:lnTo>
                <a:lnTo>
                  <a:pt x="327914" y="133622"/>
                </a:lnTo>
                <a:lnTo>
                  <a:pt x="380542" y="139644"/>
                </a:lnTo>
                <a:lnTo>
                  <a:pt x="430669" y="143275"/>
                </a:lnTo>
                <a:lnTo>
                  <a:pt x="476768" y="144508"/>
                </a:lnTo>
                <a:lnTo>
                  <a:pt x="523021" y="143638"/>
                </a:lnTo>
                <a:lnTo>
                  <a:pt x="573563" y="140844"/>
                </a:lnTo>
                <a:lnTo>
                  <a:pt x="626801" y="135954"/>
                </a:lnTo>
                <a:lnTo>
                  <a:pt x="681145" y="128797"/>
                </a:lnTo>
                <a:lnTo>
                  <a:pt x="734999" y="119201"/>
                </a:lnTo>
                <a:lnTo>
                  <a:pt x="786774" y="106992"/>
                </a:lnTo>
                <a:lnTo>
                  <a:pt x="834875" y="91998"/>
                </a:lnTo>
                <a:lnTo>
                  <a:pt x="877710" y="74048"/>
                </a:lnTo>
                <a:lnTo>
                  <a:pt x="913688" y="52969"/>
                </a:lnTo>
                <a:lnTo>
                  <a:pt x="941215" y="28590"/>
                </a:lnTo>
                <a:lnTo>
                  <a:pt x="958699" y="737"/>
                </a:lnTo>
                <a:close/>
              </a:path>
            </a:pathLst>
          </a:custGeom>
          <a:ln w="6350">
            <a:solidFill>
              <a:srgbClr val="000000"/>
            </a:solidFill>
          </a:ln>
        </p:spPr>
        <p:txBody>
          <a:bodyPr wrap="square" lIns="0" tIns="0" rIns="0" bIns="0" rtlCol="0"/>
          <a:lstStyle/>
          <a:p>
            <a:endParaRPr/>
          </a:p>
        </p:txBody>
      </p:sp>
      <p:sp>
        <p:nvSpPr>
          <p:cNvPr id="4" name="object 4"/>
          <p:cNvSpPr/>
          <p:nvPr/>
        </p:nvSpPr>
        <p:spPr>
          <a:xfrm>
            <a:off x="8637617" y="5115960"/>
            <a:ext cx="958215" cy="308610"/>
          </a:xfrm>
          <a:custGeom>
            <a:avLst/>
            <a:gdLst/>
            <a:ahLst/>
            <a:cxnLst/>
            <a:rect l="l" t="t" r="r" b="b"/>
            <a:pathLst>
              <a:path w="958215" h="308610">
                <a:moveTo>
                  <a:pt x="478844" y="0"/>
                </a:moveTo>
                <a:lnTo>
                  <a:pt x="408084" y="1671"/>
                </a:lnTo>
                <a:lnTo>
                  <a:pt x="340548" y="6526"/>
                </a:lnTo>
                <a:lnTo>
                  <a:pt x="276975" y="14327"/>
                </a:lnTo>
                <a:lnTo>
                  <a:pt x="218108" y="24835"/>
                </a:lnTo>
                <a:lnTo>
                  <a:pt x="164687" y="37811"/>
                </a:lnTo>
                <a:lnTo>
                  <a:pt x="117452" y="53017"/>
                </a:lnTo>
                <a:lnTo>
                  <a:pt x="77144" y="70215"/>
                </a:lnTo>
                <a:lnTo>
                  <a:pt x="20273" y="109631"/>
                </a:lnTo>
                <a:lnTo>
                  <a:pt x="0" y="154152"/>
                </a:lnTo>
                <a:lnTo>
                  <a:pt x="5191" y="176932"/>
                </a:lnTo>
                <a:lnTo>
                  <a:pt x="44505" y="219139"/>
                </a:lnTo>
                <a:lnTo>
                  <a:pt x="117452" y="255287"/>
                </a:lnTo>
                <a:lnTo>
                  <a:pt x="164687" y="270494"/>
                </a:lnTo>
                <a:lnTo>
                  <a:pt x="218108" y="283470"/>
                </a:lnTo>
                <a:lnTo>
                  <a:pt x="276975" y="293977"/>
                </a:lnTo>
                <a:lnTo>
                  <a:pt x="340548" y="301778"/>
                </a:lnTo>
                <a:lnTo>
                  <a:pt x="408084" y="306633"/>
                </a:lnTo>
                <a:lnTo>
                  <a:pt x="478844" y="308305"/>
                </a:lnTo>
                <a:lnTo>
                  <a:pt x="549604" y="306633"/>
                </a:lnTo>
                <a:lnTo>
                  <a:pt x="617141" y="301778"/>
                </a:lnTo>
                <a:lnTo>
                  <a:pt x="680713" y="293977"/>
                </a:lnTo>
                <a:lnTo>
                  <a:pt x="739580" y="283470"/>
                </a:lnTo>
                <a:lnTo>
                  <a:pt x="793001" y="270494"/>
                </a:lnTo>
                <a:lnTo>
                  <a:pt x="840236" y="255287"/>
                </a:lnTo>
                <a:lnTo>
                  <a:pt x="880544" y="238090"/>
                </a:lnTo>
                <a:lnTo>
                  <a:pt x="937415" y="198673"/>
                </a:lnTo>
                <a:lnTo>
                  <a:pt x="957689" y="154152"/>
                </a:lnTo>
                <a:lnTo>
                  <a:pt x="952497" y="131373"/>
                </a:lnTo>
                <a:lnTo>
                  <a:pt x="913184" y="89165"/>
                </a:lnTo>
                <a:lnTo>
                  <a:pt x="840236" y="53017"/>
                </a:lnTo>
                <a:lnTo>
                  <a:pt x="793001" y="37811"/>
                </a:lnTo>
                <a:lnTo>
                  <a:pt x="739580" y="24835"/>
                </a:lnTo>
                <a:lnTo>
                  <a:pt x="680713" y="14327"/>
                </a:lnTo>
                <a:lnTo>
                  <a:pt x="617141" y="6526"/>
                </a:lnTo>
                <a:lnTo>
                  <a:pt x="549604" y="1671"/>
                </a:lnTo>
                <a:lnTo>
                  <a:pt x="478844" y="0"/>
                </a:lnTo>
                <a:close/>
              </a:path>
            </a:pathLst>
          </a:custGeom>
          <a:solidFill>
            <a:srgbClr val="B8C2C9"/>
          </a:solidFill>
        </p:spPr>
        <p:txBody>
          <a:bodyPr wrap="square" lIns="0" tIns="0" rIns="0" bIns="0" rtlCol="0"/>
          <a:lstStyle/>
          <a:p>
            <a:endParaRPr/>
          </a:p>
        </p:txBody>
      </p:sp>
      <p:sp>
        <p:nvSpPr>
          <p:cNvPr id="5" name="object 5"/>
          <p:cNvSpPr/>
          <p:nvPr/>
        </p:nvSpPr>
        <p:spPr>
          <a:xfrm>
            <a:off x="8637617" y="5115960"/>
            <a:ext cx="958215" cy="308610"/>
          </a:xfrm>
          <a:custGeom>
            <a:avLst/>
            <a:gdLst/>
            <a:ahLst/>
            <a:cxnLst/>
            <a:rect l="l" t="t" r="r" b="b"/>
            <a:pathLst>
              <a:path w="958215" h="308610">
                <a:moveTo>
                  <a:pt x="0" y="154152"/>
                </a:moveTo>
                <a:lnTo>
                  <a:pt x="20273" y="109631"/>
                </a:lnTo>
                <a:lnTo>
                  <a:pt x="77144" y="70214"/>
                </a:lnTo>
                <a:lnTo>
                  <a:pt x="117452" y="53017"/>
                </a:lnTo>
                <a:lnTo>
                  <a:pt x="164687" y="37811"/>
                </a:lnTo>
                <a:lnTo>
                  <a:pt x="218108" y="24834"/>
                </a:lnTo>
                <a:lnTo>
                  <a:pt x="276975" y="14327"/>
                </a:lnTo>
                <a:lnTo>
                  <a:pt x="340547" y="6526"/>
                </a:lnTo>
                <a:lnTo>
                  <a:pt x="408084" y="1671"/>
                </a:lnTo>
                <a:lnTo>
                  <a:pt x="478844" y="0"/>
                </a:lnTo>
                <a:lnTo>
                  <a:pt x="549604" y="1671"/>
                </a:lnTo>
                <a:lnTo>
                  <a:pt x="617141" y="6526"/>
                </a:lnTo>
                <a:lnTo>
                  <a:pt x="680713" y="14327"/>
                </a:lnTo>
                <a:lnTo>
                  <a:pt x="739580" y="24834"/>
                </a:lnTo>
                <a:lnTo>
                  <a:pt x="793001" y="37811"/>
                </a:lnTo>
                <a:lnTo>
                  <a:pt x="840236" y="53017"/>
                </a:lnTo>
                <a:lnTo>
                  <a:pt x="880544" y="70214"/>
                </a:lnTo>
                <a:lnTo>
                  <a:pt x="937415" y="109631"/>
                </a:lnTo>
                <a:lnTo>
                  <a:pt x="957689" y="154152"/>
                </a:lnTo>
                <a:lnTo>
                  <a:pt x="952497" y="176932"/>
                </a:lnTo>
                <a:lnTo>
                  <a:pt x="913183" y="219139"/>
                </a:lnTo>
                <a:lnTo>
                  <a:pt x="840236" y="255287"/>
                </a:lnTo>
                <a:lnTo>
                  <a:pt x="793001" y="270494"/>
                </a:lnTo>
                <a:lnTo>
                  <a:pt x="739580" y="283470"/>
                </a:lnTo>
                <a:lnTo>
                  <a:pt x="680713" y="293977"/>
                </a:lnTo>
                <a:lnTo>
                  <a:pt x="617141" y="301778"/>
                </a:lnTo>
                <a:lnTo>
                  <a:pt x="549604" y="306633"/>
                </a:lnTo>
                <a:lnTo>
                  <a:pt x="478844" y="308305"/>
                </a:lnTo>
                <a:lnTo>
                  <a:pt x="408084" y="306633"/>
                </a:lnTo>
                <a:lnTo>
                  <a:pt x="340547" y="301778"/>
                </a:lnTo>
                <a:lnTo>
                  <a:pt x="276975" y="293977"/>
                </a:lnTo>
                <a:lnTo>
                  <a:pt x="218108" y="283470"/>
                </a:lnTo>
                <a:lnTo>
                  <a:pt x="164687" y="270494"/>
                </a:lnTo>
                <a:lnTo>
                  <a:pt x="117452" y="255287"/>
                </a:lnTo>
                <a:lnTo>
                  <a:pt x="77144" y="238090"/>
                </a:lnTo>
                <a:lnTo>
                  <a:pt x="20273" y="198673"/>
                </a:lnTo>
                <a:lnTo>
                  <a:pt x="0" y="154152"/>
                </a:lnTo>
                <a:close/>
              </a:path>
            </a:pathLst>
          </a:custGeom>
          <a:ln w="6350">
            <a:solidFill>
              <a:srgbClr val="000000"/>
            </a:solidFill>
          </a:ln>
        </p:spPr>
        <p:txBody>
          <a:bodyPr wrap="square" lIns="0" tIns="0" rIns="0" bIns="0" rtlCol="0"/>
          <a:lstStyle/>
          <a:p>
            <a:endParaRPr/>
          </a:p>
        </p:txBody>
      </p:sp>
      <p:sp>
        <p:nvSpPr>
          <p:cNvPr id="6" name="object 6"/>
          <p:cNvSpPr/>
          <p:nvPr/>
        </p:nvSpPr>
        <p:spPr>
          <a:xfrm>
            <a:off x="8797921" y="5155144"/>
            <a:ext cx="638175" cy="127000"/>
          </a:xfrm>
          <a:custGeom>
            <a:avLst/>
            <a:gdLst/>
            <a:ahLst/>
            <a:cxnLst/>
            <a:rect l="l" t="t" r="r" b="b"/>
            <a:pathLst>
              <a:path w="638175" h="127000">
                <a:moveTo>
                  <a:pt x="266116" y="55224"/>
                </a:moveTo>
                <a:lnTo>
                  <a:pt x="124491" y="55224"/>
                </a:lnTo>
                <a:lnTo>
                  <a:pt x="314016" y="126810"/>
                </a:lnTo>
                <a:lnTo>
                  <a:pt x="468145" y="74408"/>
                </a:lnTo>
                <a:lnTo>
                  <a:pt x="317205" y="74408"/>
                </a:lnTo>
                <a:lnTo>
                  <a:pt x="266116" y="55224"/>
                </a:lnTo>
                <a:close/>
              </a:path>
              <a:path w="638175" h="127000">
                <a:moveTo>
                  <a:pt x="512787" y="0"/>
                </a:moveTo>
                <a:lnTo>
                  <a:pt x="317205" y="74408"/>
                </a:lnTo>
                <a:lnTo>
                  <a:pt x="468145" y="74408"/>
                </a:lnTo>
                <a:lnTo>
                  <a:pt x="520837" y="56493"/>
                </a:lnTo>
                <a:lnTo>
                  <a:pt x="567871" y="56493"/>
                </a:lnTo>
                <a:lnTo>
                  <a:pt x="637835" y="28916"/>
                </a:lnTo>
                <a:lnTo>
                  <a:pt x="512787" y="0"/>
                </a:lnTo>
                <a:close/>
              </a:path>
              <a:path w="638175" h="127000">
                <a:moveTo>
                  <a:pt x="124491" y="2045"/>
                </a:moveTo>
                <a:lnTo>
                  <a:pt x="0" y="33219"/>
                </a:lnTo>
                <a:lnTo>
                  <a:pt x="85199" y="65450"/>
                </a:lnTo>
                <a:lnTo>
                  <a:pt x="124491" y="55224"/>
                </a:lnTo>
                <a:lnTo>
                  <a:pt x="266116" y="55224"/>
                </a:lnTo>
                <a:lnTo>
                  <a:pt x="124491" y="2045"/>
                </a:lnTo>
                <a:close/>
              </a:path>
              <a:path w="638175" h="127000">
                <a:moveTo>
                  <a:pt x="567871" y="56493"/>
                </a:moveTo>
                <a:lnTo>
                  <a:pt x="520837" y="56493"/>
                </a:lnTo>
                <a:lnTo>
                  <a:pt x="545146" y="65450"/>
                </a:lnTo>
                <a:lnTo>
                  <a:pt x="567871" y="56493"/>
                </a:lnTo>
                <a:close/>
              </a:path>
            </a:pathLst>
          </a:custGeom>
          <a:solidFill>
            <a:srgbClr val="0000A3"/>
          </a:solidFill>
        </p:spPr>
        <p:txBody>
          <a:bodyPr wrap="square" lIns="0" tIns="0" rIns="0" bIns="0" rtlCol="0"/>
          <a:lstStyle/>
          <a:p>
            <a:endParaRPr/>
          </a:p>
        </p:txBody>
      </p:sp>
      <p:sp>
        <p:nvSpPr>
          <p:cNvPr id="7" name="object 7"/>
          <p:cNvSpPr/>
          <p:nvPr/>
        </p:nvSpPr>
        <p:spPr>
          <a:xfrm>
            <a:off x="9215389" y="5263616"/>
            <a:ext cx="238760" cy="109220"/>
          </a:xfrm>
          <a:custGeom>
            <a:avLst/>
            <a:gdLst/>
            <a:ahLst/>
            <a:cxnLst/>
            <a:rect l="l" t="t" r="r" b="b"/>
            <a:pathLst>
              <a:path w="238759" h="109220">
                <a:moveTo>
                  <a:pt x="2868" y="0"/>
                </a:moveTo>
                <a:lnTo>
                  <a:pt x="0" y="54589"/>
                </a:lnTo>
                <a:lnTo>
                  <a:pt x="156371" y="109178"/>
                </a:lnTo>
                <a:lnTo>
                  <a:pt x="238142" y="83788"/>
                </a:lnTo>
                <a:lnTo>
                  <a:pt x="2868" y="0"/>
                </a:lnTo>
                <a:close/>
              </a:path>
            </a:pathLst>
          </a:custGeom>
          <a:solidFill>
            <a:srgbClr val="0000A3"/>
          </a:solidFill>
        </p:spPr>
        <p:txBody>
          <a:bodyPr wrap="square" lIns="0" tIns="0" rIns="0" bIns="0" rtlCol="0"/>
          <a:lstStyle/>
          <a:p>
            <a:endParaRPr/>
          </a:p>
        </p:txBody>
      </p:sp>
      <p:sp>
        <p:nvSpPr>
          <p:cNvPr id="8" name="object 8"/>
          <p:cNvSpPr/>
          <p:nvPr/>
        </p:nvSpPr>
        <p:spPr>
          <a:xfrm>
            <a:off x="8779272" y="5263616"/>
            <a:ext cx="234315" cy="107950"/>
          </a:xfrm>
          <a:custGeom>
            <a:avLst/>
            <a:gdLst/>
            <a:ahLst/>
            <a:cxnLst/>
            <a:rect l="l" t="t" r="r" b="b"/>
            <a:pathLst>
              <a:path w="234315" h="107950">
                <a:moveTo>
                  <a:pt x="232403" y="0"/>
                </a:moveTo>
                <a:lnTo>
                  <a:pt x="0" y="83786"/>
                </a:lnTo>
                <a:lnTo>
                  <a:pt x="78902" y="107908"/>
                </a:lnTo>
                <a:lnTo>
                  <a:pt x="233838" y="57128"/>
                </a:lnTo>
                <a:lnTo>
                  <a:pt x="232403" y="0"/>
                </a:lnTo>
                <a:close/>
              </a:path>
            </a:pathLst>
          </a:custGeom>
          <a:solidFill>
            <a:srgbClr val="0000A8"/>
          </a:solidFill>
        </p:spPr>
        <p:txBody>
          <a:bodyPr wrap="square" lIns="0" tIns="0" rIns="0" bIns="0" rtlCol="0"/>
          <a:lstStyle/>
          <a:p>
            <a:endParaRPr/>
          </a:p>
        </p:txBody>
      </p:sp>
      <p:sp>
        <p:nvSpPr>
          <p:cNvPr id="9" name="object 9"/>
          <p:cNvSpPr/>
          <p:nvPr/>
        </p:nvSpPr>
        <p:spPr>
          <a:xfrm>
            <a:off x="8860448" y="5210298"/>
            <a:ext cx="508634" cy="171450"/>
          </a:xfrm>
          <a:custGeom>
            <a:avLst/>
            <a:gdLst/>
            <a:ahLst/>
            <a:cxnLst/>
            <a:rect l="l" t="t" r="r" b="b"/>
            <a:pathLst>
              <a:path w="508634" h="171450">
                <a:moveTo>
                  <a:pt x="15645" y="6803"/>
                </a:moveTo>
                <a:lnTo>
                  <a:pt x="150456" y="54588"/>
                </a:lnTo>
                <a:lnTo>
                  <a:pt x="150694" y="67997"/>
                </a:lnTo>
                <a:lnTo>
                  <a:pt x="151741" y="95768"/>
                </a:lnTo>
                <a:lnTo>
                  <a:pt x="151979" y="109178"/>
                </a:lnTo>
                <a:lnTo>
                  <a:pt x="0" y="160779"/>
                </a:lnTo>
                <a:lnTo>
                  <a:pt x="35025" y="171383"/>
                </a:lnTo>
                <a:lnTo>
                  <a:pt x="254518" y="90135"/>
                </a:lnTo>
                <a:lnTo>
                  <a:pt x="358666" y="90135"/>
                </a:lnTo>
                <a:lnTo>
                  <a:pt x="359011" y="71464"/>
                </a:lnTo>
                <a:lnTo>
                  <a:pt x="252909" y="71464"/>
                </a:lnTo>
                <a:lnTo>
                  <a:pt x="84729" y="8886"/>
                </a:lnTo>
                <a:lnTo>
                  <a:pt x="22114" y="8886"/>
                </a:lnTo>
                <a:lnTo>
                  <a:pt x="19958" y="8191"/>
                </a:lnTo>
                <a:lnTo>
                  <a:pt x="15886" y="6823"/>
                </a:lnTo>
                <a:lnTo>
                  <a:pt x="15645" y="6803"/>
                </a:lnTo>
                <a:close/>
              </a:path>
              <a:path w="508634" h="171450">
                <a:moveTo>
                  <a:pt x="358666" y="90135"/>
                </a:moveTo>
                <a:lnTo>
                  <a:pt x="254518" y="90135"/>
                </a:lnTo>
                <a:lnTo>
                  <a:pt x="469706" y="170113"/>
                </a:lnTo>
                <a:lnTo>
                  <a:pt x="508441" y="162497"/>
                </a:lnTo>
                <a:lnTo>
                  <a:pt x="358316" y="109023"/>
                </a:lnTo>
                <a:lnTo>
                  <a:pt x="358666" y="90135"/>
                </a:lnTo>
                <a:close/>
              </a:path>
              <a:path w="508634" h="171450">
                <a:moveTo>
                  <a:pt x="458229" y="0"/>
                </a:moveTo>
                <a:lnTo>
                  <a:pt x="252909" y="71464"/>
                </a:lnTo>
                <a:lnTo>
                  <a:pt x="359011" y="71464"/>
                </a:lnTo>
                <a:lnTo>
                  <a:pt x="359331" y="54217"/>
                </a:lnTo>
                <a:lnTo>
                  <a:pt x="488356" y="8886"/>
                </a:lnTo>
                <a:lnTo>
                  <a:pt x="458229" y="0"/>
                </a:lnTo>
                <a:close/>
              </a:path>
              <a:path w="508634" h="171450">
                <a:moveTo>
                  <a:pt x="60848" y="0"/>
                </a:moveTo>
                <a:lnTo>
                  <a:pt x="22114" y="8886"/>
                </a:lnTo>
                <a:lnTo>
                  <a:pt x="84729" y="8886"/>
                </a:lnTo>
                <a:lnTo>
                  <a:pt x="60848" y="0"/>
                </a:lnTo>
                <a:close/>
              </a:path>
            </a:pathLst>
          </a:custGeom>
          <a:solidFill>
            <a:srgbClr val="8FAADC"/>
          </a:solidFill>
        </p:spPr>
        <p:txBody>
          <a:bodyPr wrap="square" lIns="0" tIns="0" rIns="0" bIns="0" rtlCol="0"/>
          <a:lstStyle/>
          <a:p>
            <a:endParaRPr/>
          </a:p>
        </p:txBody>
      </p:sp>
      <p:sp>
        <p:nvSpPr>
          <p:cNvPr id="10" name="object 10"/>
          <p:cNvSpPr/>
          <p:nvPr/>
        </p:nvSpPr>
        <p:spPr>
          <a:xfrm>
            <a:off x="6800088" y="4291584"/>
            <a:ext cx="1597152" cy="125882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916745" y="4489446"/>
            <a:ext cx="1273175" cy="946150"/>
          </a:xfrm>
          <a:custGeom>
            <a:avLst/>
            <a:gdLst/>
            <a:ahLst/>
            <a:cxnLst/>
            <a:rect l="l" t="t" r="r" b="b"/>
            <a:pathLst>
              <a:path w="1273175" h="946150">
                <a:moveTo>
                  <a:pt x="0" y="0"/>
                </a:moveTo>
                <a:lnTo>
                  <a:pt x="1273175" y="0"/>
                </a:lnTo>
                <a:lnTo>
                  <a:pt x="1273175" y="946150"/>
                </a:lnTo>
                <a:lnTo>
                  <a:pt x="0" y="946150"/>
                </a:lnTo>
                <a:lnTo>
                  <a:pt x="0" y="0"/>
                </a:lnTo>
                <a:close/>
              </a:path>
            </a:pathLst>
          </a:custGeom>
          <a:ln w="28575">
            <a:solidFill>
              <a:srgbClr val="000000"/>
            </a:solidFill>
          </a:ln>
        </p:spPr>
        <p:txBody>
          <a:bodyPr wrap="square" lIns="0" tIns="0" rIns="0" bIns="0" rtlCol="0"/>
          <a:lstStyle/>
          <a:p>
            <a:endParaRPr/>
          </a:p>
        </p:txBody>
      </p:sp>
      <p:sp>
        <p:nvSpPr>
          <p:cNvPr id="12" name="object 12"/>
          <p:cNvSpPr txBox="1"/>
          <p:nvPr/>
        </p:nvSpPr>
        <p:spPr>
          <a:xfrm>
            <a:off x="7119943" y="4489195"/>
            <a:ext cx="8261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net</a:t>
            </a:r>
            <a:r>
              <a:rPr sz="1800">
                <a:latin typeface="Arial"/>
                <a:cs typeface="Arial"/>
              </a:rPr>
              <a:t>w</a:t>
            </a:r>
            <a:r>
              <a:rPr sz="1800" spc="-5">
                <a:latin typeface="Arial"/>
                <a:cs typeface="Arial"/>
              </a:rPr>
              <a:t>o</a:t>
            </a:r>
            <a:r>
              <a:rPr sz="1800">
                <a:latin typeface="Arial"/>
                <a:cs typeface="Arial"/>
              </a:rPr>
              <a:t>rk</a:t>
            </a:r>
          </a:p>
        </p:txBody>
      </p:sp>
      <p:sp>
        <p:nvSpPr>
          <p:cNvPr id="13" name="object 13"/>
          <p:cNvSpPr txBox="1"/>
          <p:nvPr/>
        </p:nvSpPr>
        <p:spPr>
          <a:xfrm>
            <a:off x="7107243" y="4775708"/>
            <a:ext cx="851535" cy="610870"/>
          </a:xfrm>
          <a:prstGeom prst="rect">
            <a:avLst/>
          </a:prstGeom>
        </p:spPr>
        <p:txBody>
          <a:bodyPr vert="horz" wrap="square" lIns="0" tIns="12700" rIns="0" bIns="0" rtlCol="0">
            <a:spAutoFit/>
          </a:bodyPr>
          <a:lstStyle/>
          <a:p>
            <a:pPr marL="12700" marR="5080" indent="241300">
              <a:lnSpc>
                <a:spcPct val="106700"/>
              </a:lnSpc>
              <a:spcBef>
                <a:spcPts val="100"/>
              </a:spcBef>
            </a:pPr>
            <a:r>
              <a:rPr sz="1800" spc="-5">
                <a:latin typeface="Arial"/>
                <a:cs typeface="Arial"/>
              </a:rPr>
              <a:t>link  ph</a:t>
            </a:r>
            <a:r>
              <a:rPr sz="1800">
                <a:latin typeface="Arial"/>
                <a:cs typeface="Arial"/>
              </a:rPr>
              <a:t>ysic</a:t>
            </a:r>
            <a:r>
              <a:rPr sz="1800" spc="-5">
                <a:latin typeface="Arial"/>
                <a:cs typeface="Arial"/>
              </a:rPr>
              <a:t>a</a:t>
            </a:r>
            <a:r>
              <a:rPr sz="1800">
                <a:latin typeface="Arial"/>
                <a:cs typeface="Arial"/>
              </a:rPr>
              <a:t>l</a:t>
            </a:r>
          </a:p>
        </p:txBody>
      </p:sp>
      <p:sp>
        <p:nvSpPr>
          <p:cNvPr id="14" name="object 14"/>
          <p:cNvSpPr/>
          <p:nvPr/>
        </p:nvSpPr>
        <p:spPr>
          <a:xfrm>
            <a:off x="2822448" y="4730495"/>
            <a:ext cx="1469136" cy="1737360"/>
          </a:xfrm>
          <a:prstGeom prst="rect">
            <a:avLst/>
          </a:prstGeom>
          <a:blipFill>
            <a:blip r:embed="rId4" cstate="print"/>
            <a:stretch>
              <a:fillRect/>
            </a:stretch>
          </a:blipFill>
        </p:spPr>
        <p:txBody>
          <a:bodyPr wrap="square" lIns="0" tIns="0" rIns="0" bIns="0" rtlCol="0"/>
          <a:lstStyle/>
          <a:p>
            <a:endParaRPr/>
          </a:p>
        </p:txBody>
      </p:sp>
      <p:graphicFrame>
        <p:nvGraphicFramePr>
          <p:cNvPr id="15" name="object 15"/>
          <p:cNvGraphicFramePr>
            <a:graphicFrameLocks noGrp="1"/>
          </p:cNvGraphicFramePr>
          <p:nvPr/>
        </p:nvGraphicFramePr>
        <p:xfrm>
          <a:off x="2871849" y="4851468"/>
          <a:ext cx="1273175" cy="1536697"/>
        </p:xfrm>
        <a:graphic>
          <a:graphicData uri="http://schemas.openxmlformats.org/drawingml/2006/table">
            <a:tbl>
              <a:tblPr firstRow="1" bandRow="1">
                <a:tableStyleId>{2D5ABB26-0587-4C30-8999-92F81FD0307C}</a:tableStyleId>
              </a:tblPr>
              <a:tblGrid>
                <a:gridCol w="1273175">
                  <a:extLst>
                    <a:ext uri="{9D8B030D-6E8A-4147-A177-3AD203B41FA5}">
                      <a16:colId xmlns:a16="http://schemas.microsoft.com/office/drawing/2014/main" val="20000"/>
                    </a:ext>
                  </a:extLst>
                </a:gridCol>
              </a:tblGrid>
              <a:tr h="319087">
                <a:tc>
                  <a:txBody>
                    <a:bodyPr/>
                    <a:lstStyle/>
                    <a:p>
                      <a:pPr marR="53975" algn="ctr">
                        <a:lnSpc>
                          <a:spcPct val="100000"/>
                        </a:lnSpc>
                        <a:spcBef>
                          <a:spcPts val="15"/>
                        </a:spcBef>
                      </a:pPr>
                      <a:r>
                        <a:rPr sz="1800" spc="-5">
                          <a:latin typeface="Arial"/>
                          <a:cs typeface="Arial"/>
                        </a:rPr>
                        <a:t>application</a:t>
                      </a:r>
                      <a:endParaRPr sz="1800">
                        <a:latin typeface="Arial"/>
                        <a:cs typeface="Arial"/>
                      </a:endParaRPr>
                    </a:p>
                  </a:txBody>
                  <a:tcPr marL="0" marR="0" marT="190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r h="320676">
                <a:tc>
                  <a:txBody>
                    <a:bodyPr/>
                    <a:lstStyle/>
                    <a:p>
                      <a:pPr marR="53975" algn="ctr">
                        <a:lnSpc>
                          <a:spcPts val="2060"/>
                        </a:lnSpc>
                      </a:pPr>
                      <a:r>
                        <a:rPr sz="1800" spc="-5">
                          <a:latin typeface="Arial"/>
                          <a:cs typeface="Arial"/>
                        </a:rPr>
                        <a:t>transport</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r h="280986">
                <a:tc>
                  <a:txBody>
                    <a:bodyPr/>
                    <a:lstStyle/>
                    <a:p>
                      <a:pPr marR="54610" algn="ctr">
                        <a:lnSpc>
                          <a:spcPts val="1839"/>
                        </a:lnSpc>
                      </a:pPr>
                      <a:r>
                        <a:rPr sz="1800" spc="-5">
                          <a:latin typeface="Arial"/>
                          <a:cs typeface="Arial"/>
                        </a:rPr>
                        <a:t>network</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r h="276224">
                <a:tc>
                  <a:txBody>
                    <a:bodyPr/>
                    <a:lstStyle/>
                    <a:p>
                      <a:pPr marR="54610" algn="ctr">
                        <a:lnSpc>
                          <a:spcPts val="2030"/>
                        </a:lnSpc>
                      </a:pPr>
                      <a:r>
                        <a:rPr sz="1800" spc="-5">
                          <a:latin typeface="Arial"/>
                          <a:cs typeface="Arial"/>
                        </a:rPr>
                        <a:t>link</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r h="339724">
                <a:tc>
                  <a:txBody>
                    <a:bodyPr/>
                    <a:lstStyle/>
                    <a:p>
                      <a:pPr marR="53975" algn="ctr">
                        <a:lnSpc>
                          <a:spcPct val="100000"/>
                        </a:lnSpc>
                        <a:spcBef>
                          <a:spcPts val="90"/>
                        </a:spcBef>
                      </a:pPr>
                      <a:r>
                        <a:rPr sz="1800" spc="-5">
                          <a:latin typeface="Arial"/>
                          <a:cs typeface="Arial"/>
                        </a:rPr>
                        <a:t>physical</a:t>
                      </a:r>
                      <a:endParaRPr sz="1800">
                        <a:latin typeface="Arial"/>
                        <a:cs typeface="Arial"/>
                      </a:endParaRPr>
                    </a:p>
                  </a:txBody>
                  <a:tcPr marL="0" marR="0" marT="1143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4"/>
                  </a:ext>
                </a:extLst>
              </a:tr>
            </a:tbl>
          </a:graphicData>
        </a:graphic>
      </p:graphicFrame>
      <p:sp>
        <p:nvSpPr>
          <p:cNvPr id="16" name="object 16"/>
          <p:cNvSpPr/>
          <p:nvPr/>
        </p:nvSpPr>
        <p:spPr>
          <a:xfrm>
            <a:off x="3752088" y="850391"/>
            <a:ext cx="1469136" cy="173736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816356" y="985832"/>
            <a:ext cx="1273175" cy="1536700"/>
          </a:xfrm>
          <a:custGeom>
            <a:avLst/>
            <a:gdLst/>
            <a:ahLst/>
            <a:cxnLst/>
            <a:rect l="l" t="t" r="r" b="b"/>
            <a:pathLst>
              <a:path w="1273175" h="1536700">
                <a:moveTo>
                  <a:pt x="0" y="0"/>
                </a:moveTo>
                <a:lnTo>
                  <a:pt x="1273175" y="0"/>
                </a:lnTo>
                <a:lnTo>
                  <a:pt x="1273175" y="1536700"/>
                </a:lnTo>
                <a:lnTo>
                  <a:pt x="0" y="1536700"/>
                </a:lnTo>
                <a:lnTo>
                  <a:pt x="0" y="0"/>
                </a:lnTo>
                <a:close/>
              </a:path>
            </a:pathLst>
          </a:custGeom>
          <a:ln w="28575">
            <a:solidFill>
              <a:srgbClr val="000000"/>
            </a:solidFill>
          </a:ln>
        </p:spPr>
        <p:txBody>
          <a:bodyPr wrap="square" lIns="0" tIns="0" rIns="0" bIns="0" rtlCol="0"/>
          <a:lstStyle/>
          <a:p>
            <a:endParaRPr/>
          </a:p>
        </p:txBody>
      </p:sp>
      <p:sp>
        <p:nvSpPr>
          <p:cNvPr id="18" name="object 18"/>
          <p:cNvSpPr txBox="1"/>
          <p:nvPr/>
        </p:nvSpPr>
        <p:spPr>
          <a:xfrm>
            <a:off x="3789368" y="944371"/>
            <a:ext cx="1317625" cy="927735"/>
          </a:xfrm>
          <a:prstGeom prst="rect">
            <a:avLst/>
          </a:prstGeom>
        </p:spPr>
        <p:txBody>
          <a:bodyPr vert="horz" wrap="square" lIns="0" tIns="18415" rIns="0" bIns="0" rtlCol="0">
            <a:spAutoFit/>
          </a:bodyPr>
          <a:lstStyle/>
          <a:p>
            <a:pPr marL="180975" marR="5080" indent="-168910">
              <a:lnSpc>
                <a:spcPct val="108900"/>
              </a:lnSpc>
              <a:spcBef>
                <a:spcPts val="145"/>
              </a:spcBef>
            </a:pPr>
            <a:r>
              <a:rPr sz="1800" u="heavy" spc="125">
                <a:uFill>
                  <a:solidFill>
                    <a:srgbClr val="000000"/>
                  </a:solidFill>
                </a:uFill>
                <a:latin typeface="Times New Roman"/>
                <a:cs typeface="Times New Roman"/>
              </a:rPr>
              <a:t> </a:t>
            </a:r>
            <a:r>
              <a:rPr sz="1800" u="heavy" spc="-5">
                <a:uFill>
                  <a:solidFill>
                    <a:srgbClr val="000000"/>
                  </a:solidFill>
                </a:uFill>
                <a:latin typeface="Arial"/>
                <a:cs typeface="Arial"/>
              </a:rPr>
              <a:t>application </a:t>
            </a:r>
            <a:r>
              <a:rPr sz="1800" spc="-5">
                <a:latin typeface="Arial"/>
                <a:cs typeface="Arial"/>
              </a:rPr>
              <a:t> transport  network</a:t>
            </a:r>
            <a:endParaRPr sz="1800">
              <a:latin typeface="Arial"/>
              <a:cs typeface="Arial"/>
            </a:endParaRPr>
          </a:p>
        </p:txBody>
      </p:sp>
      <p:sp>
        <p:nvSpPr>
          <p:cNvPr id="19" name="object 19"/>
          <p:cNvSpPr txBox="1"/>
          <p:nvPr/>
        </p:nvSpPr>
        <p:spPr>
          <a:xfrm>
            <a:off x="3802068" y="1846579"/>
            <a:ext cx="1317625" cy="635000"/>
          </a:xfrm>
          <a:prstGeom prst="rect">
            <a:avLst/>
          </a:prstGeom>
        </p:spPr>
        <p:txBody>
          <a:bodyPr vert="horz" wrap="square" lIns="0" tIns="12700" rIns="0" bIns="0" rtlCol="0">
            <a:spAutoFit/>
          </a:bodyPr>
          <a:lstStyle/>
          <a:p>
            <a:pPr marL="206375" marR="5080" indent="-194310">
              <a:lnSpc>
                <a:spcPct val="111100"/>
              </a:lnSpc>
              <a:spcBef>
                <a:spcPts val="100"/>
              </a:spcBef>
              <a:tabLst>
                <a:tab pos="447675" algn="l"/>
                <a:tab pos="1304290" algn="l"/>
              </a:tabLst>
            </a:pPr>
            <a:r>
              <a:rPr sz="1800" u="heavy">
                <a:uFill>
                  <a:solidFill>
                    <a:srgbClr val="000000"/>
                  </a:solidFill>
                </a:uFill>
                <a:latin typeface="Times New Roman"/>
                <a:cs typeface="Times New Roman"/>
              </a:rPr>
              <a:t> 		</a:t>
            </a:r>
            <a:r>
              <a:rPr sz="1800" u="heavy" spc="-5">
                <a:uFill>
                  <a:solidFill>
                    <a:srgbClr val="000000"/>
                  </a:solidFill>
                </a:uFill>
                <a:latin typeface="Arial"/>
                <a:cs typeface="Arial"/>
              </a:rPr>
              <a:t>link 	</a:t>
            </a:r>
            <a:r>
              <a:rPr sz="1800">
                <a:latin typeface="Arial"/>
                <a:cs typeface="Arial"/>
              </a:rPr>
              <a:t> </a:t>
            </a:r>
            <a:r>
              <a:rPr sz="1800" spc="-5">
                <a:latin typeface="Arial"/>
                <a:cs typeface="Arial"/>
              </a:rPr>
              <a:t>physical</a:t>
            </a:r>
            <a:endParaRPr sz="1800">
              <a:latin typeface="Arial"/>
              <a:cs typeface="Arial"/>
            </a:endParaRPr>
          </a:p>
        </p:txBody>
      </p:sp>
      <p:sp>
        <p:nvSpPr>
          <p:cNvPr id="20" name="object 20"/>
          <p:cNvSpPr/>
          <p:nvPr/>
        </p:nvSpPr>
        <p:spPr>
          <a:xfrm>
            <a:off x="8317496" y="2564095"/>
            <a:ext cx="1375509" cy="85616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8737108" y="3227586"/>
            <a:ext cx="956310" cy="193040"/>
          </a:xfrm>
          <a:custGeom>
            <a:avLst/>
            <a:gdLst/>
            <a:ahLst/>
            <a:cxnLst/>
            <a:rect l="l" t="t" r="r" b="b"/>
            <a:pathLst>
              <a:path w="956309" h="193039">
                <a:moveTo>
                  <a:pt x="0" y="0"/>
                </a:moveTo>
                <a:lnTo>
                  <a:pt x="955897" y="0"/>
                </a:lnTo>
                <a:lnTo>
                  <a:pt x="955897" y="192677"/>
                </a:lnTo>
                <a:lnTo>
                  <a:pt x="0" y="192677"/>
                </a:lnTo>
                <a:lnTo>
                  <a:pt x="0" y="0"/>
                </a:lnTo>
                <a:close/>
              </a:path>
            </a:pathLst>
          </a:custGeom>
          <a:ln w="6350">
            <a:solidFill>
              <a:srgbClr val="2F528F"/>
            </a:solidFill>
          </a:ln>
        </p:spPr>
        <p:txBody>
          <a:bodyPr wrap="square" lIns="0" tIns="0" rIns="0" bIns="0" rtlCol="0"/>
          <a:lstStyle/>
          <a:p>
            <a:endParaRPr/>
          </a:p>
        </p:txBody>
      </p:sp>
      <p:sp>
        <p:nvSpPr>
          <p:cNvPr id="22" name="object 22"/>
          <p:cNvSpPr/>
          <p:nvPr/>
        </p:nvSpPr>
        <p:spPr>
          <a:xfrm>
            <a:off x="8739764" y="2942201"/>
            <a:ext cx="956944" cy="292735"/>
          </a:xfrm>
          <a:custGeom>
            <a:avLst/>
            <a:gdLst/>
            <a:ahLst/>
            <a:cxnLst/>
            <a:rect l="l" t="t" r="r" b="b"/>
            <a:pathLst>
              <a:path w="956945" h="292735">
                <a:moveTo>
                  <a:pt x="63779" y="0"/>
                </a:moveTo>
                <a:lnTo>
                  <a:pt x="0" y="290087"/>
                </a:lnTo>
                <a:lnTo>
                  <a:pt x="956691" y="292407"/>
                </a:lnTo>
                <a:lnTo>
                  <a:pt x="863680" y="4641"/>
                </a:lnTo>
                <a:lnTo>
                  <a:pt x="63779" y="0"/>
                </a:lnTo>
                <a:close/>
              </a:path>
            </a:pathLst>
          </a:custGeom>
          <a:solidFill>
            <a:srgbClr val="B8C2C9"/>
          </a:solidFill>
        </p:spPr>
        <p:txBody>
          <a:bodyPr wrap="square" lIns="0" tIns="0" rIns="0" bIns="0" rtlCol="0"/>
          <a:lstStyle/>
          <a:p>
            <a:endParaRPr/>
          </a:p>
        </p:txBody>
      </p:sp>
      <p:sp>
        <p:nvSpPr>
          <p:cNvPr id="23" name="object 23"/>
          <p:cNvSpPr/>
          <p:nvPr/>
        </p:nvSpPr>
        <p:spPr>
          <a:xfrm>
            <a:off x="8739764" y="2942201"/>
            <a:ext cx="956944" cy="292735"/>
          </a:xfrm>
          <a:custGeom>
            <a:avLst/>
            <a:gdLst/>
            <a:ahLst/>
            <a:cxnLst/>
            <a:rect l="l" t="t" r="r" b="b"/>
            <a:pathLst>
              <a:path w="956945" h="292735">
                <a:moveTo>
                  <a:pt x="0" y="290086"/>
                </a:moveTo>
                <a:lnTo>
                  <a:pt x="63779" y="0"/>
                </a:lnTo>
                <a:lnTo>
                  <a:pt x="863679" y="4641"/>
                </a:lnTo>
                <a:lnTo>
                  <a:pt x="956691" y="292407"/>
                </a:lnTo>
                <a:lnTo>
                  <a:pt x="0" y="290086"/>
                </a:lnTo>
                <a:close/>
              </a:path>
            </a:pathLst>
          </a:custGeom>
          <a:ln w="6350">
            <a:solidFill>
              <a:srgbClr val="000000"/>
            </a:solidFill>
          </a:ln>
        </p:spPr>
        <p:txBody>
          <a:bodyPr wrap="square" lIns="0" tIns="0" rIns="0" bIns="0" rtlCol="0"/>
          <a:lstStyle/>
          <a:p>
            <a:endParaRPr/>
          </a:p>
        </p:txBody>
      </p:sp>
      <p:sp>
        <p:nvSpPr>
          <p:cNvPr id="24" name="object 24"/>
          <p:cNvSpPr/>
          <p:nvPr/>
        </p:nvSpPr>
        <p:spPr>
          <a:xfrm>
            <a:off x="8828596" y="2976279"/>
            <a:ext cx="766445" cy="132080"/>
          </a:xfrm>
          <a:custGeom>
            <a:avLst/>
            <a:gdLst/>
            <a:ahLst/>
            <a:cxnLst/>
            <a:rect l="l" t="t" r="r" b="b"/>
            <a:pathLst>
              <a:path w="766445" h="132080">
                <a:moveTo>
                  <a:pt x="319538" y="57383"/>
                </a:moveTo>
                <a:lnTo>
                  <a:pt x="149482" y="57383"/>
                </a:lnTo>
                <a:lnTo>
                  <a:pt x="377056" y="131770"/>
                </a:lnTo>
                <a:lnTo>
                  <a:pt x="562127" y="77317"/>
                </a:lnTo>
                <a:lnTo>
                  <a:pt x="380884" y="77317"/>
                </a:lnTo>
                <a:lnTo>
                  <a:pt x="319538" y="57383"/>
                </a:lnTo>
                <a:close/>
              </a:path>
              <a:path w="766445" h="132080">
                <a:moveTo>
                  <a:pt x="615731" y="0"/>
                </a:moveTo>
                <a:lnTo>
                  <a:pt x="380884" y="77317"/>
                </a:lnTo>
                <a:lnTo>
                  <a:pt x="562127" y="77317"/>
                </a:lnTo>
                <a:lnTo>
                  <a:pt x="625397" y="58701"/>
                </a:lnTo>
                <a:lnTo>
                  <a:pt x="681874" y="58701"/>
                </a:lnTo>
                <a:lnTo>
                  <a:pt x="765884" y="30046"/>
                </a:lnTo>
                <a:lnTo>
                  <a:pt x="615731" y="0"/>
                </a:lnTo>
                <a:close/>
              </a:path>
              <a:path w="766445" h="132080">
                <a:moveTo>
                  <a:pt x="149482" y="2124"/>
                </a:moveTo>
                <a:lnTo>
                  <a:pt x="0" y="34517"/>
                </a:lnTo>
                <a:lnTo>
                  <a:pt x="102302" y="68009"/>
                </a:lnTo>
                <a:lnTo>
                  <a:pt x="149482" y="57383"/>
                </a:lnTo>
                <a:lnTo>
                  <a:pt x="319538" y="57383"/>
                </a:lnTo>
                <a:lnTo>
                  <a:pt x="149482" y="2124"/>
                </a:lnTo>
                <a:close/>
              </a:path>
              <a:path w="766445" h="132080">
                <a:moveTo>
                  <a:pt x="681874" y="58701"/>
                </a:moveTo>
                <a:lnTo>
                  <a:pt x="625397" y="58701"/>
                </a:lnTo>
                <a:lnTo>
                  <a:pt x="654585" y="68009"/>
                </a:lnTo>
                <a:lnTo>
                  <a:pt x="681874" y="58701"/>
                </a:lnTo>
                <a:close/>
              </a:path>
            </a:pathLst>
          </a:custGeom>
          <a:solidFill>
            <a:srgbClr val="0000A3"/>
          </a:solidFill>
        </p:spPr>
        <p:txBody>
          <a:bodyPr wrap="square" lIns="0" tIns="0" rIns="0" bIns="0" rtlCol="0"/>
          <a:lstStyle/>
          <a:p>
            <a:endParaRPr/>
          </a:p>
        </p:txBody>
      </p:sp>
      <p:sp>
        <p:nvSpPr>
          <p:cNvPr id="25" name="object 25"/>
          <p:cNvSpPr/>
          <p:nvPr/>
        </p:nvSpPr>
        <p:spPr>
          <a:xfrm>
            <a:off x="9329872" y="3088994"/>
            <a:ext cx="286385" cy="113664"/>
          </a:xfrm>
          <a:custGeom>
            <a:avLst/>
            <a:gdLst/>
            <a:ahLst/>
            <a:cxnLst/>
            <a:rect l="l" t="t" r="r" b="b"/>
            <a:pathLst>
              <a:path w="286384" h="113664">
                <a:moveTo>
                  <a:pt x="3445" y="0"/>
                </a:moveTo>
                <a:lnTo>
                  <a:pt x="0" y="56724"/>
                </a:lnTo>
                <a:lnTo>
                  <a:pt x="187763" y="113449"/>
                </a:lnTo>
                <a:lnTo>
                  <a:pt x="285951" y="87064"/>
                </a:lnTo>
                <a:lnTo>
                  <a:pt x="3445" y="0"/>
                </a:lnTo>
                <a:close/>
              </a:path>
            </a:pathLst>
          </a:custGeom>
          <a:solidFill>
            <a:srgbClr val="0000A3"/>
          </a:solidFill>
        </p:spPr>
        <p:txBody>
          <a:bodyPr wrap="square" lIns="0" tIns="0" rIns="0" bIns="0" rtlCol="0"/>
          <a:lstStyle/>
          <a:p>
            <a:endParaRPr/>
          </a:p>
        </p:txBody>
      </p:sp>
      <p:sp>
        <p:nvSpPr>
          <p:cNvPr id="26" name="object 26"/>
          <p:cNvSpPr/>
          <p:nvPr/>
        </p:nvSpPr>
        <p:spPr>
          <a:xfrm>
            <a:off x="8806202" y="3088994"/>
            <a:ext cx="281305" cy="112395"/>
          </a:xfrm>
          <a:custGeom>
            <a:avLst/>
            <a:gdLst/>
            <a:ahLst/>
            <a:cxnLst/>
            <a:rect l="l" t="t" r="r" b="b"/>
            <a:pathLst>
              <a:path w="281304" h="112394">
                <a:moveTo>
                  <a:pt x="279060" y="0"/>
                </a:moveTo>
                <a:lnTo>
                  <a:pt x="0" y="87064"/>
                </a:lnTo>
                <a:lnTo>
                  <a:pt x="94743" y="112128"/>
                </a:lnTo>
                <a:lnTo>
                  <a:pt x="280783" y="59362"/>
                </a:lnTo>
                <a:lnTo>
                  <a:pt x="279060" y="0"/>
                </a:lnTo>
                <a:close/>
              </a:path>
            </a:pathLst>
          </a:custGeom>
          <a:solidFill>
            <a:srgbClr val="0000A8"/>
          </a:solidFill>
        </p:spPr>
        <p:txBody>
          <a:bodyPr wrap="square" lIns="0" tIns="0" rIns="0" bIns="0" rtlCol="0"/>
          <a:lstStyle/>
          <a:p>
            <a:endParaRPr/>
          </a:p>
        </p:txBody>
      </p:sp>
      <p:sp>
        <p:nvSpPr>
          <p:cNvPr id="27" name="object 27"/>
          <p:cNvSpPr/>
          <p:nvPr/>
        </p:nvSpPr>
        <p:spPr>
          <a:xfrm>
            <a:off x="8903676" y="3033590"/>
            <a:ext cx="610870" cy="178435"/>
          </a:xfrm>
          <a:custGeom>
            <a:avLst/>
            <a:gdLst/>
            <a:ahLst/>
            <a:cxnLst/>
            <a:rect l="l" t="t" r="r" b="b"/>
            <a:pathLst>
              <a:path w="610870" h="178435">
                <a:moveTo>
                  <a:pt x="18785" y="7069"/>
                </a:moveTo>
                <a:lnTo>
                  <a:pt x="180662" y="56723"/>
                </a:lnTo>
                <a:lnTo>
                  <a:pt x="180948" y="70657"/>
                </a:lnTo>
                <a:lnTo>
                  <a:pt x="182204" y="99513"/>
                </a:lnTo>
                <a:lnTo>
                  <a:pt x="182490" y="113447"/>
                </a:lnTo>
                <a:lnTo>
                  <a:pt x="0" y="167067"/>
                </a:lnTo>
                <a:lnTo>
                  <a:pt x="42056" y="178087"/>
                </a:lnTo>
                <a:lnTo>
                  <a:pt x="305614" y="93659"/>
                </a:lnTo>
                <a:lnTo>
                  <a:pt x="430669" y="93659"/>
                </a:lnTo>
                <a:lnTo>
                  <a:pt x="431084" y="74258"/>
                </a:lnTo>
                <a:lnTo>
                  <a:pt x="303681" y="74258"/>
                </a:lnTo>
                <a:lnTo>
                  <a:pt x="101737" y="9232"/>
                </a:lnTo>
                <a:lnTo>
                  <a:pt x="26553" y="9232"/>
                </a:lnTo>
                <a:lnTo>
                  <a:pt x="23963" y="8511"/>
                </a:lnTo>
                <a:lnTo>
                  <a:pt x="19074" y="7089"/>
                </a:lnTo>
                <a:lnTo>
                  <a:pt x="18785" y="7069"/>
                </a:lnTo>
                <a:close/>
              </a:path>
              <a:path w="610870" h="178435">
                <a:moveTo>
                  <a:pt x="430669" y="93659"/>
                </a:moveTo>
                <a:lnTo>
                  <a:pt x="305614" y="93659"/>
                </a:lnTo>
                <a:lnTo>
                  <a:pt x="564003" y="176767"/>
                </a:lnTo>
                <a:lnTo>
                  <a:pt x="610513" y="168852"/>
                </a:lnTo>
                <a:lnTo>
                  <a:pt x="430249" y="113286"/>
                </a:lnTo>
                <a:lnTo>
                  <a:pt x="430669" y="93659"/>
                </a:lnTo>
                <a:close/>
              </a:path>
              <a:path w="610870" h="178435">
                <a:moveTo>
                  <a:pt x="550222" y="0"/>
                </a:moveTo>
                <a:lnTo>
                  <a:pt x="303681" y="74258"/>
                </a:lnTo>
                <a:lnTo>
                  <a:pt x="431084" y="74258"/>
                </a:lnTo>
                <a:lnTo>
                  <a:pt x="431468" y="56337"/>
                </a:lnTo>
                <a:lnTo>
                  <a:pt x="586397" y="9232"/>
                </a:lnTo>
                <a:lnTo>
                  <a:pt x="550222" y="0"/>
                </a:lnTo>
                <a:close/>
              </a:path>
              <a:path w="610870" h="178435">
                <a:moveTo>
                  <a:pt x="73063" y="0"/>
                </a:moveTo>
                <a:lnTo>
                  <a:pt x="26553" y="9232"/>
                </a:lnTo>
                <a:lnTo>
                  <a:pt x="101737" y="9232"/>
                </a:lnTo>
                <a:lnTo>
                  <a:pt x="73063" y="0"/>
                </a:lnTo>
                <a:close/>
              </a:path>
            </a:pathLst>
          </a:custGeom>
          <a:solidFill>
            <a:srgbClr val="8FAADC"/>
          </a:solidFill>
        </p:spPr>
        <p:txBody>
          <a:bodyPr wrap="square" lIns="0" tIns="0" rIns="0" bIns="0" rtlCol="0"/>
          <a:lstStyle/>
          <a:p>
            <a:endParaRPr/>
          </a:p>
        </p:txBody>
      </p:sp>
      <p:sp>
        <p:nvSpPr>
          <p:cNvPr id="28" name="object 28"/>
          <p:cNvSpPr txBox="1"/>
          <p:nvPr/>
        </p:nvSpPr>
        <p:spPr>
          <a:xfrm>
            <a:off x="1116655" y="9778"/>
            <a:ext cx="3920490" cy="683260"/>
          </a:xfrm>
          <a:prstGeom prst="rect">
            <a:avLst/>
          </a:prstGeom>
        </p:spPr>
        <p:txBody>
          <a:bodyPr vert="horz" wrap="square" lIns="0" tIns="13970" rIns="0" bIns="0" rtlCol="0">
            <a:spAutoFit/>
          </a:bodyPr>
          <a:lstStyle/>
          <a:p>
            <a:pPr marL="12700">
              <a:lnSpc>
                <a:spcPct val="100000"/>
              </a:lnSpc>
              <a:spcBef>
                <a:spcPts val="110"/>
              </a:spcBef>
            </a:pPr>
            <a:r>
              <a:rPr sz="4300" b="0" spc="-10">
                <a:solidFill>
                  <a:srgbClr val="0000A3"/>
                </a:solidFill>
                <a:latin typeface="Calibri Light"/>
                <a:cs typeface="Calibri Light"/>
              </a:rPr>
              <a:t>Packet’s</a:t>
            </a:r>
            <a:r>
              <a:rPr sz="4300" b="0" spc="-40">
                <a:solidFill>
                  <a:srgbClr val="0000A3"/>
                </a:solidFill>
                <a:latin typeface="Calibri Light"/>
                <a:cs typeface="Calibri Light"/>
              </a:rPr>
              <a:t> </a:t>
            </a:r>
            <a:r>
              <a:rPr sz="4300" b="0" spc="-25">
                <a:solidFill>
                  <a:srgbClr val="0000A3"/>
                </a:solidFill>
                <a:latin typeface="Calibri Light"/>
                <a:cs typeface="Calibri Light"/>
              </a:rPr>
              <a:t>Traversal</a:t>
            </a:r>
            <a:endParaRPr sz="4300">
              <a:latin typeface="Calibri Light"/>
              <a:cs typeface="Calibri Light"/>
            </a:endParaRPr>
          </a:p>
        </p:txBody>
      </p:sp>
      <p:sp>
        <p:nvSpPr>
          <p:cNvPr id="29" name="object 29"/>
          <p:cNvSpPr/>
          <p:nvPr/>
        </p:nvSpPr>
        <p:spPr>
          <a:xfrm>
            <a:off x="5037145" y="1701796"/>
            <a:ext cx="4048125" cy="3834129"/>
          </a:xfrm>
          <a:custGeom>
            <a:avLst/>
            <a:gdLst/>
            <a:ahLst/>
            <a:cxnLst/>
            <a:rect l="l" t="t" r="r" b="b"/>
            <a:pathLst>
              <a:path w="4048125" h="3834129">
                <a:moveTo>
                  <a:pt x="939800" y="0"/>
                </a:moveTo>
                <a:lnTo>
                  <a:pt x="4038600" y="0"/>
                </a:lnTo>
                <a:lnTo>
                  <a:pt x="4048125" y="3833813"/>
                </a:lnTo>
                <a:lnTo>
                  <a:pt x="0" y="3833813"/>
                </a:lnTo>
              </a:path>
            </a:pathLst>
          </a:custGeom>
          <a:ln w="9525">
            <a:solidFill>
              <a:srgbClr val="E7E6E6"/>
            </a:solidFill>
          </a:ln>
        </p:spPr>
        <p:txBody>
          <a:bodyPr wrap="square" lIns="0" tIns="0" rIns="0" bIns="0" rtlCol="0"/>
          <a:lstStyle/>
          <a:p>
            <a:endParaRPr/>
          </a:p>
        </p:txBody>
      </p:sp>
      <p:sp>
        <p:nvSpPr>
          <p:cNvPr id="30" name="object 30"/>
          <p:cNvSpPr txBox="1">
            <a:spLocks noGrp="1"/>
          </p:cNvSpPr>
          <p:nvPr>
            <p:ph type="title"/>
          </p:nvPr>
        </p:nvSpPr>
        <p:spPr>
          <a:xfrm>
            <a:off x="4014160" y="499363"/>
            <a:ext cx="941705" cy="391160"/>
          </a:xfrm>
          <a:prstGeom prst="rect">
            <a:avLst/>
          </a:prstGeom>
        </p:spPr>
        <p:txBody>
          <a:bodyPr vert="horz" wrap="square" lIns="0" tIns="12700" rIns="0" bIns="0" rtlCol="0">
            <a:spAutoFit/>
          </a:bodyPr>
          <a:lstStyle/>
          <a:p>
            <a:pPr marL="12700">
              <a:lnSpc>
                <a:spcPct val="100000"/>
              </a:lnSpc>
              <a:spcBef>
                <a:spcPts val="100"/>
              </a:spcBef>
            </a:pPr>
            <a:r>
              <a:rPr sz="2400" b="0" i="1">
                <a:solidFill>
                  <a:srgbClr val="000099"/>
                </a:solidFill>
                <a:latin typeface="Arial"/>
                <a:cs typeface="Arial"/>
              </a:rPr>
              <a:t>source</a:t>
            </a:r>
            <a:endParaRPr sz="2400">
              <a:latin typeface="Arial"/>
              <a:cs typeface="Arial"/>
            </a:endParaRPr>
          </a:p>
        </p:txBody>
      </p:sp>
      <p:sp>
        <p:nvSpPr>
          <p:cNvPr id="31" name="object 31"/>
          <p:cNvSpPr/>
          <p:nvPr/>
        </p:nvSpPr>
        <p:spPr>
          <a:xfrm>
            <a:off x="5087944" y="959944"/>
            <a:ext cx="360362" cy="1596219"/>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3824293" y="1624008"/>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33" name="object 33"/>
          <p:cNvSpPr/>
          <p:nvPr/>
        </p:nvSpPr>
        <p:spPr>
          <a:xfrm>
            <a:off x="3829056" y="1904996"/>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34" name="object 34"/>
          <p:cNvSpPr/>
          <p:nvPr/>
        </p:nvSpPr>
        <p:spPr>
          <a:xfrm>
            <a:off x="2438406" y="1649408"/>
            <a:ext cx="1082675" cy="257175"/>
          </a:xfrm>
          <a:custGeom>
            <a:avLst/>
            <a:gdLst/>
            <a:ahLst/>
            <a:cxnLst/>
            <a:rect l="l" t="t" r="r" b="b"/>
            <a:pathLst>
              <a:path w="1082675" h="257175">
                <a:moveTo>
                  <a:pt x="0" y="0"/>
                </a:moveTo>
                <a:lnTo>
                  <a:pt x="1082675" y="0"/>
                </a:lnTo>
                <a:lnTo>
                  <a:pt x="1082675" y="257175"/>
                </a:lnTo>
                <a:lnTo>
                  <a:pt x="0" y="257175"/>
                </a:lnTo>
                <a:lnTo>
                  <a:pt x="0" y="0"/>
                </a:lnTo>
                <a:close/>
              </a:path>
            </a:pathLst>
          </a:custGeom>
          <a:ln w="9525">
            <a:solidFill>
              <a:srgbClr val="000000"/>
            </a:solidFill>
          </a:ln>
        </p:spPr>
        <p:txBody>
          <a:bodyPr wrap="square" lIns="0" tIns="0" rIns="0" bIns="0" rtlCol="0"/>
          <a:lstStyle/>
          <a:p>
            <a:endParaRPr/>
          </a:p>
        </p:txBody>
      </p:sp>
      <p:sp>
        <p:nvSpPr>
          <p:cNvPr id="35" name="object 35"/>
          <p:cNvSpPr txBox="1"/>
          <p:nvPr/>
        </p:nvSpPr>
        <p:spPr>
          <a:xfrm>
            <a:off x="2507462" y="1680034"/>
            <a:ext cx="213360" cy="229870"/>
          </a:xfrm>
          <a:prstGeom prst="rect">
            <a:avLst/>
          </a:prstGeom>
        </p:spPr>
        <p:txBody>
          <a:bodyPr vert="horz" wrap="square" lIns="0" tIns="0" rIns="0" bIns="0" rtlCol="0">
            <a:spAutoFit/>
          </a:bodyPr>
          <a:lstStyle/>
          <a:p>
            <a:pPr>
              <a:lnSpc>
                <a:spcPts val="1545"/>
              </a:lnSpc>
            </a:pPr>
            <a:r>
              <a:rPr sz="1400">
                <a:latin typeface="Arial"/>
                <a:cs typeface="Arial"/>
              </a:rPr>
              <a:t>H</a:t>
            </a:r>
            <a:r>
              <a:rPr sz="1800" baseline="-13888">
                <a:latin typeface="Arial"/>
                <a:cs typeface="Arial"/>
              </a:rPr>
              <a:t>n</a:t>
            </a:r>
          </a:p>
        </p:txBody>
      </p:sp>
      <p:sp>
        <p:nvSpPr>
          <p:cNvPr id="36" name="object 36"/>
          <p:cNvSpPr txBox="1"/>
          <p:nvPr/>
        </p:nvSpPr>
        <p:spPr>
          <a:xfrm>
            <a:off x="3220250" y="1656588"/>
            <a:ext cx="173990" cy="238760"/>
          </a:xfrm>
          <a:prstGeom prst="rect">
            <a:avLst/>
          </a:prstGeom>
        </p:spPr>
        <p:txBody>
          <a:bodyPr vert="horz" wrap="square" lIns="0" tIns="12700" rIns="0" bIns="0" rtlCol="0">
            <a:spAutoFit/>
          </a:bodyPr>
          <a:lstStyle/>
          <a:p>
            <a:pPr marL="12700">
              <a:lnSpc>
                <a:spcPct val="100000"/>
              </a:lnSpc>
              <a:spcBef>
                <a:spcPts val="100"/>
              </a:spcBef>
            </a:pPr>
            <a:r>
              <a:rPr sz="1400">
                <a:latin typeface="Arial"/>
                <a:cs typeface="Arial"/>
              </a:rPr>
              <a:t>M</a:t>
            </a:r>
          </a:p>
        </p:txBody>
      </p:sp>
      <p:sp>
        <p:nvSpPr>
          <p:cNvPr id="37" name="object 37"/>
          <p:cNvSpPr/>
          <p:nvPr/>
        </p:nvSpPr>
        <p:spPr>
          <a:xfrm>
            <a:off x="3040068" y="1654171"/>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38" name="object 38"/>
          <p:cNvSpPr txBox="1"/>
          <p:nvPr/>
        </p:nvSpPr>
        <p:spPr>
          <a:xfrm>
            <a:off x="1693233" y="1283715"/>
            <a:ext cx="80454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s</a:t>
            </a:r>
            <a:r>
              <a:rPr sz="1600" spc="-5">
                <a:solidFill>
                  <a:srgbClr val="CC0000"/>
                </a:solidFill>
                <a:latin typeface="Arial"/>
                <a:cs typeface="Arial"/>
              </a:rPr>
              <a:t>eg</a:t>
            </a:r>
            <a:r>
              <a:rPr sz="1600">
                <a:solidFill>
                  <a:srgbClr val="CC0000"/>
                </a:solidFill>
                <a:latin typeface="Arial"/>
                <a:cs typeface="Arial"/>
              </a:rPr>
              <a:t>m</a:t>
            </a:r>
            <a:r>
              <a:rPr sz="1600" spc="-5">
                <a:solidFill>
                  <a:srgbClr val="CC0000"/>
                </a:solidFill>
                <a:latin typeface="Arial"/>
                <a:cs typeface="Arial"/>
              </a:rPr>
              <a:t>en</a:t>
            </a:r>
            <a:r>
              <a:rPr sz="1600">
                <a:solidFill>
                  <a:srgbClr val="CC0000"/>
                </a:solidFill>
                <a:latin typeface="Arial"/>
                <a:cs typeface="Arial"/>
              </a:rPr>
              <a:t>t</a:t>
            </a:r>
            <a:endParaRPr sz="1600">
              <a:latin typeface="Arial"/>
              <a:cs typeface="Arial"/>
            </a:endParaRPr>
          </a:p>
        </p:txBody>
      </p:sp>
      <p:sp>
        <p:nvSpPr>
          <p:cNvPr id="39" name="object 39"/>
          <p:cNvSpPr txBox="1"/>
          <p:nvPr/>
        </p:nvSpPr>
        <p:spPr>
          <a:xfrm>
            <a:off x="2823376" y="1347802"/>
            <a:ext cx="171450" cy="229870"/>
          </a:xfrm>
          <a:prstGeom prst="rect">
            <a:avLst/>
          </a:prstGeom>
        </p:spPr>
        <p:txBody>
          <a:bodyPr vert="horz" wrap="square" lIns="0" tIns="0" rIns="0" bIns="0" rtlCol="0">
            <a:spAutoFit/>
          </a:bodyPr>
          <a:lstStyle/>
          <a:p>
            <a:pPr>
              <a:lnSpc>
                <a:spcPts val="1545"/>
              </a:lnSpc>
            </a:pPr>
            <a:r>
              <a:rPr sz="1400">
                <a:latin typeface="Arial"/>
                <a:cs typeface="Arial"/>
              </a:rPr>
              <a:t>H</a:t>
            </a:r>
            <a:r>
              <a:rPr sz="1800" baseline="-13888">
                <a:latin typeface="Arial"/>
                <a:cs typeface="Arial"/>
              </a:rPr>
              <a:t>t</a:t>
            </a:r>
          </a:p>
        </p:txBody>
      </p:sp>
      <p:sp>
        <p:nvSpPr>
          <p:cNvPr id="40" name="object 40"/>
          <p:cNvSpPr txBox="1"/>
          <p:nvPr/>
        </p:nvSpPr>
        <p:spPr>
          <a:xfrm>
            <a:off x="1493210" y="1625091"/>
            <a:ext cx="883919"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da</a:t>
            </a:r>
            <a:r>
              <a:rPr sz="1600" spc="5">
                <a:solidFill>
                  <a:srgbClr val="CC0000"/>
                </a:solidFill>
                <a:latin typeface="Arial"/>
                <a:cs typeface="Arial"/>
              </a:rPr>
              <a:t>t</a:t>
            </a:r>
            <a:r>
              <a:rPr sz="1600" spc="-5">
                <a:solidFill>
                  <a:srgbClr val="CC0000"/>
                </a:solidFill>
                <a:latin typeface="Arial"/>
                <a:cs typeface="Arial"/>
              </a:rPr>
              <a:t>ag</a:t>
            </a:r>
            <a:r>
              <a:rPr sz="1600">
                <a:solidFill>
                  <a:srgbClr val="CC0000"/>
                </a:solidFill>
                <a:latin typeface="Arial"/>
                <a:cs typeface="Arial"/>
              </a:rPr>
              <a:t>r</a:t>
            </a:r>
            <a:r>
              <a:rPr sz="1600" spc="-5">
                <a:solidFill>
                  <a:srgbClr val="CC0000"/>
                </a:solidFill>
                <a:latin typeface="Arial"/>
                <a:cs typeface="Arial"/>
              </a:rPr>
              <a:t>am</a:t>
            </a:r>
            <a:endParaRPr sz="1600">
              <a:latin typeface="Arial"/>
              <a:cs typeface="Arial"/>
            </a:endParaRPr>
          </a:p>
        </p:txBody>
      </p:sp>
      <p:sp>
        <p:nvSpPr>
          <p:cNvPr id="41" name="object 41"/>
          <p:cNvSpPr txBox="1"/>
          <p:nvPr/>
        </p:nvSpPr>
        <p:spPr>
          <a:xfrm>
            <a:off x="2845760" y="4433316"/>
            <a:ext cx="1254125" cy="330200"/>
          </a:xfrm>
          <a:prstGeom prst="rect">
            <a:avLst/>
          </a:prstGeom>
        </p:spPr>
        <p:txBody>
          <a:bodyPr vert="horz" wrap="square" lIns="0" tIns="12700" rIns="0" bIns="0" rtlCol="0">
            <a:spAutoFit/>
          </a:bodyPr>
          <a:lstStyle/>
          <a:p>
            <a:pPr marL="12700">
              <a:lnSpc>
                <a:spcPct val="100000"/>
              </a:lnSpc>
              <a:spcBef>
                <a:spcPts val="100"/>
              </a:spcBef>
            </a:pPr>
            <a:r>
              <a:rPr sz="2000" i="1" spc="-5">
                <a:solidFill>
                  <a:srgbClr val="000099"/>
                </a:solidFill>
                <a:latin typeface="Arial"/>
                <a:cs typeface="Arial"/>
              </a:rPr>
              <a:t>destination</a:t>
            </a:r>
            <a:endParaRPr sz="2000">
              <a:latin typeface="Arial"/>
              <a:cs typeface="Arial"/>
            </a:endParaRPr>
          </a:p>
        </p:txBody>
      </p:sp>
      <p:graphicFrame>
        <p:nvGraphicFramePr>
          <p:cNvPr id="42" name="object 42"/>
          <p:cNvGraphicFramePr>
            <a:graphicFrameLocks noGrp="1"/>
          </p:cNvGraphicFramePr>
          <p:nvPr/>
        </p:nvGraphicFramePr>
        <p:xfrm>
          <a:off x="1387481" y="5505446"/>
          <a:ext cx="1330324" cy="555624"/>
        </p:xfrm>
        <a:graphic>
          <a:graphicData uri="http://schemas.openxmlformats.org/drawingml/2006/table">
            <a:tbl>
              <a:tblPr firstRow="1" bandRow="1">
                <a:tableStyleId>{2D5ABB26-0587-4C30-8999-92F81FD0307C}</a:tableStyleId>
              </a:tblPr>
              <a:tblGrid>
                <a:gridCol w="254635">
                  <a:extLst>
                    <a:ext uri="{9D8B030D-6E8A-4147-A177-3AD203B41FA5}">
                      <a16:colId xmlns:a16="http://schemas.microsoft.com/office/drawing/2014/main" val="20000"/>
                    </a:ext>
                  </a:extLst>
                </a:gridCol>
                <a:gridCol w="290830">
                  <a:extLst>
                    <a:ext uri="{9D8B030D-6E8A-4147-A177-3AD203B41FA5}">
                      <a16:colId xmlns:a16="http://schemas.microsoft.com/office/drawing/2014/main" val="20001"/>
                    </a:ext>
                  </a:extLst>
                </a:gridCol>
                <a:gridCol w="304165">
                  <a:extLst>
                    <a:ext uri="{9D8B030D-6E8A-4147-A177-3AD203B41FA5}">
                      <a16:colId xmlns:a16="http://schemas.microsoft.com/office/drawing/2014/main" val="20002"/>
                    </a:ext>
                  </a:extLst>
                </a:gridCol>
                <a:gridCol w="480694">
                  <a:extLst>
                    <a:ext uri="{9D8B030D-6E8A-4147-A177-3AD203B41FA5}">
                      <a16:colId xmlns:a16="http://schemas.microsoft.com/office/drawing/2014/main" val="20003"/>
                    </a:ext>
                  </a:extLst>
                </a:gridCol>
              </a:tblGrid>
              <a:tr h="277812">
                <a:tc>
                  <a:txBody>
                    <a:bodyPr/>
                    <a:lstStyle/>
                    <a:p>
                      <a:pPr>
                        <a:lnSpc>
                          <a:spcPct val="100000"/>
                        </a:lnSpc>
                      </a:pPr>
                      <a:endParaRPr sz="170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a:txBody>
                    <a:bodyPr/>
                    <a:lstStyle/>
                    <a:p>
                      <a:pPr marR="8255" algn="r">
                        <a:lnSpc>
                          <a:spcPct val="100000"/>
                        </a:lnSpc>
                        <a:spcBef>
                          <a:spcPts val="90"/>
                        </a:spcBef>
                      </a:pPr>
                      <a:r>
                        <a:rPr sz="1400">
                          <a:latin typeface="Arial"/>
                          <a:cs typeface="Arial"/>
                        </a:rPr>
                        <a:t>H</a:t>
                      </a:r>
                      <a:r>
                        <a:rPr sz="1800" baseline="-13888">
                          <a:latin typeface="Arial"/>
                          <a:cs typeface="Arial"/>
                        </a:rPr>
                        <a:t>n</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9370" algn="r">
                        <a:lnSpc>
                          <a:spcPct val="100000"/>
                        </a:lnSpc>
                        <a:spcBef>
                          <a:spcPts val="90"/>
                        </a:spcBef>
                      </a:pPr>
                      <a:r>
                        <a:rPr sz="1400">
                          <a:latin typeface="Arial"/>
                          <a:cs typeface="Arial"/>
                        </a:rPr>
                        <a:t>H</a:t>
                      </a:r>
                      <a:r>
                        <a:rPr sz="1800" baseline="-13888">
                          <a:latin typeface="Arial"/>
                          <a:cs typeface="Arial"/>
                        </a:rPr>
                        <a:t>t</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3985" algn="r">
                        <a:lnSpc>
                          <a:spcPct val="100000"/>
                        </a:lnSpc>
                        <a:spcBef>
                          <a:spcPts val="140"/>
                        </a:spcBef>
                      </a:pPr>
                      <a:r>
                        <a:rPr sz="1400">
                          <a:latin typeface="Arial"/>
                          <a:cs typeface="Arial"/>
                        </a:rPr>
                        <a:t>M</a:t>
                      </a: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7812">
                <a:tc>
                  <a:txBody>
                    <a:bodyPr/>
                    <a:lstStyle/>
                    <a:p>
                      <a:pPr marL="46355">
                        <a:lnSpc>
                          <a:spcPct val="100000"/>
                        </a:lnSpc>
                        <a:spcBef>
                          <a:spcPts val="254"/>
                        </a:spcBef>
                      </a:pPr>
                      <a:r>
                        <a:rPr sz="1400">
                          <a:latin typeface="Arial"/>
                          <a:cs typeface="Arial"/>
                        </a:rPr>
                        <a:t>H</a:t>
                      </a:r>
                      <a:r>
                        <a:rPr sz="1800" baseline="-13888">
                          <a:latin typeface="Arial"/>
                          <a:cs typeface="Arial"/>
                        </a:rPr>
                        <a:t>l</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 algn="r">
                        <a:lnSpc>
                          <a:spcPct val="100000"/>
                        </a:lnSpc>
                        <a:spcBef>
                          <a:spcPts val="254"/>
                        </a:spcBef>
                      </a:pPr>
                      <a:r>
                        <a:rPr sz="1400">
                          <a:latin typeface="Arial"/>
                          <a:cs typeface="Arial"/>
                        </a:rPr>
                        <a:t>H</a:t>
                      </a:r>
                      <a:r>
                        <a:rPr sz="1800" baseline="-13888">
                          <a:latin typeface="Arial"/>
                          <a:cs typeface="Arial"/>
                        </a:rPr>
                        <a:t>n</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 algn="r">
                        <a:lnSpc>
                          <a:spcPct val="100000"/>
                        </a:lnSpc>
                        <a:spcBef>
                          <a:spcPts val="254"/>
                        </a:spcBef>
                      </a:pPr>
                      <a:r>
                        <a:rPr sz="1400">
                          <a:latin typeface="Arial"/>
                          <a:cs typeface="Arial"/>
                        </a:rPr>
                        <a:t>H</a:t>
                      </a:r>
                      <a:r>
                        <a:rPr sz="1800" baseline="-13888">
                          <a:latin typeface="Arial"/>
                          <a:cs typeface="Arial"/>
                        </a:rPr>
                        <a:t>t</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0810" algn="r">
                        <a:lnSpc>
                          <a:spcPct val="100000"/>
                        </a:lnSpc>
                        <a:spcBef>
                          <a:spcPts val="305"/>
                        </a:spcBef>
                      </a:pPr>
                      <a:r>
                        <a:rPr sz="1400">
                          <a:latin typeface="Arial"/>
                          <a:cs typeface="Arial"/>
                        </a:rPr>
                        <a:t>M</a:t>
                      </a: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43" name="object 43"/>
          <p:cNvSpPr/>
          <p:nvPr/>
        </p:nvSpPr>
        <p:spPr>
          <a:xfrm>
            <a:off x="1943106" y="5202233"/>
            <a:ext cx="765175" cy="257175"/>
          </a:xfrm>
          <a:custGeom>
            <a:avLst/>
            <a:gdLst/>
            <a:ahLst/>
            <a:cxnLst/>
            <a:rect l="l" t="t" r="r" b="b"/>
            <a:pathLst>
              <a:path w="765175" h="257175">
                <a:moveTo>
                  <a:pt x="0" y="0"/>
                </a:moveTo>
                <a:lnTo>
                  <a:pt x="765175" y="0"/>
                </a:lnTo>
                <a:lnTo>
                  <a:pt x="765175" y="257175"/>
                </a:lnTo>
                <a:lnTo>
                  <a:pt x="0" y="257175"/>
                </a:lnTo>
                <a:lnTo>
                  <a:pt x="0" y="0"/>
                </a:lnTo>
                <a:close/>
              </a:path>
            </a:pathLst>
          </a:custGeom>
          <a:ln w="9525">
            <a:solidFill>
              <a:srgbClr val="000000"/>
            </a:solidFill>
          </a:ln>
        </p:spPr>
        <p:txBody>
          <a:bodyPr wrap="square" lIns="0" tIns="0" rIns="0" bIns="0" rtlCol="0"/>
          <a:lstStyle/>
          <a:p>
            <a:endParaRPr/>
          </a:p>
        </p:txBody>
      </p:sp>
      <p:sp>
        <p:nvSpPr>
          <p:cNvPr id="44" name="object 44"/>
          <p:cNvSpPr txBox="1"/>
          <p:nvPr/>
        </p:nvSpPr>
        <p:spPr>
          <a:xfrm>
            <a:off x="1943106" y="5202233"/>
            <a:ext cx="284480" cy="257175"/>
          </a:xfrm>
          <a:prstGeom prst="rect">
            <a:avLst/>
          </a:prstGeom>
          <a:ln w="9526">
            <a:solidFill>
              <a:srgbClr val="000000"/>
            </a:solidFill>
          </a:ln>
        </p:spPr>
        <p:txBody>
          <a:bodyPr vert="horz" wrap="square" lIns="0" tIns="11430" rIns="0" bIns="0" rtlCol="0">
            <a:spAutoFit/>
          </a:bodyPr>
          <a:lstStyle/>
          <a:p>
            <a:pPr marL="67310">
              <a:lnSpc>
                <a:spcPct val="100000"/>
              </a:lnSpc>
              <a:spcBef>
                <a:spcPts val="90"/>
              </a:spcBef>
            </a:pPr>
            <a:r>
              <a:rPr sz="1400">
                <a:latin typeface="Arial"/>
                <a:cs typeface="Arial"/>
              </a:rPr>
              <a:t>H</a:t>
            </a:r>
            <a:r>
              <a:rPr sz="1800" baseline="-13888">
                <a:latin typeface="Arial"/>
                <a:cs typeface="Arial"/>
              </a:rPr>
              <a:t>t</a:t>
            </a:r>
          </a:p>
        </p:txBody>
      </p:sp>
      <p:sp>
        <p:nvSpPr>
          <p:cNvPr id="45" name="object 45"/>
          <p:cNvSpPr txBox="1"/>
          <p:nvPr/>
        </p:nvSpPr>
        <p:spPr>
          <a:xfrm>
            <a:off x="2227269" y="5202233"/>
            <a:ext cx="481330" cy="257175"/>
          </a:xfrm>
          <a:prstGeom prst="rect">
            <a:avLst/>
          </a:prstGeom>
          <a:ln w="9525">
            <a:solidFill>
              <a:srgbClr val="000000"/>
            </a:solidFill>
          </a:ln>
        </p:spPr>
        <p:txBody>
          <a:bodyPr vert="horz" wrap="square" lIns="0" tIns="17780" rIns="0" bIns="0" rtlCol="0">
            <a:spAutoFit/>
          </a:bodyPr>
          <a:lstStyle/>
          <a:p>
            <a:pPr marL="192405">
              <a:lnSpc>
                <a:spcPct val="100000"/>
              </a:lnSpc>
              <a:spcBef>
                <a:spcPts val="140"/>
              </a:spcBef>
            </a:pPr>
            <a:r>
              <a:rPr sz="1400">
                <a:latin typeface="Arial"/>
                <a:cs typeface="Arial"/>
              </a:rPr>
              <a:t>M</a:t>
            </a:r>
          </a:p>
        </p:txBody>
      </p:sp>
      <p:sp>
        <p:nvSpPr>
          <p:cNvPr id="46" name="object 46"/>
          <p:cNvSpPr txBox="1"/>
          <p:nvPr/>
        </p:nvSpPr>
        <p:spPr>
          <a:xfrm>
            <a:off x="2208218" y="4889496"/>
            <a:ext cx="495300" cy="257175"/>
          </a:xfrm>
          <a:prstGeom prst="rect">
            <a:avLst/>
          </a:prstGeom>
          <a:ln w="9525">
            <a:solidFill>
              <a:srgbClr val="000000"/>
            </a:solidFill>
          </a:ln>
        </p:spPr>
        <p:txBody>
          <a:bodyPr vert="horz" wrap="square" lIns="0" tIns="19685" rIns="0" bIns="0" rtlCol="0">
            <a:spAutoFit/>
          </a:bodyPr>
          <a:lstStyle/>
          <a:p>
            <a:pPr marL="207010">
              <a:lnSpc>
                <a:spcPct val="100000"/>
              </a:lnSpc>
              <a:spcBef>
                <a:spcPts val="155"/>
              </a:spcBef>
            </a:pPr>
            <a:r>
              <a:rPr sz="1400">
                <a:latin typeface="Arial"/>
                <a:cs typeface="Arial"/>
              </a:rPr>
              <a:t>M</a:t>
            </a:r>
          </a:p>
        </p:txBody>
      </p:sp>
      <p:sp>
        <p:nvSpPr>
          <p:cNvPr id="47" name="object 47"/>
          <p:cNvSpPr/>
          <p:nvPr/>
        </p:nvSpPr>
        <p:spPr>
          <a:xfrm>
            <a:off x="6916745" y="4806946"/>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48" name="object 48"/>
          <p:cNvSpPr/>
          <p:nvPr/>
        </p:nvSpPr>
        <p:spPr>
          <a:xfrm>
            <a:off x="6924681" y="5127621"/>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49" name="object 49"/>
          <p:cNvSpPr/>
          <p:nvPr/>
        </p:nvSpPr>
        <p:spPr>
          <a:xfrm>
            <a:off x="7043928" y="2490216"/>
            <a:ext cx="1432559" cy="801624"/>
          </a:xfrm>
          <a:prstGeom prst="rect">
            <a:avLst/>
          </a:prstGeom>
          <a:blipFill>
            <a:blip r:embed="rId8" cstate="print"/>
            <a:stretch>
              <a:fillRect/>
            </a:stretch>
          </a:blipFill>
        </p:spPr>
        <p:txBody>
          <a:bodyPr wrap="square" lIns="0" tIns="0" rIns="0" bIns="0" rtlCol="0"/>
          <a:lstStyle/>
          <a:p>
            <a:endParaRPr/>
          </a:p>
        </p:txBody>
      </p:sp>
      <p:sp>
        <p:nvSpPr>
          <p:cNvPr id="50" name="object 50"/>
          <p:cNvSpPr/>
          <p:nvPr/>
        </p:nvSpPr>
        <p:spPr>
          <a:xfrm>
            <a:off x="7083432" y="2597147"/>
            <a:ext cx="1273175" cy="655955"/>
          </a:xfrm>
          <a:custGeom>
            <a:avLst/>
            <a:gdLst/>
            <a:ahLst/>
            <a:cxnLst/>
            <a:rect l="l" t="t" r="r" b="b"/>
            <a:pathLst>
              <a:path w="1273175" h="655954">
                <a:moveTo>
                  <a:pt x="0" y="0"/>
                </a:moveTo>
                <a:lnTo>
                  <a:pt x="1273175" y="0"/>
                </a:lnTo>
                <a:lnTo>
                  <a:pt x="1273175" y="655637"/>
                </a:lnTo>
                <a:lnTo>
                  <a:pt x="0" y="655637"/>
                </a:lnTo>
                <a:lnTo>
                  <a:pt x="0" y="0"/>
                </a:lnTo>
                <a:close/>
              </a:path>
            </a:pathLst>
          </a:custGeom>
          <a:solidFill>
            <a:srgbClr val="FFFFFF"/>
          </a:solidFill>
        </p:spPr>
        <p:txBody>
          <a:bodyPr wrap="square" lIns="0" tIns="0" rIns="0" bIns="0" rtlCol="0"/>
          <a:lstStyle/>
          <a:p>
            <a:endParaRPr/>
          </a:p>
        </p:txBody>
      </p:sp>
      <p:sp>
        <p:nvSpPr>
          <p:cNvPr id="51" name="object 51"/>
          <p:cNvSpPr/>
          <p:nvPr/>
        </p:nvSpPr>
        <p:spPr>
          <a:xfrm>
            <a:off x="7083432" y="2597147"/>
            <a:ext cx="1273175" cy="655955"/>
          </a:xfrm>
          <a:custGeom>
            <a:avLst/>
            <a:gdLst/>
            <a:ahLst/>
            <a:cxnLst/>
            <a:rect l="l" t="t" r="r" b="b"/>
            <a:pathLst>
              <a:path w="1273175" h="655954">
                <a:moveTo>
                  <a:pt x="0" y="0"/>
                </a:moveTo>
                <a:lnTo>
                  <a:pt x="1273175" y="0"/>
                </a:lnTo>
                <a:lnTo>
                  <a:pt x="1273175" y="655638"/>
                </a:lnTo>
                <a:lnTo>
                  <a:pt x="0" y="655638"/>
                </a:lnTo>
                <a:lnTo>
                  <a:pt x="0" y="0"/>
                </a:lnTo>
                <a:close/>
              </a:path>
            </a:pathLst>
          </a:custGeom>
          <a:ln w="28575">
            <a:solidFill>
              <a:srgbClr val="000000"/>
            </a:solidFill>
          </a:ln>
        </p:spPr>
        <p:txBody>
          <a:bodyPr wrap="square" lIns="0" tIns="0" rIns="0" bIns="0" rtlCol="0"/>
          <a:lstStyle/>
          <a:p>
            <a:endParaRPr/>
          </a:p>
        </p:txBody>
      </p:sp>
      <p:sp>
        <p:nvSpPr>
          <p:cNvPr id="52" name="object 52"/>
          <p:cNvSpPr/>
          <p:nvPr/>
        </p:nvSpPr>
        <p:spPr>
          <a:xfrm>
            <a:off x="7083432" y="2914647"/>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53" name="object 53"/>
          <p:cNvSpPr/>
          <p:nvPr/>
        </p:nvSpPr>
        <p:spPr>
          <a:xfrm>
            <a:off x="3005143" y="787336"/>
            <a:ext cx="5321935" cy="5509260"/>
          </a:xfrm>
          <a:custGeom>
            <a:avLst/>
            <a:gdLst/>
            <a:ahLst/>
            <a:cxnLst/>
            <a:rect l="l" t="t" r="r" b="b"/>
            <a:pathLst>
              <a:path w="5321934" h="5509260">
                <a:moveTo>
                  <a:pt x="57150" y="4048183"/>
                </a:moveTo>
                <a:lnTo>
                  <a:pt x="28575" y="4048183"/>
                </a:lnTo>
                <a:lnTo>
                  <a:pt x="28575" y="5502287"/>
                </a:lnTo>
                <a:lnTo>
                  <a:pt x="34970" y="5508683"/>
                </a:lnTo>
                <a:lnTo>
                  <a:pt x="1722107" y="5508683"/>
                </a:lnTo>
                <a:lnTo>
                  <a:pt x="1723359" y="5508517"/>
                </a:lnTo>
                <a:lnTo>
                  <a:pt x="1775656" y="5494396"/>
                </a:lnTo>
                <a:lnTo>
                  <a:pt x="57150" y="5494396"/>
                </a:lnTo>
                <a:lnTo>
                  <a:pt x="42862" y="5480108"/>
                </a:lnTo>
                <a:lnTo>
                  <a:pt x="57150" y="5480108"/>
                </a:lnTo>
                <a:lnTo>
                  <a:pt x="57150" y="4048183"/>
                </a:lnTo>
                <a:close/>
              </a:path>
              <a:path w="5321934" h="5509260">
                <a:moveTo>
                  <a:pt x="57150" y="5480108"/>
                </a:moveTo>
                <a:lnTo>
                  <a:pt x="42862" y="5480108"/>
                </a:lnTo>
                <a:lnTo>
                  <a:pt x="57150" y="5494396"/>
                </a:lnTo>
                <a:lnTo>
                  <a:pt x="57150" y="5480108"/>
                </a:lnTo>
                <a:close/>
              </a:path>
              <a:path w="5321934" h="5509260">
                <a:moveTo>
                  <a:pt x="1718954" y="5480108"/>
                </a:moveTo>
                <a:lnTo>
                  <a:pt x="57150" y="5480108"/>
                </a:lnTo>
                <a:lnTo>
                  <a:pt x="57150" y="5494396"/>
                </a:lnTo>
                <a:lnTo>
                  <a:pt x="1775656" y="5494396"/>
                </a:lnTo>
                <a:lnTo>
                  <a:pt x="1826737" y="5480602"/>
                </a:lnTo>
                <a:lnTo>
                  <a:pt x="1717125" y="5480602"/>
                </a:lnTo>
                <a:lnTo>
                  <a:pt x="1718954" y="5480108"/>
                </a:lnTo>
                <a:close/>
              </a:path>
              <a:path w="5321934" h="5509260">
                <a:moveTo>
                  <a:pt x="4005262" y="4862742"/>
                </a:moveTo>
                <a:lnTo>
                  <a:pt x="1717125" y="5480602"/>
                </a:lnTo>
                <a:lnTo>
                  <a:pt x="1720850" y="5480108"/>
                </a:lnTo>
                <a:lnTo>
                  <a:pt x="1828567" y="5480108"/>
                </a:lnTo>
                <a:lnTo>
                  <a:pt x="4029506" y="4885794"/>
                </a:lnTo>
                <a:lnTo>
                  <a:pt x="4033837" y="4880140"/>
                </a:lnTo>
                <a:lnTo>
                  <a:pt x="4033837" y="4873683"/>
                </a:lnTo>
                <a:lnTo>
                  <a:pt x="4005262" y="4873683"/>
                </a:lnTo>
                <a:lnTo>
                  <a:pt x="4005262" y="4862742"/>
                </a:lnTo>
                <a:close/>
              </a:path>
              <a:path w="5321934" h="5509260">
                <a:moveTo>
                  <a:pt x="1828567" y="5480108"/>
                </a:moveTo>
                <a:lnTo>
                  <a:pt x="1720850" y="5480108"/>
                </a:lnTo>
                <a:lnTo>
                  <a:pt x="1717125" y="5480602"/>
                </a:lnTo>
                <a:lnTo>
                  <a:pt x="1826737" y="5480602"/>
                </a:lnTo>
                <a:lnTo>
                  <a:pt x="1828567" y="5480108"/>
                </a:lnTo>
                <a:close/>
              </a:path>
              <a:path w="5321934" h="5509260">
                <a:moveTo>
                  <a:pt x="5046663" y="3789540"/>
                </a:moveTo>
                <a:lnTo>
                  <a:pt x="5018087" y="3789540"/>
                </a:lnTo>
                <a:lnTo>
                  <a:pt x="5032375" y="3803708"/>
                </a:lnTo>
                <a:lnTo>
                  <a:pt x="5018205" y="3803708"/>
                </a:lnTo>
                <a:lnTo>
                  <a:pt x="5026059" y="4744565"/>
                </a:lnTo>
                <a:lnTo>
                  <a:pt x="5027863" y="4748462"/>
                </a:lnTo>
                <a:lnTo>
                  <a:pt x="5301929" y="4985007"/>
                </a:lnTo>
                <a:lnTo>
                  <a:pt x="5307938" y="4985845"/>
                </a:lnTo>
                <a:lnTo>
                  <a:pt x="5318127" y="4981110"/>
                </a:lnTo>
                <a:lnTo>
                  <a:pt x="5321362" y="4975977"/>
                </a:lnTo>
                <a:lnTo>
                  <a:pt x="5321302" y="4970682"/>
                </a:lnTo>
                <a:lnTo>
                  <a:pt x="5292725" y="4970682"/>
                </a:lnTo>
                <a:lnTo>
                  <a:pt x="5292368" y="4939009"/>
                </a:lnTo>
                <a:lnTo>
                  <a:pt x="5062039" y="4740214"/>
                </a:lnTo>
                <a:lnTo>
                  <a:pt x="5054598" y="4740214"/>
                </a:lnTo>
                <a:lnTo>
                  <a:pt x="5049647" y="4729518"/>
                </a:lnTo>
                <a:lnTo>
                  <a:pt x="5054509" y="4729518"/>
                </a:lnTo>
                <a:lnTo>
                  <a:pt x="5046782" y="3803708"/>
                </a:lnTo>
                <a:lnTo>
                  <a:pt x="5032375" y="3803708"/>
                </a:lnTo>
                <a:lnTo>
                  <a:pt x="5018087" y="3789540"/>
                </a:lnTo>
                <a:lnTo>
                  <a:pt x="5046663" y="3789540"/>
                </a:lnTo>
                <a:close/>
              </a:path>
              <a:path w="5321934" h="5509260">
                <a:moveTo>
                  <a:pt x="5292368" y="4939009"/>
                </a:moveTo>
                <a:lnTo>
                  <a:pt x="5292725" y="4970682"/>
                </a:lnTo>
                <a:lnTo>
                  <a:pt x="5316347" y="4959705"/>
                </a:lnTo>
                <a:lnTo>
                  <a:pt x="5292368" y="4939009"/>
                </a:lnTo>
                <a:close/>
              </a:path>
              <a:path w="5321934" h="5509260">
                <a:moveTo>
                  <a:pt x="5257800" y="1871882"/>
                </a:moveTo>
                <a:lnTo>
                  <a:pt x="5292368" y="4939009"/>
                </a:lnTo>
                <a:lnTo>
                  <a:pt x="5316347" y="4959705"/>
                </a:lnTo>
                <a:lnTo>
                  <a:pt x="5292725" y="4970682"/>
                </a:lnTo>
                <a:lnTo>
                  <a:pt x="5321302" y="4970682"/>
                </a:lnTo>
                <a:lnTo>
                  <a:pt x="5286535" y="1886008"/>
                </a:lnTo>
                <a:lnTo>
                  <a:pt x="5272087" y="1886008"/>
                </a:lnTo>
                <a:lnTo>
                  <a:pt x="5257800" y="1871882"/>
                </a:lnTo>
                <a:close/>
              </a:path>
              <a:path w="5321934" h="5509260">
                <a:moveTo>
                  <a:pt x="4015825" y="4859890"/>
                </a:moveTo>
                <a:lnTo>
                  <a:pt x="4005262" y="4862742"/>
                </a:lnTo>
                <a:lnTo>
                  <a:pt x="4005262" y="4873683"/>
                </a:lnTo>
                <a:lnTo>
                  <a:pt x="4015825" y="4859890"/>
                </a:lnTo>
                <a:close/>
              </a:path>
              <a:path w="5321934" h="5509260">
                <a:moveTo>
                  <a:pt x="4033837" y="4859890"/>
                </a:moveTo>
                <a:lnTo>
                  <a:pt x="4015825" y="4859890"/>
                </a:lnTo>
                <a:lnTo>
                  <a:pt x="4005262" y="4873683"/>
                </a:lnTo>
                <a:lnTo>
                  <a:pt x="4033837" y="4873683"/>
                </a:lnTo>
                <a:lnTo>
                  <a:pt x="4033837" y="4859890"/>
                </a:lnTo>
                <a:close/>
              </a:path>
              <a:path w="5321934" h="5509260">
                <a:moveTo>
                  <a:pt x="5040218" y="3775133"/>
                </a:moveTo>
                <a:lnTo>
                  <a:pt x="4011658" y="3775133"/>
                </a:lnTo>
                <a:lnTo>
                  <a:pt x="4005334" y="3781458"/>
                </a:lnTo>
                <a:lnTo>
                  <a:pt x="4005262" y="4862742"/>
                </a:lnTo>
                <a:lnTo>
                  <a:pt x="4015825" y="4859890"/>
                </a:lnTo>
                <a:lnTo>
                  <a:pt x="4033837" y="4859890"/>
                </a:lnTo>
                <a:lnTo>
                  <a:pt x="4033837" y="3803708"/>
                </a:lnTo>
                <a:lnTo>
                  <a:pt x="4019550" y="3803708"/>
                </a:lnTo>
                <a:lnTo>
                  <a:pt x="4033837" y="3789420"/>
                </a:lnTo>
                <a:lnTo>
                  <a:pt x="5046662" y="3789420"/>
                </a:lnTo>
                <a:lnTo>
                  <a:pt x="5046596" y="3781458"/>
                </a:lnTo>
                <a:lnTo>
                  <a:pt x="5040218" y="3775133"/>
                </a:lnTo>
                <a:close/>
              </a:path>
              <a:path w="5321934" h="5509260">
                <a:moveTo>
                  <a:pt x="5049647" y="4729518"/>
                </a:moveTo>
                <a:lnTo>
                  <a:pt x="5054598" y="4740214"/>
                </a:lnTo>
                <a:lnTo>
                  <a:pt x="5054544" y="4733745"/>
                </a:lnTo>
                <a:lnTo>
                  <a:pt x="5049647" y="4729518"/>
                </a:lnTo>
                <a:close/>
              </a:path>
              <a:path w="5321934" h="5509260">
                <a:moveTo>
                  <a:pt x="5054544" y="4733745"/>
                </a:moveTo>
                <a:lnTo>
                  <a:pt x="5054598" y="4740214"/>
                </a:lnTo>
                <a:lnTo>
                  <a:pt x="5062039" y="4740214"/>
                </a:lnTo>
                <a:lnTo>
                  <a:pt x="5054544" y="4733745"/>
                </a:lnTo>
                <a:close/>
              </a:path>
              <a:path w="5321934" h="5509260">
                <a:moveTo>
                  <a:pt x="5054509" y="4729518"/>
                </a:moveTo>
                <a:lnTo>
                  <a:pt x="5049647" y="4729518"/>
                </a:lnTo>
                <a:lnTo>
                  <a:pt x="5054544" y="4733745"/>
                </a:lnTo>
                <a:lnTo>
                  <a:pt x="5054509" y="4729518"/>
                </a:lnTo>
                <a:close/>
              </a:path>
              <a:path w="5321934" h="5509260">
                <a:moveTo>
                  <a:pt x="42862" y="3976745"/>
                </a:moveTo>
                <a:lnTo>
                  <a:pt x="0" y="4062470"/>
                </a:lnTo>
                <a:lnTo>
                  <a:pt x="28575" y="4062470"/>
                </a:lnTo>
                <a:lnTo>
                  <a:pt x="28575" y="4048183"/>
                </a:lnTo>
                <a:lnTo>
                  <a:pt x="78581" y="4048183"/>
                </a:lnTo>
                <a:lnTo>
                  <a:pt x="42862" y="3976745"/>
                </a:lnTo>
                <a:close/>
              </a:path>
              <a:path w="5321934" h="5509260">
                <a:moveTo>
                  <a:pt x="78581" y="4048183"/>
                </a:moveTo>
                <a:lnTo>
                  <a:pt x="57150" y="4048183"/>
                </a:lnTo>
                <a:lnTo>
                  <a:pt x="57150" y="4062470"/>
                </a:lnTo>
                <a:lnTo>
                  <a:pt x="85725" y="4062470"/>
                </a:lnTo>
                <a:lnTo>
                  <a:pt x="78581" y="4048183"/>
                </a:lnTo>
                <a:close/>
              </a:path>
              <a:path w="5321934" h="5509260">
                <a:moveTo>
                  <a:pt x="4033837" y="3789420"/>
                </a:moveTo>
                <a:lnTo>
                  <a:pt x="4019550" y="3803708"/>
                </a:lnTo>
                <a:lnTo>
                  <a:pt x="4033837" y="3803708"/>
                </a:lnTo>
                <a:lnTo>
                  <a:pt x="4033837" y="3789420"/>
                </a:lnTo>
                <a:close/>
              </a:path>
              <a:path w="5321934" h="5509260">
                <a:moveTo>
                  <a:pt x="5046662" y="3789420"/>
                </a:moveTo>
                <a:lnTo>
                  <a:pt x="4033837" y="3789420"/>
                </a:lnTo>
                <a:lnTo>
                  <a:pt x="4033837" y="3803708"/>
                </a:lnTo>
                <a:lnTo>
                  <a:pt x="5018205" y="3803708"/>
                </a:lnTo>
                <a:lnTo>
                  <a:pt x="5018087" y="3789540"/>
                </a:lnTo>
                <a:lnTo>
                  <a:pt x="5046663" y="3789540"/>
                </a:lnTo>
                <a:close/>
              </a:path>
              <a:path w="5321934" h="5509260">
                <a:moveTo>
                  <a:pt x="1441450" y="0"/>
                </a:moveTo>
                <a:lnTo>
                  <a:pt x="1412875" y="116"/>
                </a:lnTo>
                <a:lnTo>
                  <a:pt x="1422431" y="2359071"/>
                </a:lnTo>
                <a:lnTo>
                  <a:pt x="1428818" y="2365433"/>
                </a:lnTo>
                <a:lnTo>
                  <a:pt x="4197303" y="2365433"/>
                </a:lnTo>
                <a:lnTo>
                  <a:pt x="4203664" y="2359071"/>
                </a:lnTo>
                <a:lnTo>
                  <a:pt x="4203700" y="2351145"/>
                </a:lnTo>
                <a:lnTo>
                  <a:pt x="4175125" y="2351145"/>
                </a:lnTo>
                <a:lnTo>
                  <a:pt x="1450975" y="2351088"/>
                </a:lnTo>
                <a:lnTo>
                  <a:pt x="1436687" y="2336858"/>
                </a:lnTo>
                <a:lnTo>
                  <a:pt x="1450917" y="2336858"/>
                </a:lnTo>
                <a:lnTo>
                  <a:pt x="1441450" y="0"/>
                </a:lnTo>
                <a:close/>
              </a:path>
              <a:path w="5321934" h="5509260">
                <a:moveTo>
                  <a:pt x="5279914" y="1857433"/>
                </a:moveTo>
                <a:lnTo>
                  <a:pt x="4181520" y="1857433"/>
                </a:lnTo>
                <a:lnTo>
                  <a:pt x="4175222" y="1863732"/>
                </a:lnTo>
                <a:lnTo>
                  <a:pt x="4175125" y="2351145"/>
                </a:lnTo>
                <a:lnTo>
                  <a:pt x="4189412" y="2336858"/>
                </a:lnTo>
                <a:lnTo>
                  <a:pt x="4203700" y="2336858"/>
                </a:lnTo>
                <a:lnTo>
                  <a:pt x="4203700" y="1886008"/>
                </a:lnTo>
                <a:lnTo>
                  <a:pt x="4189412" y="1886008"/>
                </a:lnTo>
                <a:lnTo>
                  <a:pt x="4203700" y="1871720"/>
                </a:lnTo>
                <a:lnTo>
                  <a:pt x="5286374" y="1871720"/>
                </a:lnTo>
                <a:lnTo>
                  <a:pt x="5286284" y="1863732"/>
                </a:lnTo>
                <a:lnTo>
                  <a:pt x="5279914" y="1857433"/>
                </a:lnTo>
                <a:close/>
              </a:path>
              <a:path w="5321934" h="5509260">
                <a:moveTo>
                  <a:pt x="4203700" y="2336858"/>
                </a:moveTo>
                <a:lnTo>
                  <a:pt x="4189412" y="2336858"/>
                </a:lnTo>
                <a:lnTo>
                  <a:pt x="4175125" y="2351145"/>
                </a:lnTo>
                <a:lnTo>
                  <a:pt x="4203700" y="2351145"/>
                </a:lnTo>
                <a:lnTo>
                  <a:pt x="4203700" y="2336858"/>
                </a:lnTo>
                <a:close/>
              </a:path>
              <a:path w="5321934" h="5509260">
                <a:moveTo>
                  <a:pt x="1450917" y="2336858"/>
                </a:moveTo>
                <a:lnTo>
                  <a:pt x="1436687" y="2336858"/>
                </a:lnTo>
                <a:lnTo>
                  <a:pt x="1450975" y="2351088"/>
                </a:lnTo>
                <a:lnTo>
                  <a:pt x="1450917" y="2336858"/>
                </a:lnTo>
                <a:close/>
              </a:path>
              <a:path w="5321934" h="5509260">
                <a:moveTo>
                  <a:pt x="4175125" y="2336858"/>
                </a:moveTo>
                <a:lnTo>
                  <a:pt x="1450917" y="2336858"/>
                </a:lnTo>
                <a:lnTo>
                  <a:pt x="1450975" y="2351088"/>
                </a:lnTo>
                <a:lnTo>
                  <a:pt x="4175125" y="2351088"/>
                </a:lnTo>
                <a:lnTo>
                  <a:pt x="4175125" y="2336858"/>
                </a:lnTo>
                <a:close/>
              </a:path>
              <a:path w="5321934" h="5509260">
                <a:moveTo>
                  <a:pt x="4203700" y="1871720"/>
                </a:moveTo>
                <a:lnTo>
                  <a:pt x="4189412" y="1886008"/>
                </a:lnTo>
                <a:lnTo>
                  <a:pt x="4203700" y="1886008"/>
                </a:lnTo>
                <a:lnTo>
                  <a:pt x="4203700" y="1871720"/>
                </a:lnTo>
                <a:close/>
              </a:path>
              <a:path w="5321934" h="5509260">
                <a:moveTo>
                  <a:pt x="5286374" y="1871720"/>
                </a:moveTo>
                <a:lnTo>
                  <a:pt x="4203700" y="1871720"/>
                </a:lnTo>
                <a:lnTo>
                  <a:pt x="4203700" y="1886008"/>
                </a:lnTo>
                <a:lnTo>
                  <a:pt x="5257959" y="1886008"/>
                </a:lnTo>
                <a:lnTo>
                  <a:pt x="5257800" y="1871882"/>
                </a:lnTo>
                <a:lnTo>
                  <a:pt x="5286376" y="1871882"/>
                </a:lnTo>
                <a:lnTo>
                  <a:pt x="5286374" y="1871720"/>
                </a:lnTo>
                <a:close/>
              </a:path>
              <a:path w="5321934" h="5509260">
                <a:moveTo>
                  <a:pt x="5286376" y="1871882"/>
                </a:moveTo>
                <a:lnTo>
                  <a:pt x="5257800" y="1871882"/>
                </a:lnTo>
                <a:lnTo>
                  <a:pt x="5272087" y="1886008"/>
                </a:lnTo>
                <a:lnTo>
                  <a:pt x="5286535" y="1886008"/>
                </a:lnTo>
                <a:lnTo>
                  <a:pt x="5286376" y="1871882"/>
                </a:lnTo>
                <a:close/>
              </a:path>
            </a:pathLst>
          </a:custGeom>
          <a:solidFill>
            <a:srgbClr val="CC0000"/>
          </a:solidFill>
        </p:spPr>
        <p:txBody>
          <a:bodyPr wrap="square" lIns="0" tIns="0" rIns="0" bIns="0" rtlCol="0"/>
          <a:lstStyle/>
          <a:p>
            <a:endParaRPr/>
          </a:p>
        </p:txBody>
      </p:sp>
      <p:graphicFrame>
        <p:nvGraphicFramePr>
          <p:cNvPr id="54" name="object 54"/>
          <p:cNvGraphicFramePr>
            <a:graphicFrameLocks noGrp="1"/>
          </p:cNvGraphicFramePr>
          <p:nvPr/>
        </p:nvGraphicFramePr>
        <p:xfrm>
          <a:off x="5473706" y="4822821"/>
          <a:ext cx="1334135" cy="257175"/>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481330">
                  <a:extLst>
                    <a:ext uri="{9D8B030D-6E8A-4147-A177-3AD203B41FA5}">
                      <a16:colId xmlns:a16="http://schemas.microsoft.com/office/drawing/2014/main" val="20003"/>
                    </a:ext>
                  </a:extLst>
                </a:gridCol>
              </a:tblGrid>
              <a:tr h="257175">
                <a:tc>
                  <a:txBody>
                    <a:bodyPr/>
                    <a:lstStyle/>
                    <a:p>
                      <a:pPr marL="46355">
                        <a:lnSpc>
                          <a:spcPct val="100000"/>
                        </a:lnSpc>
                        <a:spcBef>
                          <a:spcPts val="90"/>
                        </a:spcBef>
                      </a:pPr>
                      <a:r>
                        <a:rPr sz="1400">
                          <a:latin typeface="Arial"/>
                          <a:cs typeface="Arial"/>
                        </a:rPr>
                        <a:t>H</a:t>
                      </a:r>
                      <a:r>
                        <a:rPr sz="1800" baseline="-13888">
                          <a:latin typeface="Arial"/>
                          <a:cs typeface="Arial"/>
                        </a:rPr>
                        <a:t>l</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785">
                        <a:lnSpc>
                          <a:spcPct val="100000"/>
                        </a:lnSpc>
                        <a:spcBef>
                          <a:spcPts val="90"/>
                        </a:spcBef>
                      </a:pPr>
                      <a:r>
                        <a:rPr sz="1400">
                          <a:latin typeface="Arial"/>
                          <a:cs typeface="Arial"/>
                        </a:rPr>
                        <a:t>H</a:t>
                      </a:r>
                      <a:r>
                        <a:rPr sz="1800" baseline="-13888">
                          <a:latin typeface="Arial"/>
                          <a:cs typeface="Arial"/>
                        </a:rPr>
                        <a:t>n</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7630">
                        <a:lnSpc>
                          <a:spcPct val="100000"/>
                        </a:lnSpc>
                        <a:spcBef>
                          <a:spcPts val="90"/>
                        </a:spcBef>
                      </a:pPr>
                      <a:r>
                        <a:rPr sz="1400">
                          <a:latin typeface="Arial"/>
                          <a:cs typeface="Arial"/>
                        </a:rPr>
                        <a:t>H</a:t>
                      </a:r>
                      <a:r>
                        <a:rPr sz="1800" baseline="-13888">
                          <a:latin typeface="Arial"/>
                          <a:cs typeface="Arial"/>
                        </a:rPr>
                        <a:t>t</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2405">
                        <a:lnSpc>
                          <a:spcPct val="100000"/>
                        </a:lnSpc>
                        <a:spcBef>
                          <a:spcPts val="140"/>
                        </a:spcBef>
                      </a:pPr>
                      <a:r>
                        <a:rPr sz="1400">
                          <a:latin typeface="Arial"/>
                          <a:cs typeface="Arial"/>
                        </a:rPr>
                        <a:t>M</a:t>
                      </a: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55" name="object 55"/>
          <p:cNvGraphicFramePr>
            <a:graphicFrameLocks noGrp="1"/>
          </p:cNvGraphicFramePr>
          <p:nvPr/>
        </p:nvGraphicFramePr>
        <p:xfrm>
          <a:off x="5711832" y="4516432"/>
          <a:ext cx="1082675" cy="257175"/>
        </p:xfrm>
        <a:graphic>
          <a:graphicData uri="http://schemas.openxmlformats.org/drawingml/2006/table">
            <a:tbl>
              <a:tblPr firstRow="1" bandRow="1">
                <a:tableStyleId>{2D5ABB26-0587-4C30-8999-92F81FD0307C}</a:tableStyleId>
              </a:tblPr>
              <a:tblGrid>
                <a:gridCol w="296545">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481330">
                  <a:extLst>
                    <a:ext uri="{9D8B030D-6E8A-4147-A177-3AD203B41FA5}">
                      <a16:colId xmlns:a16="http://schemas.microsoft.com/office/drawing/2014/main" val="20002"/>
                    </a:ext>
                  </a:extLst>
                </a:gridCol>
              </a:tblGrid>
              <a:tr h="257175">
                <a:tc>
                  <a:txBody>
                    <a:bodyPr/>
                    <a:lstStyle/>
                    <a:p>
                      <a:pPr marL="68580">
                        <a:lnSpc>
                          <a:spcPct val="100000"/>
                        </a:lnSpc>
                        <a:spcBef>
                          <a:spcPts val="105"/>
                        </a:spcBef>
                      </a:pPr>
                      <a:r>
                        <a:rPr sz="1400">
                          <a:latin typeface="Arial"/>
                          <a:cs typeface="Arial"/>
                        </a:rPr>
                        <a:t>H</a:t>
                      </a:r>
                      <a:r>
                        <a:rPr sz="1800" baseline="-13888">
                          <a:latin typeface="Arial"/>
                          <a:cs typeface="Arial"/>
                        </a:rPr>
                        <a:t>n</a:t>
                      </a: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7630">
                        <a:lnSpc>
                          <a:spcPct val="100000"/>
                        </a:lnSpc>
                        <a:spcBef>
                          <a:spcPts val="105"/>
                        </a:spcBef>
                      </a:pPr>
                      <a:r>
                        <a:rPr sz="1400">
                          <a:latin typeface="Arial"/>
                          <a:cs typeface="Arial"/>
                        </a:rPr>
                        <a:t>H</a:t>
                      </a:r>
                      <a:r>
                        <a:rPr sz="1800" baseline="-13888">
                          <a:latin typeface="Arial"/>
                          <a:cs typeface="Arial"/>
                        </a:rPr>
                        <a:t>t</a:t>
                      </a: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92405">
                        <a:lnSpc>
                          <a:spcPct val="100000"/>
                        </a:lnSpc>
                        <a:spcBef>
                          <a:spcPts val="150"/>
                        </a:spcBef>
                      </a:pPr>
                      <a:r>
                        <a:rPr sz="1400">
                          <a:latin typeface="Arial"/>
                          <a:cs typeface="Arial"/>
                        </a:rPr>
                        <a:t>M</a:t>
                      </a:r>
                    </a:p>
                  </a:txBody>
                  <a:tcPr marL="0" marR="0" marT="190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56" name="object 56"/>
          <p:cNvSpPr/>
          <p:nvPr/>
        </p:nvSpPr>
        <p:spPr>
          <a:xfrm>
            <a:off x="8488370" y="4887908"/>
            <a:ext cx="1082675" cy="257175"/>
          </a:xfrm>
          <a:custGeom>
            <a:avLst/>
            <a:gdLst/>
            <a:ahLst/>
            <a:cxnLst/>
            <a:rect l="l" t="t" r="r" b="b"/>
            <a:pathLst>
              <a:path w="1082675" h="257175">
                <a:moveTo>
                  <a:pt x="0" y="0"/>
                </a:moveTo>
                <a:lnTo>
                  <a:pt x="1082673" y="0"/>
                </a:lnTo>
                <a:lnTo>
                  <a:pt x="1082673" y="257175"/>
                </a:lnTo>
                <a:lnTo>
                  <a:pt x="0" y="257175"/>
                </a:lnTo>
                <a:lnTo>
                  <a:pt x="0" y="0"/>
                </a:lnTo>
                <a:close/>
              </a:path>
            </a:pathLst>
          </a:custGeom>
          <a:solidFill>
            <a:srgbClr val="FFFFFF"/>
          </a:solidFill>
        </p:spPr>
        <p:txBody>
          <a:bodyPr wrap="square" lIns="0" tIns="0" rIns="0" bIns="0" rtlCol="0"/>
          <a:lstStyle/>
          <a:p>
            <a:endParaRPr/>
          </a:p>
        </p:txBody>
      </p:sp>
      <p:sp>
        <p:nvSpPr>
          <p:cNvPr id="57" name="object 57"/>
          <p:cNvSpPr/>
          <p:nvPr/>
        </p:nvSpPr>
        <p:spPr>
          <a:xfrm>
            <a:off x="8488370" y="4887908"/>
            <a:ext cx="1082675" cy="257175"/>
          </a:xfrm>
          <a:custGeom>
            <a:avLst/>
            <a:gdLst/>
            <a:ahLst/>
            <a:cxnLst/>
            <a:rect l="l" t="t" r="r" b="b"/>
            <a:pathLst>
              <a:path w="1082675" h="257175">
                <a:moveTo>
                  <a:pt x="0" y="0"/>
                </a:moveTo>
                <a:lnTo>
                  <a:pt x="1082675" y="0"/>
                </a:lnTo>
                <a:lnTo>
                  <a:pt x="1082675" y="257175"/>
                </a:lnTo>
                <a:lnTo>
                  <a:pt x="0" y="257175"/>
                </a:lnTo>
                <a:lnTo>
                  <a:pt x="0" y="0"/>
                </a:lnTo>
                <a:close/>
              </a:path>
            </a:pathLst>
          </a:custGeom>
          <a:ln w="9525">
            <a:solidFill>
              <a:srgbClr val="000000"/>
            </a:solidFill>
          </a:ln>
        </p:spPr>
        <p:txBody>
          <a:bodyPr wrap="square" lIns="0" tIns="0" rIns="0" bIns="0" rtlCol="0"/>
          <a:lstStyle/>
          <a:p>
            <a:endParaRPr/>
          </a:p>
        </p:txBody>
      </p:sp>
      <p:sp>
        <p:nvSpPr>
          <p:cNvPr id="58" name="object 58"/>
          <p:cNvSpPr txBox="1"/>
          <p:nvPr/>
        </p:nvSpPr>
        <p:spPr>
          <a:xfrm>
            <a:off x="8785231" y="4887908"/>
            <a:ext cx="304800" cy="257175"/>
          </a:xfrm>
          <a:prstGeom prst="rect">
            <a:avLst/>
          </a:prstGeom>
          <a:ln w="9526">
            <a:solidFill>
              <a:srgbClr val="000000"/>
            </a:solidFill>
          </a:ln>
        </p:spPr>
        <p:txBody>
          <a:bodyPr vert="horz" wrap="square" lIns="0" tIns="12065" rIns="0" bIns="0" rtlCol="0">
            <a:spAutoFit/>
          </a:bodyPr>
          <a:lstStyle/>
          <a:p>
            <a:pPr marL="87630">
              <a:lnSpc>
                <a:spcPct val="100000"/>
              </a:lnSpc>
              <a:spcBef>
                <a:spcPts val="95"/>
              </a:spcBef>
            </a:pPr>
            <a:r>
              <a:rPr sz="1400">
                <a:latin typeface="Arial"/>
                <a:cs typeface="Arial"/>
              </a:rPr>
              <a:t>H</a:t>
            </a:r>
            <a:r>
              <a:rPr sz="1800" baseline="-13888">
                <a:latin typeface="Arial"/>
                <a:cs typeface="Arial"/>
              </a:rPr>
              <a:t>t</a:t>
            </a:r>
          </a:p>
        </p:txBody>
      </p:sp>
      <p:sp>
        <p:nvSpPr>
          <p:cNvPr id="59" name="object 59"/>
          <p:cNvSpPr txBox="1"/>
          <p:nvPr/>
        </p:nvSpPr>
        <p:spPr>
          <a:xfrm>
            <a:off x="8488370" y="4887908"/>
            <a:ext cx="297180" cy="257175"/>
          </a:xfrm>
          <a:prstGeom prst="rect">
            <a:avLst/>
          </a:prstGeom>
          <a:ln w="9526">
            <a:solidFill>
              <a:srgbClr val="000000"/>
            </a:solidFill>
          </a:ln>
        </p:spPr>
        <p:txBody>
          <a:bodyPr vert="horz" wrap="square" lIns="0" tIns="12065" rIns="0" bIns="0" rtlCol="0">
            <a:spAutoFit/>
          </a:bodyPr>
          <a:lstStyle/>
          <a:p>
            <a:pPr marL="68580">
              <a:lnSpc>
                <a:spcPct val="100000"/>
              </a:lnSpc>
              <a:spcBef>
                <a:spcPts val="95"/>
              </a:spcBef>
            </a:pPr>
            <a:r>
              <a:rPr sz="1400">
                <a:latin typeface="Arial"/>
                <a:cs typeface="Arial"/>
              </a:rPr>
              <a:t>H</a:t>
            </a:r>
            <a:r>
              <a:rPr sz="1800" baseline="-13888">
                <a:latin typeface="Arial"/>
                <a:cs typeface="Arial"/>
              </a:rPr>
              <a:t>n</a:t>
            </a:r>
          </a:p>
        </p:txBody>
      </p:sp>
      <p:sp>
        <p:nvSpPr>
          <p:cNvPr id="60" name="object 60"/>
          <p:cNvSpPr txBox="1"/>
          <p:nvPr/>
        </p:nvSpPr>
        <p:spPr>
          <a:xfrm>
            <a:off x="9090031" y="4887908"/>
            <a:ext cx="481330" cy="257175"/>
          </a:xfrm>
          <a:prstGeom prst="rect">
            <a:avLst/>
          </a:prstGeom>
          <a:ln w="9525">
            <a:solidFill>
              <a:srgbClr val="000000"/>
            </a:solidFill>
          </a:ln>
        </p:spPr>
        <p:txBody>
          <a:bodyPr vert="horz" wrap="square" lIns="0" tIns="18415" rIns="0" bIns="0" rtlCol="0">
            <a:spAutoFit/>
          </a:bodyPr>
          <a:lstStyle/>
          <a:p>
            <a:pPr marL="192405">
              <a:lnSpc>
                <a:spcPct val="100000"/>
              </a:lnSpc>
              <a:spcBef>
                <a:spcPts val="145"/>
              </a:spcBef>
            </a:pPr>
            <a:r>
              <a:rPr sz="1400">
                <a:latin typeface="Arial"/>
                <a:cs typeface="Arial"/>
              </a:rPr>
              <a:t>M</a:t>
            </a:r>
          </a:p>
        </p:txBody>
      </p:sp>
      <p:sp>
        <p:nvSpPr>
          <p:cNvPr id="61" name="object 61"/>
          <p:cNvSpPr/>
          <p:nvPr/>
        </p:nvSpPr>
        <p:spPr>
          <a:xfrm>
            <a:off x="8785231" y="4897433"/>
            <a:ext cx="0" cy="244475"/>
          </a:xfrm>
          <a:custGeom>
            <a:avLst/>
            <a:gdLst/>
            <a:ahLst/>
            <a:cxnLst/>
            <a:rect l="l" t="t" r="r" b="b"/>
            <a:pathLst>
              <a:path h="244475">
                <a:moveTo>
                  <a:pt x="0" y="0"/>
                </a:moveTo>
                <a:lnTo>
                  <a:pt x="1" y="244475"/>
                </a:lnTo>
              </a:path>
            </a:pathLst>
          </a:custGeom>
          <a:ln w="9525">
            <a:solidFill>
              <a:srgbClr val="000000"/>
            </a:solidFill>
          </a:ln>
        </p:spPr>
        <p:txBody>
          <a:bodyPr wrap="square" lIns="0" tIns="0" rIns="0" bIns="0" rtlCol="0"/>
          <a:lstStyle/>
          <a:p>
            <a:endParaRPr/>
          </a:p>
        </p:txBody>
      </p:sp>
      <p:sp>
        <p:nvSpPr>
          <p:cNvPr id="62" name="object 62"/>
          <p:cNvSpPr/>
          <p:nvPr/>
        </p:nvSpPr>
        <p:spPr>
          <a:xfrm>
            <a:off x="9090031" y="4892671"/>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63" name="object 63"/>
          <p:cNvSpPr/>
          <p:nvPr/>
        </p:nvSpPr>
        <p:spPr>
          <a:xfrm>
            <a:off x="2178056" y="1946269"/>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solidFill>
            <a:srgbClr val="FFFFFF"/>
          </a:solidFill>
        </p:spPr>
        <p:txBody>
          <a:bodyPr wrap="square" lIns="0" tIns="0" rIns="0" bIns="0" rtlCol="0"/>
          <a:lstStyle/>
          <a:p>
            <a:endParaRPr/>
          </a:p>
        </p:txBody>
      </p:sp>
      <p:sp>
        <p:nvSpPr>
          <p:cNvPr id="64" name="object 64"/>
          <p:cNvSpPr/>
          <p:nvPr/>
        </p:nvSpPr>
        <p:spPr>
          <a:xfrm>
            <a:off x="2178056" y="1946269"/>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ln w="9525">
            <a:solidFill>
              <a:srgbClr val="000000"/>
            </a:solidFill>
          </a:ln>
        </p:spPr>
        <p:txBody>
          <a:bodyPr wrap="square" lIns="0" tIns="0" rIns="0" bIns="0" rtlCol="0"/>
          <a:lstStyle/>
          <a:p>
            <a:endParaRPr/>
          </a:p>
        </p:txBody>
      </p:sp>
      <p:sp>
        <p:nvSpPr>
          <p:cNvPr id="65" name="object 65"/>
          <p:cNvSpPr txBox="1"/>
          <p:nvPr/>
        </p:nvSpPr>
        <p:spPr>
          <a:xfrm>
            <a:off x="2178056" y="1926426"/>
            <a:ext cx="261620" cy="277495"/>
          </a:xfrm>
          <a:prstGeom prst="rect">
            <a:avLst/>
          </a:prstGeom>
          <a:ln w="9526">
            <a:solidFill>
              <a:srgbClr val="000000"/>
            </a:solidFill>
          </a:ln>
        </p:spPr>
        <p:txBody>
          <a:bodyPr vert="horz" wrap="square" lIns="0" tIns="32384" rIns="0" bIns="0" rtlCol="0">
            <a:spAutoFit/>
          </a:bodyPr>
          <a:lstStyle/>
          <a:p>
            <a:pPr marL="46355">
              <a:lnSpc>
                <a:spcPct val="100000"/>
              </a:lnSpc>
              <a:spcBef>
                <a:spcPts val="254"/>
              </a:spcBef>
            </a:pPr>
            <a:r>
              <a:rPr sz="1400">
                <a:latin typeface="Arial"/>
                <a:cs typeface="Arial"/>
              </a:rPr>
              <a:t>H</a:t>
            </a:r>
            <a:r>
              <a:rPr sz="1800" baseline="-13888">
                <a:latin typeface="Arial"/>
                <a:cs typeface="Arial"/>
              </a:rPr>
              <a:t>l</a:t>
            </a:r>
          </a:p>
        </p:txBody>
      </p:sp>
      <p:sp>
        <p:nvSpPr>
          <p:cNvPr id="66" name="object 66"/>
          <p:cNvSpPr txBox="1"/>
          <p:nvPr/>
        </p:nvSpPr>
        <p:spPr>
          <a:xfrm>
            <a:off x="2393163" y="1952244"/>
            <a:ext cx="1139190" cy="238760"/>
          </a:xfrm>
          <a:prstGeom prst="rect">
            <a:avLst/>
          </a:prstGeom>
        </p:spPr>
        <p:txBody>
          <a:bodyPr vert="horz" wrap="square" lIns="0" tIns="12700" rIns="0" bIns="0" rtlCol="0">
            <a:spAutoFit/>
          </a:bodyPr>
          <a:lstStyle/>
          <a:p>
            <a:pPr marL="104139">
              <a:lnSpc>
                <a:spcPct val="100000"/>
              </a:lnSpc>
              <a:spcBef>
                <a:spcPts val="100"/>
              </a:spcBef>
              <a:tabLst>
                <a:tab pos="829944" algn="l"/>
              </a:tabLst>
            </a:pPr>
            <a:r>
              <a:rPr sz="2100" baseline="1984">
                <a:latin typeface="Arial"/>
                <a:cs typeface="Arial"/>
              </a:rPr>
              <a:t>H</a:t>
            </a:r>
            <a:r>
              <a:rPr sz="1800" baseline="-11574">
                <a:latin typeface="Arial"/>
                <a:cs typeface="Arial"/>
              </a:rPr>
              <a:t>n </a:t>
            </a:r>
            <a:r>
              <a:rPr sz="1800" spc="209" baseline="-11574">
                <a:latin typeface="Arial"/>
                <a:cs typeface="Arial"/>
              </a:rPr>
              <a:t> </a:t>
            </a:r>
            <a:r>
              <a:rPr sz="2100" baseline="1984">
                <a:latin typeface="Arial"/>
                <a:cs typeface="Arial"/>
              </a:rPr>
              <a:t>H</a:t>
            </a:r>
            <a:r>
              <a:rPr sz="1800" baseline="-11574">
                <a:latin typeface="Arial"/>
                <a:cs typeface="Arial"/>
              </a:rPr>
              <a:t>t	</a:t>
            </a:r>
            <a:r>
              <a:rPr sz="1400">
                <a:latin typeface="Arial"/>
                <a:cs typeface="Arial"/>
              </a:rPr>
              <a:t>M</a:t>
            </a:r>
          </a:p>
        </p:txBody>
      </p:sp>
      <p:sp>
        <p:nvSpPr>
          <p:cNvPr id="67" name="object 67"/>
          <p:cNvSpPr/>
          <p:nvPr/>
        </p:nvSpPr>
        <p:spPr>
          <a:xfrm>
            <a:off x="2439993" y="1946269"/>
            <a:ext cx="0" cy="257175"/>
          </a:xfrm>
          <a:custGeom>
            <a:avLst/>
            <a:gdLst/>
            <a:ahLst/>
            <a:cxnLst/>
            <a:rect l="l" t="t" r="r" b="b"/>
            <a:pathLst>
              <a:path h="257175">
                <a:moveTo>
                  <a:pt x="0" y="0"/>
                </a:moveTo>
                <a:lnTo>
                  <a:pt x="1" y="257175"/>
                </a:lnTo>
              </a:path>
            </a:pathLst>
          </a:custGeom>
          <a:ln w="9525">
            <a:solidFill>
              <a:srgbClr val="000000"/>
            </a:solidFill>
          </a:ln>
        </p:spPr>
        <p:txBody>
          <a:bodyPr wrap="square" lIns="0" tIns="0" rIns="0" bIns="0" rtlCol="0"/>
          <a:lstStyle/>
          <a:p>
            <a:endParaRPr/>
          </a:p>
        </p:txBody>
      </p:sp>
      <p:sp>
        <p:nvSpPr>
          <p:cNvPr id="68" name="object 68"/>
          <p:cNvSpPr/>
          <p:nvPr/>
        </p:nvSpPr>
        <p:spPr>
          <a:xfrm>
            <a:off x="2725743" y="1955794"/>
            <a:ext cx="0" cy="244475"/>
          </a:xfrm>
          <a:custGeom>
            <a:avLst/>
            <a:gdLst/>
            <a:ahLst/>
            <a:cxnLst/>
            <a:rect l="l" t="t" r="r" b="b"/>
            <a:pathLst>
              <a:path h="244475">
                <a:moveTo>
                  <a:pt x="0" y="0"/>
                </a:moveTo>
                <a:lnTo>
                  <a:pt x="1" y="244475"/>
                </a:lnTo>
              </a:path>
            </a:pathLst>
          </a:custGeom>
          <a:ln w="9525">
            <a:solidFill>
              <a:srgbClr val="000000"/>
            </a:solidFill>
          </a:ln>
        </p:spPr>
        <p:txBody>
          <a:bodyPr wrap="square" lIns="0" tIns="0" rIns="0" bIns="0" rtlCol="0"/>
          <a:lstStyle/>
          <a:p>
            <a:endParaRPr/>
          </a:p>
        </p:txBody>
      </p:sp>
      <p:sp>
        <p:nvSpPr>
          <p:cNvPr id="69" name="object 69"/>
          <p:cNvSpPr/>
          <p:nvPr/>
        </p:nvSpPr>
        <p:spPr>
          <a:xfrm>
            <a:off x="3030543" y="1951032"/>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70" name="object 70"/>
          <p:cNvSpPr txBox="1"/>
          <p:nvPr/>
        </p:nvSpPr>
        <p:spPr>
          <a:xfrm>
            <a:off x="9219569" y="5686044"/>
            <a:ext cx="675640" cy="330200"/>
          </a:xfrm>
          <a:prstGeom prst="rect">
            <a:avLst/>
          </a:prstGeom>
        </p:spPr>
        <p:txBody>
          <a:bodyPr vert="horz" wrap="square" lIns="0" tIns="12700" rIns="0" bIns="0" rtlCol="0">
            <a:spAutoFit/>
          </a:bodyPr>
          <a:lstStyle/>
          <a:p>
            <a:pPr marL="12700">
              <a:lnSpc>
                <a:spcPct val="100000"/>
              </a:lnSpc>
              <a:spcBef>
                <a:spcPts val="100"/>
              </a:spcBef>
            </a:pPr>
            <a:r>
              <a:rPr sz="2000" spc="-30">
                <a:latin typeface="Calibri"/>
                <a:cs typeface="Calibri"/>
              </a:rPr>
              <a:t>r</a:t>
            </a:r>
            <a:r>
              <a:rPr sz="2000" spc="-5">
                <a:latin typeface="Calibri"/>
                <a:cs typeface="Calibri"/>
              </a:rPr>
              <a:t>ou</a:t>
            </a:r>
            <a:r>
              <a:rPr sz="2000" spc="-20">
                <a:latin typeface="Calibri"/>
                <a:cs typeface="Calibri"/>
              </a:rPr>
              <a:t>t</a:t>
            </a:r>
            <a:r>
              <a:rPr sz="2000">
                <a:latin typeface="Calibri"/>
                <a:cs typeface="Calibri"/>
              </a:rPr>
              <a:t>er</a:t>
            </a:r>
          </a:p>
        </p:txBody>
      </p:sp>
      <p:sp>
        <p:nvSpPr>
          <p:cNvPr id="71" name="object 71"/>
          <p:cNvSpPr txBox="1"/>
          <p:nvPr/>
        </p:nvSpPr>
        <p:spPr>
          <a:xfrm>
            <a:off x="2001208" y="978915"/>
            <a:ext cx="85026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m</a:t>
            </a:r>
            <a:r>
              <a:rPr sz="1600" spc="-5">
                <a:solidFill>
                  <a:srgbClr val="CC0000"/>
                </a:solidFill>
                <a:latin typeface="Arial"/>
                <a:cs typeface="Arial"/>
              </a:rPr>
              <a:t>e</a:t>
            </a:r>
            <a:r>
              <a:rPr sz="1600">
                <a:solidFill>
                  <a:srgbClr val="CC0000"/>
                </a:solidFill>
                <a:latin typeface="Arial"/>
                <a:cs typeface="Arial"/>
              </a:rPr>
              <a:t>ss</a:t>
            </a:r>
            <a:r>
              <a:rPr sz="1600" spc="-5">
                <a:solidFill>
                  <a:srgbClr val="CC0000"/>
                </a:solidFill>
                <a:latin typeface="Arial"/>
                <a:cs typeface="Arial"/>
              </a:rPr>
              <a:t>ag</a:t>
            </a:r>
            <a:r>
              <a:rPr sz="1600">
                <a:solidFill>
                  <a:srgbClr val="CC0000"/>
                </a:solidFill>
                <a:latin typeface="Arial"/>
                <a:cs typeface="Arial"/>
              </a:rPr>
              <a:t>e</a:t>
            </a:r>
            <a:endParaRPr sz="1600">
              <a:latin typeface="Arial"/>
              <a:cs typeface="Arial"/>
            </a:endParaRPr>
          </a:p>
        </p:txBody>
      </p:sp>
      <p:sp>
        <p:nvSpPr>
          <p:cNvPr id="72" name="object 72"/>
          <p:cNvSpPr txBox="1"/>
          <p:nvPr/>
        </p:nvSpPr>
        <p:spPr>
          <a:xfrm>
            <a:off x="3041656" y="998533"/>
            <a:ext cx="495300" cy="257175"/>
          </a:xfrm>
          <a:prstGeom prst="rect">
            <a:avLst/>
          </a:prstGeom>
          <a:solidFill>
            <a:srgbClr val="FFFFFF"/>
          </a:solidFill>
          <a:ln w="9525">
            <a:solidFill>
              <a:srgbClr val="000000"/>
            </a:solidFill>
          </a:ln>
        </p:spPr>
        <p:txBody>
          <a:bodyPr vert="horz" wrap="square" lIns="0" tIns="18415" rIns="0" bIns="0" rtlCol="0">
            <a:spAutoFit/>
          </a:bodyPr>
          <a:lstStyle/>
          <a:p>
            <a:pPr marL="207010">
              <a:lnSpc>
                <a:spcPct val="100000"/>
              </a:lnSpc>
              <a:spcBef>
                <a:spcPts val="145"/>
              </a:spcBef>
            </a:pPr>
            <a:r>
              <a:rPr sz="1400">
                <a:latin typeface="Arial"/>
                <a:cs typeface="Arial"/>
              </a:rPr>
              <a:t>M</a:t>
            </a:r>
          </a:p>
        </p:txBody>
      </p:sp>
      <p:sp>
        <p:nvSpPr>
          <p:cNvPr id="73" name="object 73"/>
          <p:cNvSpPr/>
          <p:nvPr/>
        </p:nvSpPr>
        <p:spPr>
          <a:xfrm>
            <a:off x="2754321" y="1319209"/>
            <a:ext cx="281305" cy="257175"/>
          </a:xfrm>
          <a:custGeom>
            <a:avLst/>
            <a:gdLst/>
            <a:ahLst/>
            <a:cxnLst/>
            <a:rect l="l" t="t" r="r" b="b"/>
            <a:pathLst>
              <a:path w="281305" h="257175">
                <a:moveTo>
                  <a:pt x="0" y="0"/>
                </a:moveTo>
                <a:lnTo>
                  <a:pt x="280988" y="0"/>
                </a:lnTo>
                <a:lnTo>
                  <a:pt x="280988" y="257175"/>
                </a:lnTo>
                <a:lnTo>
                  <a:pt x="0" y="257175"/>
                </a:lnTo>
                <a:lnTo>
                  <a:pt x="0" y="0"/>
                </a:lnTo>
                <a:close/>
              </a:path>
            </a:pathLst>
          </a:custGeom>
          <a:solidFill>
            <a:srgbClr val="FFFFFF"/>
          </a:solidFill>
        </p:spPr>
        <p:txBody>
          <a:bodyPr wrap="square" lIns="0" tIns="0" rIns="0" bIns="0" rtlCol="0"/>
          <a:lstStyle/>
          <a:p>
            <a:endParaRPr/>
          </a:p>
        </p:txBody>
      </p:sp>
      <p:sp>
        <p:nvSpPr>
          <p:cNvPr id="74" name="object 74"/>
          <p:cNvSpPr txBox="1"/>
          <p:nvPr/>
        </p:nvSpPr>
        <p:spPr>
          <a:xfrm>
            <a:off x="2755113" y="1319208"/>
            <a:ext cx="279400" cy="257175"/>
          </a:xfrm>
          <a:prstGeom prst="rect">
            <a:avLst/>
          </a:prstGeom>
          <a:ln w="11113">
            <a:solidFill>
              <a:srgbClr val="000000"/>
            </a:solidFill>
          </a:ln>
        </p:spPr>
        <p:txBody>
          <a:bodyPr vert="horz" wrap="square" lIns="0" tIns="11430" rIns="0" bIns="0" rtlCol="0">
            <a:spAutoFit/>
          </a:bodyPr>
          <a:lstStyle/>
          <a:p>
            <a:pPr marL="53975">
              <a:lnSpc>
                <a:spcPct val="100000"/>
              </a:lnSpc>
              <a:spcBef>
                <a:spcPts val="90"/>
              </a:spcBef>
            </a:pPr>
            <a:r>
              <a:rPr sz="1400">
                <a:latin typeface="Arial"/>
                <a:cs typeface="Arial"/>
              </a:rPr>
              <a:t>H</a:t>
            </a:r>
            <a:r>
              <a:rPr sz="1800" baseline="-13888">
                <a:latin typeface="Arial"/>
                <a:cs typeface="Arial"/>
              </a:rPr>
              <a:t>t</a:t>
            </a:r>
          </a:p>
        </p:txBody>
      </p:sp>
      <p:sp>
        <p:nvSpPr>
          <p:cNvPr id="75" name="object 75"/>
          <p:cNvSpPr/>
          <p:nvPr/>
        </p:nvSpPr>
        <p:spPr>
          <a:xfrm>
            <a:off x="3033721" y="1319208"/>
            <a:ext cx="495300" cy="257175"/>
          </a:xfrm>
          <a:custGeom>
            <a:avLst/>
            <a:gdLst/>
            <a:ahLst/>
            <a:cxnLst/>
            <a:rect l="l" t="t" r="r" b="b"/>
            <a:pathLst>
              <a:path w="495300" h="257175">
                <a:moveTo>
                  <a:pt x="0" y="0"/>
                </a:moveTo>
                <a:lnTo>
                  <a:pt x="495300" y="0"/>
                </a:lnTo>
                <a:lnTo>
                  <a:pt x="495300" y="257175"/>
                </a:lnTo>
                <a:lnTo>
                  <a:pt x="0" y="257175"/>
                </a:lnTo>
                <a:lnTo>
                  <a:pt x="0" y="0"/>
                </a:lnTo>
                <a:close/>
              </a:path>
            </a:pathLst>
          </a:custGeom>
          <a:solidFill>
            <a:srgbClr val="FFFFFF"/>
          </a:solidFill>
        </p:spPr>
        <p:txBody>
          <a:bodyPr wrap="square" lIns="0" tIns="0" rIns="0" bIns="0" rtlCol="0"/>
          <a:lstStyle/>
          <a:p>
            <a:endParaRPr/>
          </a:p>
        </p:txBody>
      </p:sp>
      <p:sp>
        <p:nvSpPr>
          <p:cNvPr id="76" name="object 76"/>
          <p:cNvSpPr txBox="1"/>
          <p:nvPr/>
        </p:nvSpPr>
        <p:spPr>
          <a:xfrm>
            <a:off x="3034515" y="1319208"/>
            <a:ext cx="494665" cy="257175"/>
          </a:xfrm>
          <a:prstGeom prst="rect">
            <a:avLst/>
          </a:prstGeom>
          <a:ln w="9525">
            <a:solidFill>
              <a:srgbClr val="000000"/>
            </a:solidFill>
          </a:ln>
        </p:spPr>
        <p:txBody>
          <a:bodyPr vert="horz" wrap="square" lIns="0" tIns="14604" rIns="0" bIns="0" rtlCol="0">
            <a:spAutoFit/>
          </a:bodyPr>
          <a:lstStyle/>
          <a:p>
            <a:pPr marL="205740">
              <a:lnSpc>
                <a:spcPct val="100000"/>
              </a:lnSpc>
              <a:spcBef>
                <a:spcPts val="114"/>
              </a:spcBef>
            </a:pPr>
            <a:r>
              <a:rPr sz="1400">
                <a:latin typeface="Arial"/>
                <a:cs typeface="Arial"/>
              </a:rPr>
              <a:t>M</a:t>
            </a:r>
          </a:p>
        </p:txBody>
      </p:sp>
      <p:sp>
        <p:nvSpPr>
          <p:cNvPr id="77" name="object 77"/>
          <p:cNvSpPr/>
          <p:nvPr/>
        </p:nvSpPr>
        <p:spPr>
          <a:xfrm>
            <a:off x="2438407" y="1649705"/>
            <a:ext cx="303530" cy="260350"/>
          </a:xfrm>
          <a:custGeom>
            <a:avLst/>
            <a:gdLst/>
            <a:ahLst/>
            <a:cxnLst/>
            <a:rect l="l" t="t" r="r" b="b"/>
            <a:pathLst>
              <a:path w="303530" h="260350">
                <a:moveTo>
                  <a:pt x="0" y="0"/>
                </a:moveTo>
                <a:lnTo>
                  <a:pt x="303212" y="0"/>
                </a:lnTo>
                <a:lnTo>
                  <a:pt x="303212" y="259970"/>
                </a:lnTo>
                <a:lnTo>
                  <a:pt x="0" y="259970"/>
                </a:lnTo>
                <a:lnTo>
                  <a:pt x="0" y="0"/>
                </a:lnTo>
                <a:close/>
              </a:path>
            </a:pathLst>
          </a:custGeom>
          <a:solidFill>
            <a:srgbClr val="FFFFFF"/>
          </a:solidFill>
        </p:spPr>
        <p:txBody>
          <a:bodyPr wrap="square" lIns="0" tIns="0" rIns="0" bIns="0" rtlCol="0"/>
          <a:lstStyle/>
          <a:p>
            <a:endParaRPr/>
          </a:p>
        </p:txBody>
      </p:sp>
      <p:sp>
        <p:nvSpPr>
          <p:cNvPr id="78" name="object 78"/>
          <p:cNvSpPr/>
          <p:nvPr/>
        </p:nvSpPr>
        <p:spPr>
          <a:xfrm>
            <a:off x="2438407" y="1649705"/>
            <a:ext cx="303530" cy="260350"/>
          </a:xfrm>
          <a:custGeom>
            <a:avLst/>
            <a:gdLst/>
            <a:ahLst/>
            <a:cxnLst/>
            <a:rect l="l" t="t" r="r" b="b"/>
            <a:pathLst>
              <a:path w="303530" h="260350">
                <a:moveTo>
                  <a:pt x="0" y="0"/>
                </a:moveTo>
                <a:lnTo>
                  <a:pt x="303213" y="0"/>
                </a:lnTo>
                <a:lnTo>
                  <a:pt x="303213" y="259970"/>
                </a:lnTo>
                <a:lnTo>
                  <a:pt x="0" y="259970"/>
                </a:lnTo>
                <a:lnTo>
                  <a:pt x="0" y="0"/>
                </a:lnTo>
                <a:close/>
              </a:path>
            </a:pathLst>
          </a:custGeom>
          <a:ln w="9525">
            <a:solidFill>
              <a:srgbClr val="000000"/>
            </a:solidFill>
          </a:ln>
        </p:spPr>
        <p:txBody>
          <a:bodyPr wrap="square" lIns="0" tIns="0" rIns="0" bIns="0" rtlCol="0"/>
          <a:lstStyle/>
          <a:p>
            <a:endParaRPr/>
          </a:p>
        </p:txBody>
      </p:sp>
      <p:sp>
        <p:nvSpPr>
          <p:cNvPr id="79" name="object 79"/>
          <p:cNvSpPr txBox="1"/>
          <p:nvPr/>
        </p:nvSpPr>
        <p:spPr>
          <a:xfrm>
            <a:off x="2405863" y="1650491"/>
            <a:ext cx="662940" cy="238760"/>
          </a:xfrm>
          <a:prstGeom prst="rect">
            <a:avLst/>
          </a:prstGeom>
        </p:spPr>
        <p:txBody>
          <a:bodyPr vert="horz" wrap="square" lIns="0" tIns="12700" rIns="0" bIns="0" rtlCol="0">
            <a:spAutoFit/>
          </a:bodyPr>
          <a:lstStyle/>
          <a:p>
            <a:pPr marL="101600">
              <a:lnSpc>
                <a:spcPct val="100000"/>
              </a:lnSpc>
              <a:spcBef>
                <a:spcPts val="100"/>
              </a:spcBef>
            </a:pPr>
            <a:r>
              <a:rPr sz="1400">
                <a:latin typeface="Arial"/>
                <a:cs typeface="Arial"/>
              </a:rPr>
              <a:t>H</a:t>
            </a:r>
            <a:r>
              <a:rPr sz="1800" baseline="-13888">
                <a:latin typeface="Arial"/>
                <a:cs typeface="Arial"/>
              </a:rPr>
              <a:t>n</a:t>
            </a:r>
            <a:r>
              <a:rPr sz="1800" spc="120" baseline="-13888">
                <a:latin typeface="Arial"/>
                <a:cs typeface="Arial"/>
              </a:rPr>
              <a:t> </a:t>
            </a:r>
            <a:r>
              <a:rPr sz="1400">
                <a:latin typeface="Arial"/>
                <a:cs typeface="Arial"/>
              </a:rPr>
              <a:t>H</a:t>
            </a:r>
            <a:r>
              <a:rPr sz="1800" baseline="-13888">
                <a:latin typeface="Arial"/>
                <a:cs typeface="Arial"/>
              </a:rPr>
              <a:t>t</a:t>
            </a:r>
          </a:p>
        </p:txBody>
      </p:sp>
      <p:sp>
        <p:nvSpPr>
          <p:cNvPr id="80" name="object 80"/>
          <p:cNvSpPr txBox="1"/>
          <p:nvPr/>
        </p:nvSpPr>
        <p:spPr>
          <a:xfrm>
            <a:off x="1455108" y="1929891"/>
            <a:ext cx="547370"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fr</a:t>
            </a:r>
            <a:r>
              <a:rPr sz="1600" spc="-5">
                <a:solidFill>
                  <a:srgbClr val="CC0000"/>
                </a:solidFill>
                <a:latin typeface="Arial"/>
                <a:cs typeface="Arial"/>
              </a:rPr>
              <a:t>a</a:t>
            </a:r>
            <a:r>
              <a:rPr sz="1600" spc="5">
                <a:solidFill>
                  <a:srgbClr val="CC0000"/>
                </a:solidFill>
                <a:latin typeface="Arial"/>
                <a:cs typeface="Arial"/>
              </a:rPr>
              <a:t>me</a:t>
            </a:r>
            <a:endParaRPr sz="1600">
              <a:latin typeface="Arial"/>
              <a:cs typeface="Arial"/>
            </a:endParaRPr>
          </a:p>
        </p:txBody>
      </p:sp>
      <p:sp>
        <p:nvSpPr>
          <p:cNvPr id="81" name="object 81"/>
          <p:cNvSpPr/>
          <p:nvPr/>
        </p:nvSpPr>
        <p:spPr>
          <a:xfrm>
            <a:off x="5359406" y="1341433"/>
            <a:ext cx="803275" cy="771525"/>
          </a:xfrm>
          <a:prstGeom prst="rect">
            <a:avLst/>
          </a:prstGeom>
          <a:blipFill>
            <a:blip r:embed="rId9" cstate="print"/>
            <a:stretch>
              <a:fillRect/>
            </a:stretch>
          </a:blipFill>
        </p:spPr>
        <p:txBody>
          <a:bodyPr wrap="square" lIns="0" tIns="0" rIns="0" bIns="0" rtlCol="0"/>
          <a:lstStyle/>
          <a:p>
            <a:endParaRPr/>
          </a:p>
        </p:txBody>
      </p:sp>
      <p:sp>
        <p:nvSpPr>
          <p:cNvPr id="82" name="object 82"/>
          <p:cNvSpPr/>
          <p:nvPr/>
        </p:nvSpPr>
        <p:spPr>
          <a:xfrm>
            <a:off x="5429826" y="1415445"/>
            <a:ext cx="390583" cy="353294"/>
          </a:xfrm>
          <a:prstGeom prst="rect">
            <a:avLst/>
          </a:prstGeom>
          <a:blipFill>
            <a:blip r:embed="rId10" cstate="print"/>
            <a:stretch>
              <a:fillRect/>
            </a:stretch>
          </a:blipFill>
        </p:spPr>
        <p:txBody>
          <a:bodyPr wrap="square" lIns="0" tIns="0" rIns="0" bIns="0" rtlCol="0"/>
          <a:lstStyle/>
          <a:p>
            <a:endParaRPr/>
          </a:p>
        </p:txBody>
      </p:sp>
      <p:sp>
        <p:nvSpPr>
          <p:cNvPr id="83" name="object 83"/>
          <p:cNvSpPr/>
          <p:nvPr/>
        </p:nvSpPr>
        <p:spPr>
          <a:xfrm>
            <a:off x="4178505" y="4871040"/>
            <a:ext cx="360362" cy="1522901"/>
          </a:xfrm>
          <a:prstGeom prst="rect">
            <a:avLst/>
          </a:prstGeom>
          <a:blipFill>
            <a:blip r:embed="rId11" cstate="print"/>
            <a:stretch>
              <a:fillRect/>
            </a:stretch>
          </a:blipFill>
        </p:spPr>
        <p:txBody>
          <a:bodyPr wrap="square" lIns="0" tIns="0" rIns="0" bIns="0" rtlCol="0"/>
          <a:lstStyle/>
          <a:p>
            <a:endParaRPr/>
          </a:p>
        </p:txBody>
      </p:sp>
      <p:sp>
        <p:nvSpPr>
          <p:cNvPr id="84" name="object 84"/>
          <p:cNvSpPr/>
          <p:nvPr/>
        </p:nvSpPr>
        <p:spPr>
          <a:xfrm>
            <a:off x="4397381" y="5224459"/>
            <a:ext cx="803275" cy="771525"/>
          </a:xfrm>
          <a:prstGeom prst="rect">
            <a:avLst/>
          </a:prstGeom>
          <a:blipFill>
            <a:blip r:embed="rId9" cstate="print"/>
            <a:stretch>
              <a:fillRect/>
            </a:stretch>
          </a:blipFill>
        </p:spPr>
        <p:txBody>
          <a:bodyPr wrap="square" lIns="0" tIns="0" rIns="0" bIns="0" rtlCol="0"/>
          <a:lstStyle/>
          <a:p>
            <a:endParaRPr/>
          </a:p>
        </p:txBody>
      </p:sp>
      <p:sp>
        <p:nvSpPr>
          <p:cNvPr id="85" name="object 85"/>
          <p:cNvSpPr/>
          <p:nvPr/>
        </p:nvSpPr>
        <p:spPr>
          <a:xfrm>
            <a:off x="4467801" y="5298469"/>
            <a:ext cx="390583" cy="353296"/>
          </a:xfrm>
          <a:prstGeom prst="rect">
            <a:avLst/>
          </a:prstGeom>
          <a:blipFill>
            <a:blip r:embed="rId12" cstate="print"/>
            <a:stretch>
              <a:fillRect/>
            </a:stretch>
          </a:blipFill>
        </p:spPr>
        <p:txBody>
          <a:bodyPr wrap="square" lIns="0" tIns="0" rIns="0" bIns="0" rtlCol="0"/>
          <a:lstStyle/>
          <a:p>
            <a:endParaRPr/>
          </a:p>
        </p:txBody>
      </p:sp>
      <p:sp>
        <p:nvSpPr>
          <p:cNvPr id="86" name="object 86"/>
          <p:cNvSpPr txBox="1"/>
          <p:nvPr/>
        </p:nvSpPr>
        <p:spPr>
          <a:xfrm>
            <a:off x="7083432" y="2587244"/>
            <a:ext cx="2838450" cy="1149350"/>
          </a:xfrm>
          <a:prstGeom prst="rect">
            <a:avLst/>
          </a:prstGeom>
        </p:spPr>
        <p:txBody>
          <a:bodyPr vert="horz" wrap="square" lIns="0" tIns="12700" rIns="0" bIns="0" rtlCol="0">
            <a:spAutoFit/>
          </a:bodyPr>
          <a:lstStyle/>
          <a:p>
            <a:pPr marL="192405" marR="1811655" indent="241300">
              <a:lnSpc>
                <a:spcPct val="111100"/>
              </a:lnSpc>
              <a:spcBef>
                <a:spcPts val="100"/>
              </a:spcBef>
            </a:pPr>
            <a:r>
              <a:rPr sz="1800" spc="-5">
                <a:latin typeface="Arial"/>
                <a:cs typeface="Arial"/>
              </a:rPr>
              <a:t>link  ph</a:t>
            </a:r>
            <a:r>
              <a:rPr sz="1800">
                <a:latin typeface="Arial"/>
                <a:cs typeface="Arial"/>
              </a:rPr>
              <a:t>ysic</a:t>
            </a:r>
            <a:r>
              <a:rPr sz="1800" spc="-5">
                <a:latin typeface="Arial"/>
                <a:cs typeface="Arial"/>
              </a:rPr>
              <a:t>a</a:t>
            </a:r>
            <a:r>
              <a:rPr sz="1800">
                <a:latin typeface="Arial"/>
                <a:cs typeface="Arial"/>
              </a:rPr>
              <a:t>l</a:t>
            </a:r>
          </a:p>
          <a:p>
            <a:pPr marR="5080" algn="r">
              <a:lnSpc>
                <a:spcPct val="100000"/>
              </a:lnSpc>
              <a:spcBef>
                <a:spcPts val="1645"/>
              </a:spcBef>
            </a:pPr>
            <a:r>
              <a:rPr sz="2000" spc="-5">
                <a:latin typeface="Calibri"/>
                <a:cs typeface="Calibri"/>
              </a:rPr>
              <a:t>sw</a:t>
            </a:r>
            <a:r>
              <a:rPr sz="2000">
                <a:latin typeface="Calibri"/>
                <a:cs typeface="Calibri"/>
              </a:rPr>
              <a:t>i</a:t>
            </a:r>
            <a:r>
              <a:rPr sz="2000" spc="-25">
                <a:latin typeface="Calibri"/>
                <a:cs typeface="Calibri"/>
              </a:rPr>
              <a:t>t</a:t>
            </a:r>
            <a:r>
              <a:rPr sz="2000">
                <a:latin typeface="Calibri"/>
                <a:cs typeface="Calibri"/>
              </a:rPr>
              <a:t>ch</a:t>
            </a:r>
          </a:p>
        </p:txBody>
      </p:sp>
      <p:sp>
        <p:nvSpPr>
          <p:cNvPr id="87" name="TextBox 86">
            <a:extLst>
              <a:ext uri="{FF2B5EF4-FFF2-40B4-BE49-F238E27FC236}">
                <a16:creationId xmlns:a16="http://schemas.microsoft.com/office/drawing/2014/main" id="{301AC4C9-3F79-4B1C-B9A7-095C3BFF51AF}"/>
              </a:ext>
            </a:extLst>
          </p:cNvPr>
          <p:cNvSpPr txBox="1"/>
          <p:nvPr/>
        </p:nvSpPr>
        <p:spPr>
          <a:xfrm>
            <a:off x="8833377" y="2222015"/>
            <a:ext cx="2853666"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Which ouput link?</a:t>
            </a:r>
          </a:p>
        </p:txBody>
      </p:sp>
      <p:sp>
        <p:nvSpPr>
          <p:cNvPr id="88" name="TextBox 87">
            <a:extLst>
              <a:ext uri="{FF2B5EF4-FFF2-40B4-BE49-F238E27FC236}">
                <a16:creationId xmlns:a16="http://schemas.microsoft.com/office/drawing/2014/main" id="{2E45AF39-5B94-4FBD-BCE9-C9AC7AA895A6}"/>
              </a:ext>
            </a:extLst>
          </p:cNvPr>
          <p:cNvSpPr txBox="1"/>
          <p:nvPr/>
        </p:nvSpPr>
        <p:spPr>
          <a:xfrm>
            <a:off x="9382131" y="4396361"/>
            <a:ext cx="2853666"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Which ouput link?</a:t>
            </a:r>
          </a:p>
        </p:txBody>
      </p:sp>
      <p:sp>
        <p:nvSpPr>
          <p:cNvPr id="89" name="TextBox 88">
            <a:extLst>
              <a:ext uri="{FF2B5EF4-FFF2-40B4-BE49-F238E27FC236}">
                <a16:creationId xmlns:a16="http://schemas.microsoft.com/office/drawing/2014/main" id="{9759762E-8C76-4C25-B7DF-3CC3448B6F47}"/>
              </a:ext>
            </a:extLst>
          </p:cNvPr>
          <p:cNvSpPr txBox="1"/>
          <p:nvPr/>
        </p:nvSpPr>
        <p:spPr>
          <a:xfrm>
            <a:off x="8460372" y="3599745"/>
            <a:ext cx="1655710"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ARP table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430" y="152400"/>
            <a:ext cx="8438515" cy="683260"/>
          </a:xfrm>
          <a:prstGeom prst="rect">
            <a:avLst/>
          </a:prstGeom>
        </p:spPr>
        <p:txBody>
          <a:bodyPr vert="horz" wrap="square" lIns="0" tIns="13970" rIns="0" bIns="0" rtlCol="0">
            <a:spAutoFit/>
          </a:bodyPr>
          <a:lstStyle/>
          <a:p>
            <a:pPr marL="12700">
              <a:lnSpc>
                <a:spcPct val="100000"/>
              </a:lnSpc>
              <a:spcBef>
                <a:spcPts val="110"/>
              </a:spcBef>
              <a:tabLst>
                <a:tab pos="3433445" algn="l"/>
              </a:tabLst>
            </a:pPr>
            <a:r>
              <a:rPr sz="4300" b="0" spc="15">
                <a:solidFill>
                  <a:srgbClr val="0000A3"/>
                </a:solidFill>
                <a:latin typeface="Calibri Light"/>
                <a:cs typeface="Calibri Light"/>
              </a:rPr>
              <a:t>Network-layer	</a:t>
            </a:r>
            <a:r>
              <a:rPr sz="4300" b="0" spc="45">
                <a:solidFill>
                  <a:srgbClr val="0000A3"/>
                </a:solidFill>
                <a:latin typeface="Calibri Light"/>
                <a:cs typeface="Calibri Light"/>
              </a:rPr>
              <a:t>services and</a:t>
            </a:r>
            <a:r>
              <a:rPr sz="4300" b="0" spc="-35">
                <a:solidFill>
                  <a:srgbClr val="0000A3"/>
                </a:solidFill>
                <a:latin typeface="Calibri Light"/>
                <a:cs typeface="Calibri Light"/>
              </a:rPr>
              <a:t> </a:t>
            </a:r>
            <a:r>
              <a:rPr sz="4300" b="0" spc="20">
                <a:solidFill>
                  <a:srgbClr val="0000A3"/>
                </a:solidFill>
                <a:latin typeface="Calibri Light"/>
                <a:cs typeface="Calibri Light"/>
              </a:rPr>
              <a:t>protocols</a:t>
            </a:r>
            <a:endParaRPr sz="4300">
              <a:latin typeface="Calibri Light"/>
              <a:cs typeface="Calibri Light"/>
            </a:endParaRPr>
          </a:p>
        </p:txBody>
      </p:sp>
      <p:sp>
        <p:nvSpPr>
          <p:cNvPr id="3" name="object 3"/>
          <p:cNvSpPr txBox="1"/>
          <p:nvPr/>
        </p:nvSpPr>
        <p:spPr>
          <a:xfrm>
            <a:off x="890339" y="1061746"/>
            <a:ext cx="5196840" cy="5102860"/>
          </a:xfrm>
          <a:prstGeom prst="rect">
            <a:avLst/>
          </a:prstGeom>
        </p:spPr>
        <p:txBody>
          <a:bodyPr vert="horz" wrap="square" lIns="0" tIns="92710" rIns="0" bIns="0" rtlCol="0">
            <a:spAutoFit/>
          </a:bodyPr>
          <a:lstStyle/>
          <a:p>
            <a:pPr marL="287655" marR="238760" indent="-274955">
              <a:lnSpc>
                <a:spcPts val="2710"/>
              </a:lnSpc>
              <a:spcBef>
                <a:spcPts val="730"/>
              </a:spcBef>
              <a:buClr>
                <a:srgbClr val="0000A3"/>
              </a:buClr>
              <a:buFont typeface="Wingdings"/>
              <a:buChar char=""/>
              <a:tabLst>
                <a:tab pos="287655" algn="l"/>
              </a:tabLst>
            </a:pPr>
            <a:r>
              <a:rPr sz="2800" spc="-10">
                <a:latin typeface="Calibri"/>
                <a:cs typeface="Calibri"/>
              </a:rPr>
              <a:t>transport segment </a:t>
            </a:r>
            <a:r>
              <a:rPr sz="2800" spc="-15">
                <a:latin typeface="Calibri"/>
                <a:cs typeface="Calibri"/>
              </a:rPr>
              <a:t>from </a:t>
            </a:r>
            <a:r>
              <a:rPr sz="2800" spc="-5">
                <a:latin typeface="Calibri"/>
                <a:cs typeface="Calibri"/>
              </a:rPr>
              <a:t>sending  </a:t>
            </a:r>
            <a:r>
              <a:rPr sz="2800" spc="-15">
                <a:latin typeface="Calibri"/>
                <a:cs typeface="Calibri"/>
              </a:rPr>
              <a:t>to </a:t>
            </a:r>
            <a:r>
              <a:rPr sz="2800" spc="-10">
                <a:latin typeface="Calibri"/>
                <a:cs typeface="Calibri"/>
              </a:rPr>
              <a:t>receiving</a:t>
            </a:r>
            <a:r>
              <a:rPr sz="2800" spc="15">
                <a:latin typeface="Calibri"/>
                <a:cs typeface="Calibri"/>
              </a:rPr>
              <a:t> </a:t>
            </a:r>
            <a:r>
              <a:rPr sz="2800" spc="-10">
                <a:latin typeface="Calibri"/>
                <a:cs typeface="Calibri"/>
              </a:rPr>
              <a:t>host</a:t>
            </a:r>
            <a:endParaRPr sz="2800">
              <a:latin typeface="Calibri"/>
              <a:cs typeface="Calibri"/>
            </a:endParaRPr>
          </a:p>
          <a:p>
            <a:pPr marL="577215" marR="193040" lvl="1" indent="-222250">
              <a:lnSpc>
                <a:spcPct val="79200"/>
              </a:lnSpc>
              <a:spcBef>
                <a:spcPts val="660"/>
              </a:spcBef>
              <a:buClr>
                <a:srgbClr val="0000A3"/>
              </a:buClr>
              <a:buFont typeface="Arial"/>
              <a:buChar char="•"/>
              <a:tabLst>
                <a:tab pos="577850" algn="l"/>
              </a:tabLst>
            </a:pPr>
            <a:r>
              <a:rPr sz="2400">
                <a:solidFill>
                  <a:srgbClr val="0013A3"/>
                </a:solidFill>
                <a:latin typeface="Calibri"/>
                <a:cs typeface="Calibri"/>
              </a:rPr>
              <a:t>sender: </a:t>
            </a:r>
            <a:r>
              <a:rPr sz="2400" spc="-10">
                <a:latin typeface="Calibri"/>
                <a:cs typeface="Calibri"/>
              </a:rPr>
              <a:t>encapsulates </a:t>
            </a:r>
            <a:r>
              <a:rPr sz="2400" spc="-5">
                <a:latin typeface="Calibri"/>
                <a:cs typeface="Calibri"/>
              </a:rPr>
              <a:t>segments</a:t>
            </a:r>
            <a:r>
              <a:rPr sz="2400" spc="-80">
                <a:latin typeface="Calibri"/>
                <a:cs typeface="Calibri"/>
              </a:rPr>
              <a:t> </a:t>
            </a:r>
            <a:r>
              <a:rPr sz="2400" spc="-15">
                <a:latin typeface="Calibri"/>
                <a:cs typeface="Calibri"/>
              </a:rPr>
              <a:t>into  datagrams, </a:t>
            </a:r>
            <a:r>
              <a:rPr sz="2400" spc="-5">
                <a:latin typeface="Calibri"/>
                <a:cs typeface="Calibri"/>
              </a:rPr>
              <a:t>passes </a:t>
            </a:r>
            <a:r>
              <a:rPr sz="2400" spc="-15">
                <a:latin typeface="Calibri"/>
                <a:cs typeface="Calibri"/>
              </a:rPr>
              <a:t>to </a:t>
            </a:r>
            <a:r>
              <a:rPr sz="2400" spc="-5">
                <a:latin typeface="Calibri"/>
                <a:cs typeface="Calibri"/>
              </a:rPr>
              <a:t>link</a:t>
            </a:r>
            <a:r>
              <a:rPr sz="2400" spc="-15">
                <a:latin typeface="Calibri"/>
                <a:cs typeface="Calibri"/>
              </a:rPr>
              <a:t> layer</a:t>
            </a:r>
            <a:endParaRPr sz="2400">
              <a:latin typeface="Calibri"/>
              <a:cs typeface="Calibri"/>
            </a:endParaRPr>
          </a:p>
          <a:p>
            <a:pPr marL="577215" marR="919480" lvl="1" indent="-222250">
              <a:lnSpc>
                <a:spcPts val="2300"/>
              </a:lnSpc>
              <a:spcBef>
                <a:spcPts val="585"/>
              </a:spcBef>
              <a:buClr>
                <a:srgbClr val="0000A3"/>
              </a:buClr>
              <a:buFont typeface="Arial"/>
              <a:buChar char="•"/>
              <a:tabLst>
                <a:tab pos="577850" algn="l"/>
              </a:tabLst>
            </a:pPr>
            <a:r>
              <a:rPr sz="2400" spc="-10">
                <a:solidFill>
                  <a:srgbClr val="0013A3"/>
                </a:solidFill>
                <a:latin typeface="Calibri"/>
                <a:cs typeface="Calibri"/>
              </a:rPr>
              <a:t>receiver: </a:t>
            </a:r>
            <a:r>
              <a:rPr sz="2400" spc="-10">
                <a:latin typeface="Calibri"/>
                <a:cs typeface="Calibri"/>
              </a:rPr>
              <a:t>delivers </a:t>
            </a:r>
            <a:r>
              <a:rPr sz="2400" spc="-5">
                <a:latin typeface="Calibri"/>
                <a:cs typeface="Calibri"/>
              </a:rPr>
              <a:t>segments </a:t>
            </a:r>
            <a:r>
              <a:rPr sz="2400" spc="-15">
                <a:latin typeface="Calibri"/>
                <a:cs typeface="Calibri"/>
              </a:rPr>
              <a:t>to  </a:t>
            </a:r>
            <a:r>
              <a:rPr sz="2400" spc="-10">
                <a:latin typeface="Calibri"/>
                <a:cs typeface="Calibri"/>
              </a:rPr>
              <a:t>transport </a:t>
            </a:r>
            <a:r>
              <a:rPr sz="2400" spc="-15">
                <a:latin typeface="Calibri"/>
                <a:cs typeface="Calibri"/>
              </a:rPr>
              <a:t>layer protocol</a:t>
            </a:r>
            <a:endParaRPr sz="2400">
              <a:latin typeface="Calibri"/>
              <a:cs typeface="Calibri"/>
            </a:endParaRPr>
          </a:p>
          <a:p>
            <a:pPr marL="287655" marR="600075" indent="-274955">
              <a:lnSpc>
                <a:spcPct val="80000"/>
              </a:lnSpc>
              <a:spcBef>
                <a:spcPts val="1070"/>
              </a:spcBef>
              <a:buClr>
                <a:srgbClr val="0000A3"/>
              </a:buClr>
              <a:buFont typeface="Wingdings"/>
              <a:buChar char=""/>
              <a:tabLst>
                <a:tab pos="287655" algn="l"/>
              </a:tabLst>
            </a:pPr>
            <a:r>
              <a:rPr sz="2600" spc="-10">
                <a:latin typeface="Calibri"/>
                <a:cs typeface="Calibri"/>
              </a:rPr>
              <a:t>network </a:t>
            </a:r>
            <a:r>
              <a:rPr sz="2600" spc="-20">
                <a:latin typeface="Calibri"/>
                <a:cs typeface="Calibri"/>
              </a:rPr>
              <a:t>layer </a:t>
            </a:r>
            <a:r>
              <a:rPr sz="2600" spc="-15">
                <a:latin typeface="Calibri"/>
                <a:cs typeface="Calibri"/>
              </a:rPr>
              <a:t>protocols </a:t>
            </a:r>
            <a:r>
              <a:rPr sz="2600">
                <a:latin typeface="Calibri"/>
                <a:cs typeface="Calibri"/>
              </a:rPr>
              <a:t>in </a:t>
            </a:r>
            <a:r>
              <a:rPr sz="2600" i="1" spc="-5">
                <a:solidFill>
                  <a:srgbClr val="000099"/>
                </a:solidFill>
                <a:latin typeface="Calibri"/>
                <a:cs typeface="Calibri"/>
              </a:rPr>
              <a:t>every  </a:t>
            </a:r>
            <a:r>
              <a:rPr sz="2600" i="1" spc="-15">
                <a:solidFill>
                  <a:srgbClr val="000099"/>
                </a:solidFill>
                <a:latin typeface="Calibri"/>
                <a:cs typeface="Calibri"/>
              </a:rPr>
              <a:t>Internet </a:t>
            </a:r>
            <a:r>
              <a:rPr sz="2600" i="1" spc="-10">
                <a:solidFill>
                  <a:srgbClr val="000099"/>
                </a:solidFill>
                <a:latin typeface="Calibri"/>
                <a:cs typeface="Calibri"/>
              </a:rPr>
              <a:t>device</a:t>
            </a:r>
            <a:r>
              <a:rPr sz="2600" spc="-10">
                <a:latin typeface="Calibri"/>
                <a:cs typeface="Calibri"/>
              </a:rPr>
              <a:t>: hosts,</a:t>
            </a:r>
            <a:r>
              <a:rPr sz="2600" spc="20">
                <a:latin typeface="Calibri"/>
                <a:cs typeface="Calibri"/>
              </a:rPr>
              <a:t> </a:t>
            </a:r>
            <a:r>
              <a:rPr sz="2600" spc="-20">
                <a:latin typeface="Calibri"/>
                <a:cs typeface="Calibri"/>
              </a:rPr>
              <a:t>routers</a:t>
            </a:r>
            <a:endParaRPr sz="2600">
              <a:latin typeface="Calibri"/>
              <a:cs typeface="Calibri"/>
            </a:endParaRPr>
          </a:p>
          <a:p>
            <a:pPr marL="287655" indent="-274955">
              <a:lnSpc>
                <a:spcPct val="100000"/>
              </a:lnSpc>
              <a:spcBef>
                <a:spcPts val="385"/>
              </a:spcBef>
              <a:buClr>
                <a:srgbClr val="0000A3"/>
              </a:buClr>
              <a:buFont typeface="Wingdings"/>
              <a:buChar char=""/>
              <a:tabLst>
                <a:tab pos="287655" algn="l"/>
              </a:tabLst>
            </a:pPr>
            <a:r>
              <a:rPr sz="2600" spc="-15">
                <a:solidFill>
                  <a:srgbClr val="C00000"/>
                </a:solidFill>
                <a:latin typeface="Calibri"/>
                <a:cs typeface="Calibri"/>
              </a:rPr>
              <a:t>routers</a:t>
            </a:r>
            <a:r>
              <a:rPr sz="2600" spc="-15">
                <a:latin typeface="Calibri"/>
                <a:cs typeface="Calibri"/>
              </a:rPr>
              <a:t>:</a:t>
            </a:r>
            <a:endParaRPr sz="2600">
              <a:latin typeface="Calibri"/>
              <a:cs typeface="Calibri"/>
            </a:endParaRPr>
          </a:p>
          <a:p>
            <a:pPr marL="577215" marR="812165" lvl="1" indent="-292100">
              <a:lnSpc>
                <a:spcPts val="2590"/>
              </a:lnSpc>
              <a:spcBef>
                <a:spcPts val="505"/>
              </a:spcBef>
              <a:buClr>
                <a:srgbClr val="0000A3"/>
              </a:buClr>
              <a:buFont typeface="Arial"/>
              <a:buChar char="•"/>
              <a:tabLst>
                <a:tab pos="577215" algn="l"/>
                <a:tab pos="577850" algn="l"/>
              </a:tabLst>
            </a:pPr>
            <a:r>
              <a:rPr sz="2400" spc="-15">
                <a:latin typeface="Calibri"/>
                <a:cs typeface="Calibri"/>
              </a:rPr>
              <a:t>examines </a:t>
            </a:r>
            <a:r>
              <a:rPr sz="2400">
                <a:latin typeface="Calibri"/>
                <a:cs typeface="Calibri"/>
              </a:rPr>
              <a:t>header fields </a:t>
            </a:r>
            <a:r>
              <a:rPr sz="2400" spc="-5">
                <a:latin typeface="Calibri"/>
                <a:cs typeface="Calibri"/>
              </a:rPr>
              <a:t>in all IP  </a:t>
            </a:r>
            <a:r>
              <a:rPr sz="2400" spc="-15">
                <a:latin typeface="Calibri"/>
                <a:cs typeface="Calibri"/>
              </a:rPr>
              <a:t>datagrams </a:t>
            </a:r>
            <a:r>
              <a:rPr sz="2400" spc="-5">
                <a:latin typeface="Calibri"/>
                <a:cs typeface="Calibri"/>
              </a:rPr>
              <a:t>passing </a:t>
            </a:r>
            <a:r>
              <a:rPr sz="2400" spc="-10">
                <a:latin typeface="Calibri"/>
                <a:cs typeface="Calibri"/>
              </a:rPr>
              <a:t>through</a:t>
            </a:r>
            <a:r>
              <a:rPr sz="2400" spc="-40">
                <a:latin typeface="Calibri"/>
                <a:cs typeface="Calibri"/>
              </a:rPr>
              <a:t> </a:t>
            </a:r>
            <a:r>
              <a:rPr sz="2400" spc="-5">
                <a:latin typeface="Calibri"/>
                <a:cs typeface="Calibri"/>
              </a:rPr>
              <a:t>it</a:t>
            </a:r>
            <a:endParaRPr sz="2400">
              <a:latin typeface="Calibri"/>
              <a:cs typeface="Calibri"/>
            </a:endParaRPr>
          </a:p>
          <a:p>
            <a:pPr marL="577215" marR="5080" lvl="1" indent="-292100">
              <a:lnSpc>
                <a:spcPts val="2590"/>
              </a:lnSpc>
              <a:spcBef>
                <a:spcPts val="530"/>
              </a:spcBef>
              <a:buClr>
                <a:srgbClr val="0000A3"/>
              </a:buClr>
              <a:buFont typeface="Arial"/>
              <a:buChar char="•"/>
              <a:tabLst>
                <a:tab pos="577215" algn="l"/>
                <a:tab pos="577850" algn="l"/>
              </a:tabLst>
            </a:pPr>
            <a:r>
              <a:rPr sz="2400" spc="-10">
                <a:latin typeface="Calibri"/>
                <a:cs typeface="Calibri"/>
              </a:rPr>
              <a:t>moves </a:t>
            </a:r>
            <a:r>
              <a:rPr sz="2400" spc="-15">
                <a:latin typeface="Calibri"/>
                <a:cs typeface="Calibri"/>
              </a:rPr>
              <a:t>datagrams </a:t>
            </a:r>
            <a:r>
              <a:rPr sz="2400" spc="-10">
                <a:latin typeface="Calibri"/>
                <a:cs typeface="Calibri"/>
              </a:rPr>
              <a:t>from </a:t>
            </a:r>
            <a:r>
              <a:rPr sz="2400" spc="-5">
                <a:latin typeface="Calibri"/>
                <a:cs typeface="Calibri"/>
              </a:rPr>
              <a:t>input ports </a:t>
            </a:r>
            <a:r>
              <a:rPr sz="2400" spc="-15">
                <a:latin typeface="Calibri"/>
                <a:cs typeface="Calibri"/>
              </a:rPr>
              <a:t>to  </a:t>
            </a:r>
            <a:r>
              <a:rPr sz="2400" spc="-5">
                <a:latin typeface="Calibri"/>
                <a:cs typeface="Calibri"/>
              </a:rPr>
              <a:t>output ports </a:t>
            </a:r>
            <a:r>
              <a:rPr sz="2400" spc="-15">
                <a:latin typeface="Calibri"/>
                <a:cs typeface="Calibri"/>
              </a:rPr>
              <a:t>to </a:t>
            </a:r>
            <a:r>
              <a:rPr sz="2400" spc="-20">
                <a:latin typeface="Calibri"/>
                <a:cs typeface="Calibri"/>
              </a:rPr>
              <a:t>transfer </a:t>
            </a:r>
            <a:r>
              <a:rPr sz="2400" spc="-15">
                <a:latin typeface="Calibri"/>
                <a:cs typeface="Calibri"/>
              </a:rPr>
              <a:t>datagrams  </a:t>
            </a:r>
            <a:r>
              <a:rPr sz="2400" spc="-5">
                <a:latin typeface="Calibri"/>
                <a:cs typeface="Calibri"/>
              </a:rPr>
              <a:t>along </a:t>
            </a:r>
            <a:r>
              <a:rPr sz="2400">
                <a:latin typeface="Calibri"/>
                <a:cs typeface="Calibri"/>
              </a:rPr>
              <a:t>end-end</a:t>
            </a:r>
            <a:r>
              <a:rPr sz="2400" spc="-20">
                <a:latin typeface="Calibri"/>
                <a:cs typeface="Calibri"/>
              </a:rPr>
              <a:t> </a:t>
            </a:r>
            <a:r>
              <a:rPr sz="2400" spc="-10">
                <a:latin typeface="Calibri"/>
                <a:cs typeface="Calibri"/>
              </a:rPr>
              <a:t>path</a:t>
            </a:r>
            <a:endParaRPr sz="2400">
              <a:latin typeface="Calibri"/>
              <a:cs typeface="Calibri"/>
            </a:endParaRPr>
          </a:p>
        </p:txBody>
      </p:sp>
      <p:sp>
        <p:nvSpPr>
          <p:cNvPr id="4" name="object 4"/>
          <p:cNvSpPr/>
          <p:nvPr/>
        </p:nvSpPr>
        <p:spPr>
          <a:xfrm>
            <a:off x="8985226" y="3066025"/>
            <a:ext cx="1124585" cy="1337945"/>
          </a:xfrm>
          <a:custGeom>
            <a:avLst/>
            <a:gdLst/>
            <a:ahLst/>
            <a:cxnLst/>
            <a:rect l="l" t="t" r="r" b="b"/>
            <a:pathLst>
              <a:path w="1124584" h="1337945">
                <a:moveTo>
                  <a:pt x="687230" y="0"/>
                </a:moveTo>
                <a:lnTo>
                  <a:pt x="640284" y="6733"/>
                </a:lnTo>
                <a:lnTo>
                  <a:pt x="595496" y="23678"/>
                </a:lnTo>
                <a:lnTo>
                  <a:pt x="563466" y="44633"/>
                </a:lnTo>
                <a:lnTo>
                  <a:pt x="530553" y="73766"/>
                </a:lnTo>
                <a:lnTo>
                  <a:pt x="497090" y="109584"/>
                </a:lnTo>
                <a:lnTo>
                  <a:pt x="463409" y="150598"/>
                </a:lnTo>
                <a:lnTo>
                  <a:pt x="429843" y="195313"/>
                </a:lnTo>
                <a:lnTo>
                  <a:pt x="396726" y="242240"/>
                </a:lnTo>
                <a:lnTo>
                  <a:pt x="364390" y="289884"/>
                </a:lnTo>
                <a:lnTo>
                  <a:pt x="303395" y="381362"/>
                </a:lnTo>
                <a:lnTo>
                  <a:pt x="275402" y="422211"/>
                </a:lnTo>
                <a:lnTo>
                  <a:pt x="249522" y="457811"/>
                </a:lnTo>
                <a:lnTo>
                  <a:pt x="211491" y="503767"/>
                </a:lnTo>
                <a:lnTo>
                  <a:pt x="175539" y="541902"/>
                </a:lnTo>
                <a:lnTo>
                  <a:pt x="142375" y="575729"/>
                </a:lnTo>
                <a:lnTo>
                  <a:pt x="112712" y="608759"/>
                </a:lnTo>
                <a:lnTo>
                  <a:pt x="87259" y="644506"/>
                </a:lnTo>
                <a:lnTo>
                  <a:pt x="66730" y="686481"/>
                </a:lnTo>
                <a:lnTo>
                  <a:pt x="51834" y="738197"/>
                </a:lnTo>
                <a:lnTo>
                  <a:pt x="43814" y="774871"/>
                </a:lnTo>
                <a:lnTo>
                  <a:pt x="34262" y="816738"/>
                </a:lnTo>
                <a:lnTo>
                  <a:pt x="24221" y="862640"/>
                </a:lnTo>
                <a:lnTo>
                  <a:pt x="14732" y="911421"/>
                </a:lnTo>
                <a:lnTo>
                  <a:pt x="6838" y="961923"/>
                </a:lnTo>
                <a:lnTo>
                  <a:pt x="1579" y="1012989"/>
                </a:lnTo>
                <a:lnTo>
                  <a:pt x="0" y="1063461"/>
                </a:lnTo>
                <a:lnTo>
                  <a:pt x="3140" y="1112182"/>
                </a:lnTo>
                <a:lnTo>
                  <a:pt x="12042" y="1157995"/>
                </a:lnTo>
                <a:lnTo>
                  <a:pt x="27747" y="1199743"/>
                </a:lnTo>
                <a:lnTo>
                  <a:pt x="51299" y="1236268"/>
                </a:lnTo>
                <a:lnTo>
                  <a:pt x="83738" y="1266413"/>
                </a:lnTo>
                <a:lnTo>
                  <a:pt x="144934" y="1295634"/>
                </a:lnTo>
                <a:lnTo>
                  <a:pt x="184984" y="1307117"/>
                </a:lnTo>
                <a:lnTo>
                  <a:pt x="230291" y="1316631"/>
                </a:lnTo>
                <a:lnTo>
                  <a:pt x="280073" y="1324261"/>
                </a:lnTo>
                <a:lnTo>
                  <a:pt x="333547" y="1330092"/>
                </a:lnTo>
                <a:lnTo>
                  <a:pt x="389929" y="1334210"/>
                </a:lnTo>
                <a:lnTo>
                  <a:pt x="448438" y="1336702"/>
                </a:lnTo>
                <a:lnTo>
                  <a:pt x="508289" y="1337652"/>
                </a:lnTo>
                <a:lnTo>
                  <a:pt x="568700" y="1337147"/>
                </a:lnTo>
                <a:lnTo>
                  <a:pt x="628888" y="1335273"/>
                </a:lnTo>
                <a:lnTo>
                  <a:pt x="688070" y="1332115"/>
                </a:lnTo>
                <a:lnTo>
                  <a:pt x="745463" y="1327759"/>
                </a:lnTo>
                <a:lnTo>
                  <a:pt x="800285" y="1322290"/>
                </a:lnTo>
                <a:lnTo>
                  <a:pt x="851752" y="1315795"/>
                </a:lnTo>
                <a:lnTo>
                  <a:pt x="899081" y="1308360"/>
                </a:lnTo>
                <a:lnTo>
                  <a:pt x="941490" y="1300070"/>
                </a:lnTo>
                <a:lnTo>
                  <a:pt x="1008415" y="1281268"/>
                </a:lnTo>
                <a:lnTo>
                  <a:pt x="1052579" y="1257334"/>
                </a:lnTo>
                <a:lnTo>
                  <a:pt x="1084630" y="1224973"/>
                </a:lnTo>
                <a:lnTo>
                  <a:pt x="1106186" y="1186033"/>
                </a:lnTo>
                <a:lnTo>
                  <a:pt x="1118861" y="1142359"/>
                </a:lnTo>
                <a:lnTo>
                  <a:pt x="1124272" y="1095797"/>
                </a:lnTo>
                <a:lnTo>
                  <a:pt x="1124034" y="1048195"/>
                </a:lnTo>
                <a:lnTo>
                  <a:pt x="1119763" y="1001398"/>
                </a:lnTo>
                <a:lnTo>
                  <a:pt x="1113075" y="957252"/>
                </a:lnTo>
                <a:lnTo>
                  <a:pt x="1105586" y="917605"/>
                </a:lnTo>
                <a:lnTo>
                  <a:pt x="1087057" y="857114"/>
                </a:lnTo>
                <a:lnTo>
                  <a:pt x="1038662" y="826594"/>
                </a:lnTo>
                <a:lnTo>
                  <a:pt x="1007617" y="816736"/>
                </a:lnTo>
                <a:lnTo>
                  <a:pt x="975671" y="806129"/>
                </a:lnTo>
                <a:lnTo>
                  <a:pt x="945572" y="791510"/>
                </a:lnTo>
                <a:lnTo>
                  <a:pt x="920068" y="769617"/>
                </a:lnTo>
                <a:lnTo>
                  <a:pt x="901909" y="737186"/>
                </a:lnTo>
                <a:lnTo>
                  <a:pt x="893840" y="690955"/>
                </a:lnTo>
                <a:lnTo>
                  <a:pt x="903684" y="637609"/>
                </a:lnTo>
                <a:lnTo>
                  <a:pt x="923268" y="593399"/>
                </a:lnTo>
                <a:lnTo>
                  <a:pt x="949767" y="556526"/>
                </a:lnTo>
                <a:lnTo>
                  <a:pt x="980354" y="525191"/>
                </a:lnTo>
                <a:lnTo>
                  <a:pt x="1012204" y="497595"/>
                </a:lnTo>
                <a:lnTo>
                  <a:pt x="1042490" y="471940"/>
                </a:lnTo>
                <a:lnTo>
                  <a:pt x="1068387" y="446425"/>
                </a:lnTo>
                <a:lnTo>
                  <a:pt x="1087068" y="419253"/>
                </a:lnTo>
                <a:lnTo>
                  <a:pt x="1095707" y="388623"/>
                </a:lnTo>
                <a:lnTo>
                  <a:pt x="1094811" y="348136"/>
                </a:lnTo>
                <a:lnTo>
                  <a:pt x="1085715" y="310242"/>
                </a:lnTo>
                <a:lnTo>
                  <a:pt x="1069127" y="273172"/>
                </a:lnTo>
                <a:lnTo>
                  <a:pt x="1045754" y="235155"/>
                </a:lnTo>
                <a:lnTo>
                  <a:pt x="1016305" y="194420"/>
                </a:lnTo>
                <a:lnTo>
                  <a:pt x="942007" y="97710"/>
                </a:lnTo>
                <a:lnTo>
                  <a:pt x="909192" y="71800"/>
                </a:lnTo>
                <a:lnTo>
                  <a:pt x="870799" y="47922"/>
                </a:lnTo>
                <a:lnTo>
                  <a:pt x="828117" y="27440"/>
                </a:lnTo>
                <a:lnTo>
                  <a:pt x="782435" y="11716"/>
                </a:lnTo>
                <a:lnTo>
                  <a:pt x="735043" y="2115"/>
                </a:lnTo>
                <a:lnTo>
                  <a:pt x="687230" y="0"/>
                </a:lnTo>
                <a:close/>
              </a:path>
            </a:pathLst>
          </a:custGeom>
          <a:solidFill>
            <a:srgbClr val="9CDFF9"/>
          </a:solidFill>
        </p:spPr>
        <p:txBody>
          <a:bodyPr wrap="square" lIns="0" tIns="0" rIns="0" bIns="0" rtlCol="0"/>
          <a:lstStyle/>
          <a:p>
            <a:endParaRPr/>
          </a:p>
        </p:txBody>
      </p:sp>
      <p:sp>
        <p:nvSpPr>
          <p:cNvPr id="5" name="object 5"/>
          <p:cNvSpPr/>
          <p:nvPr/>
        </p:nvSpPr>
        <p:spPr>
          <a:xfrm>
            <a:off x="7282608" y="1831311"/>
            <a:ext cx="1715135" cy="1301115"/>
          </a:xfrm>
          <a:custGeom>
            <a:avLst/>
            <a:gdLst/>
            <a:ahLst/>
            <a:cxnLst/>
            <a:rect l="l" t="t" r="r" b="b"/>
            <a:pathLst>
              <a:path w="1715134" h="1301114">
                <a:moveTo>
                  <a:pt x="1641354" y="941617"/>
                </a:moveTo>
                <a:lnTo>
                  <a:pt x="622745" y="941617"/>
                </a:lnTo>
                <a:lnTo>
                  <a:pt x="673802" y="942277"/>
                </a:lnTo>
                <a:lnTo>
                  <a:pt x="719804" y="944706"/>
                </a:lnTo>
                <a:lnTo>
                  <a:pt x="759246" y="949326"/>
                </a:lnTo>
                <a:lnTo>
                  <a:pt x="816328" y="962530"/>
                </a:lnTo>
                <a:lnTo>
                  <a:pt x="859952" y="980127"/>
                </a:lnTo>
                <a:lnTo>
                  <a:pt x="894823" y="1001302"/>
                </a:lnTo>
                <a:lnTo>
                  <a:pt x="925641" y="1025243"/>
                </a:lnTo>
                <a:lnTo>
                  <a:pt x="957112" y="1051136"/>
                </a:lnTo>
                <a:lnTo>
                  <a:pt x="1030144" y="1104565"/>
                </a:lnTo>
                <a:lnTo>
                  <a:pt x="1067845" y="1135401"/>
                </a:lnTo>
                <a:lnTo>
                  <a:pt x="1144685" y="1201376"/>
                </a:lnTo>
                <a:lnTo>
                  <a:pt x="1182298" y="1232007"/>
                </a:lnTo>
                <a:lnTo>
                  <a:pt x="1218358" y="1258062"/>
                </a:lnTo>
                <a:lnTo>
                  <a:pt x="1252100" y="1277288"/>
                </a:lnTo>
                <a:lnTo>
                  <a:pt x="1307054" y="1295803"/>
                </a:lnTo>
                <a:lnTo>
                  <a:pt x="1358550" y="1300958"/>
                </a:lnTo>
                <a:lnTo>
                  <a:pt x="1406274" y="1296230"/>
                </a:lnTo>
                <a:lnTo>
                  <a:pt x="1449913" y="1285096"/>
                </a:lnTo>
                <a:lnTo>
                  <a:pt x="1490015" y="1269876"/>
                </a:lnTo>
                <a:lnTo>
                  <a:pt x="1526816" y="1248250"/>
                </a:lnTo>
                <a:lnTo>
                  <a:pt x="1559532" y="1216741"/>
                </a:lnTo>
                <a:lnTo>
                  <a:pt x="1587375" y="1171872"/>
                </a:lnTo>
                <a:lnTo>
                  <a:pt x="1602703" y="1131672"/>
                </a:lnTo>
                <a:lnTo>
                  <a:pt x="1615563" y="1083229"/>
                </a:lnTo>
                <a:lnTo>
                  <a:pt x="1626561" y="1029364"/>
                </a:lnTo>
                <a:lnTo>
                  <a:pt x="1636301" y="972896"/>
                </a:lnTo>
                <a:lnTo>
                  <a:pt x="1641354" y="941617"/>
                </a:lnTo>
                <a:close/>
              </a:path>
              <a:path w="1715134" h="1301114">
                <a:moveTo>
                  <a:pt x="1239947" y="0"/>
                </a:moveTo>
                <a:lnTo>
                  <a:pt x="1195104" y="1799"/>
                </a:lnTo>
                <a:lnTo>
                  <a:pt x="1145231" y="6893"/>
                </a:lnTo>
                <a:lnTo>
                  <a:pt x="1077757" y="16196"/>
                </a:lnTo>
                <a:lnTo>
                  <a:pt x="894087" y="43960"/>
                </a:lnTo>
                <a:lnTo>
                  <a:pt x="841340" y="53070"/>
                </a:lnTo>
                <a:lnTo>
                  <a:pt x="788676" y="63048"/>
                </a:lnTo>
                <a:lnTo>
                  <a:pt x="737501" y="73894"/>
                </a:lnTo>
                <a:lnTo>
                  <a:pt x="689224" y="85607"/>
                </a:lnTo>
                <a:lnTo>
                  <a:pt x="645252" y="98187"/>
                </a:lnTo>
                <a:lnTo>
                  <a:pt x="592625" y="115728"/>
                </a:lnTo>
                <a:lnTo>
                  <a:pt x="541581" y="134771"/>
                </a:lnTo>
                <a:lnTo>
                  <a:pt x="492883" y="155147"/>
                </a:lnTo>
                <a:lnTo>
                  <a:pt x="447293" y="176683"/>
                </a:lnTo>
                <a:lnTo>
                  <a:pt x="405575" y="199209"/>
                </a:lnTo>
                <a:lnTo>
                  <a:pt x="368489" y="222555"/>
                </a:lnTo>
                <a:lnTo>
                  <a:pt x="336800" y="246550"/>
                </a:lnTo>
                <a:lnTo>
                  <a:pt x="306624" y="283344"/>
                </a:lnTo>
                <a:lnTo>
                  <a:pt x="290933" y="323981"/>
                </a:lnTo>
                <a:lnTo>
                  <a:pt x="281278" y="365741"/>
                </a:lnTo>
                <a:lnTo>
                  <a:pt x="269208" y="405909"/>
                </a:lnTo>
                <a:lnTo>
                  <a:pt x="246275" y="441766"/>
                </a:lnTo>
                <a:lnTo>
                  <a:pt x="214649" y="465427"/>
                </a:lnTo>
                <a:lnTo>
                  <a:pt x="174874" y="483990"/>
                </a:lnTo>
                <a:lnTo>
                  <a:pt x="131653" y="500818"/>
                </a:lnTo>
                <a:lnTo>
                  <a:pt x="89689" y="519274"/>
                </a:lnTo>
                <a:lnTo>
                  <a:pt x="53686" y="542717"/>
                </a:lnTo>
                <a:lnTo>
                  <a:pt x="28346" y="574512"/>
                </a:lnTo>
                <a:lnTo>
                  <a:pt x="14779" y="612110"/>
                </a:lnTo>
                <a:lnTo>
                  <a:pt x="5610" y="658723"/>
                </a:lnTo>
                <a:lnTo>
                  <a:pt x="723" y="710457"/>
                </a:lnTo>
                <a:lnTo>
                  <a:pt x="0" y="763422"/>
                </a:lnTo>
                <a:lnTo>
                  <a:pt x="3323" y="813722"/>
                </a:lnTo>
                <a:lnTo>
                  <a:pt x="10576" y="857467"/>
                </a:lnTo>
                <a:lnTo>
                  <a:pt x="41355" y="919903"/>
                </a:lnTo>
                <a:lnTo>
                  <a:pt x="101302" y="942485"/>
                </a:lnTo>
                <a:lnTo>
                  <a:pt x="212747" y="949326"/>
                </a:lnTo>
                <a:lnTo>
                  <a:pt x="294450" y="951148"/>
                </a:lnTo>
                <a:lnTo>
                  <a:pt x="344260" y="950065"/>
                </a:lnTo>
                <a:lnTo>
                  <a:pt x="568137" y="942303"/>
                </a:lnTo>
                <a:lnTo>
                  <a:pt x="622745" y="941617"/>
                </a:lnTo>
                <a:lnTo>
                  <a:pt x="1641354" y="941617"/>
                </a:lnTo>
                <a:lnTo>
                  <a:pt x="1645389" y="916645"/>
                </a:lnTo>
                <a:lnTo>
                  <a:pt x="1654430" y="863431"/>
                </a:lnTo>
                <a:lnTo>
                  <a:pt x="1663479" y="813507"/>
                </a:lnTo>
                <a:lnTo>
                  <a:pt x="1672063" y="764667"/>
                </a:lnTo>
                <a:lnTo>
                  <a:pt x="1679995" y="716044"/>
                </a:lnTo>
                <a:lnTo>
                  <a:pt x="1687088" y="666770"/>
                </a:lnTo>
                <a:lnTo>
                  <a:pt x="1693158" y="615978"/>
                </a:lnTo>
                <a:lnTo>
                  <a:pt x="1698016" y="562799"/>
                </a:lnTo>
                <a:lnTo>
                  <a:pt x="1702258" y="513193"/>
                </a:lnTo>
                <a:lnTo>
                  <a:pt x="1707117" y="459489"/>
                </a:lnTo>
                <a:lnTo>
                  <a:pt x="1711564" y="403804"/>
                </a:lnTo>
                <a:lnTo>
                  <a:pt x="1714575" y="348256"/>
                </a:lnTo>
                <a:lnTo>
                  <a:pt x="1715122" y="294962"/>
                </a:lnTo>
                <a:lnTo>
                  <a:pt x="1712180" y="246039"/>
                </a:lnTo>
                <a:lnTo>
                  <a:pt x="1704722" y="203604"/>
                </a:lnTo>
                <a:lnTo>
                  <a:pt x="1686965" y="154035"/>
                </a:lnTo>
                <a:lnTo>
                  <a:pt x="1662450" y="112524"/>
                </a:lnTo>
                <a:lnTo>
                  <a:pt x="1632061" y="78228"/>
                </a:lnTo>
                <a:lnTo>
                  <a:pt x="1596683" y="50304"/>
                </a:lnTo>
                <a:lnTo>
                  <a:pt x="1557201" y="27909"/>
                </a:lnTo>
                <a:lnTo>
                  <a:pt x="1510986" y="12511"/>
                </a:lnTo>
                <a:lnTo>
                  <a:pt x="1457450" y="4515"/>
                </a:lnTo>
                <a:lnTo>
                  <a:pt x="1400533" y="1485"/>
                </a:lnTo>
                <a:lnTo>
                  <a:pt x="1239947" y="0"/>
                </a:lnTo>
                <a:close/>
              </a:path>
            </a:pathLst>
          </a:custGeom>
          <a:solidFill>
            <a:srgbClr val="9CDFF9"/>
          </a:solidFill>
        </p:spPr>
        <p:txBody>
          <a:bodyPr wrap="square" lIns="0" tIns="0" rIns="0" bIns="0" rtlCol="0"/>
          <a:lstStyle/>
          <a:p>
            <a:endParaRPr/>
          </a:p>
        </p:txBody>
      </p:sp>
      <p:sp>
        <p:nvSpPr>
          <p:cNvPr id="6" name="object 6"/>
          <p:cNvSpPr/>
          <p:nvPr/>
        </p:nvSpPr>
        <p:spPr>
          <a:xfrm>
            <a:off x="7439074" y="3553078"/>
            <a:ext cx="987425" cy="669925"/>
          </a:xfrm>
          <a:custGeom>
            <a:avLst/>
            <a:gdLst/>
            <a:ahLst/>
            <a:cxnLst/>
            <a:rect l="l" t="t" r="r" b="b"/>
            <a:pathLst>
              <a:path w="987425" h="669925">
                <a:moveTo>
                  <a:pt x="0" y="0"/>
                </a:moveTo>
                <a:lnTo>
                  <a:pt x="986998" y="0"/>
                </a:lnTo>
                <a:lnTo>
                  <a:pt x="986998" y="669621"/>
                </a:lnTo>
                <a:lnTo>
                  <a:pt x="0" y="669621"/>
                </a:lnTo>
                <a:lnTo>
                  <a:pt x="0" y="0"/>
                </a:lnTo>
                <a:close/>
              </a:path>
            </a:pathLst>
          </a:custGeom>
          <a:solidFill>
            <a:srgbClr val="9CDFF9"/>
          </a:solidFill>
        </p:spPr>
        <p:txBody>
          <a:bodyPr wrap="square" lIns="0" tIns="0" rIns="0" bIns="0" rtlCol="0"/>
          <a:lstStyle/>
          <a:p>
            <a:endParaRPr/>
          </a:p>
        </p:txBody>
      </p:sp>
      <p:sp>
        <p:nvSpPr>
          <p:cNvPr id="7" name="object 7"/>
          <p:cNvSpPr/>
          <p:nvPr/>
        </p:nvSpPr>
        <p:spPr>
          <a:xfrm>
            <a:off x="7205350" y="3289250"/>
            <a:ext cx="1459230" cy="318135"/>
          </a:xfrm>
          <a:custGeom>
            <a:avLst/>
            <a:gdLst/>
            <a:ahLst/>
            <a:cxnLst/>
            <a:rect l="l" t="t" r="r" b="b"/>
            <a:pathLst>
              <a:path w="1459229" h="318135">
                <a:moveTo>
                  <a:pt x="729456" y="0"/>
                </a:moveTo>
                <a:lnTo>
                  <a:pt x="0" y="317850"/>
                </a:lnTo>
                <a:lnTo>
                  <a:pt x="1458911" y="317850"/>
                </a:lnTo>
                <a:lnTo>
                  <a:pt x="729456" y="0"/>
                </a:lnTo>
                <a:close/>
              </a:path>
            </a:pathLst>
          </a:custGeom>
          <a:solidFill>
            <a:srgbClr val="9CDFF9"/>
          </a:solidFill>
        </p:spPr>
        <p:txBody>
          <a:bodyPr wrap="square" lIns="0" tIns="0" rIns="0" bIns="0" rtlCol="0"/>
          <a:lstStyle/>
          <a:p>
            <a:endParaRPr/>
          </a:p>
        </p:txBody>
      </p:sp>
      <p:sp>
        <p:nvSpPr>
          <p:cNvPr id="8" name="object 8"/>
          <p:cNvSpPr/>
          <p:nvPr/>
        </p:nvSpPr>
        <p:spPr>
          <a:xfrm>
            <a:off x="7728667" y="4694576"/>
            <a:ext cx="3042920" cy="1638935"/>
          </a:xfrm>
          <a:custGeom>
            <a:avLst/>
            <a:gdLst/>
            <a:ahLst/>
            <a:cxnLst/>
            <a:rect l="l" t="t" r="r" b="b"/>
            <a:pathLst>
              <a:path w="3042920" h="1638935">
                <a:moveTo>
                  <a:pt x="510754" y="88116"/>
                </a:moveTo>
                <a:lnTo>
                  <a:pt x="458620" y="89980"/>
                </a:lnTo>
                <a:lnTo>
                  <a:pt x="407725" y="94378"/>
                </a:lnTo>
                <a:lnTo>
                  <a:pt x="358969" y="101888"/>
                </a:lnTo>
                <a:lnTo>
                  <a:pt x="313255" y="113091"/>
                </a:lnTo>
                <a:lnTo>
                  <a:pt x="271484" y="128567"/>
                </a:lnTo>
                <a:lnTo>
                  <a:pt x="234558" y="148894"/>
                </a:lnTo>
                <a:lnTo>
                  <a:pt x="201467" y="175251"/>
                </a:lnTo>
                <a:lnTo>
                  <a:pt x="170645" y="207740"/>
                </a:lnTo>
                <a:lnTo>
                  <a:pt x="142156" y="245332"/>
                </a:lnTo>
                <a:lnTo>
                  <a:pt x="116064" y="286996"/>
                </a:lnTo>
                <a:lnTo>
                  <a:pt x="92434" y="331701"/>
                </a:lnTo>
                <a:lnTo>
                  <a:pt x="71330" y="378417"/>
                </a:lnTo>
                <a:lnTo>
                  <a:pt x="52817" y="426114"/>
                </a:lnTo>
                <a:lnTo>
                  <a:pt x="36959" y="473760"/>
                </a:lnTo>
                <a:lnTo>
                  <a:pt x="23820" y="520326"/>
                </a:lnTo>
                <a:lnTo>
                  <a:pt x="13464" y="564781"/>
                </a:lnTo>
                <a:lnTo>
                  <a:pt x="5958" y="606094"/>
                </a:lnTo>
                <a:lnTo>
                  <a:pt x="803" y="655472"/>
                </a:lnTo>
                <a:lnTo>
                  <a:pt x="0" y="706549"/>
                </a:lnTo>
                <a:lnTo>
                  <a:pt x="3312" y="758200"/>
                </a:lnTo>
                <a:lnTo>
                  <a:pt x="10504" y="809303"/>
                </a:lnTo>
                <a:lnTo>
                  <a:pt x="21343" y="858733"/>
                </a:lnTo>
                <a:lnTo>
                  <a:pt x="35591" y="905368"/>
                </a:lnTo>
                <a:lnTo>
                  <a:pt x="53014" y="948082"/>
                </a:lnTo>
                <a:lnTo>
                  <a:pt x="73377" y="985753"/>
                </a:lnTo>
                <a:lnTo>
                  <a:pt x="96445" y="1017257"/>
                </a:lnTo>
                <a:lnTo>
                  <a:pt x="126809" y="1042701"/>
                </a:lnTo>
                <a:lnTo>
                  <a:pt x="162550" y="1057986"/>
                </a:lnTo>
                <a:lnTo>
                  <a:pt x="202792" y="1066203"/>
                </a:lnTo>
                <a:lnTo>
                  <a:pt x="246662" y="1070438"/>
                </a:lnTo>
                <a:lnTo>
                  <a:pt x="293286" y="1073781"/>
                </a:lnTo>
                <a:lnTo>
                  <a:pt x="341788" y="1079319"/>
                </a:lnTo>
                <a:lnTo>
                  <a:pt x="391295" y="1090140"/>
                </a:lnTo>
                <a:lnTo>
                  <a:pt x="440933" y="1109332"/>
                </a:lnTo>
                <a:lnTo>
                  <a:pt x="476762" y="1129092"/>
                </a:lnTo>
                <a:lnTo>
                  <a:pt x="512584" y="1152401"/>
                </a:lnTo>
                <a:lnTo>
                  <a:pt x="548706" y="1178558"/>
                </a:lnTo>
                <a:lnTo>
                  <a:pt x="585437" y="1206863"/>
                </a:lnTo>
                <a:lnTo>
                  <a:pt x="661954" y="1267107"/>
                </a:lnTo>
                <a:lnTo>
                  <a:pt x="702356" y="1297644"/>
                </a:lnTo>
                <a:lnTo>
                  <a:pt x="744597" y="1327522"/>
                </a:lnTo>
                <a:lnTo>
                  <a:pt x="788985" y="1356041"/>
                </a:lnTo>
                <a:lnTo>
                  <a:pt x="835828" y="1382499"/>
                </a:lnTo>
                <a:lnTo>
                  <a:pt x="885433" y="1406195"/>
                </a:lnTo>
                <a:lnTo>
                  <a:pt x="926699" y="1423435"/>
                </a:lnTo>
                <a:lnTo>
                  <a:pt x="970056" y="1440412"/>
                </a:lnTo>
                <a:lnTo>
                  <a:pt x="1015259" y="1457055"/>
                </a:lnTo>
                <a:lnTo>
                  <a:pt x="1062066" y="1473296"/>
                </a:lnTo>
                <a:lnTo>
                  <a:pt x="1110234" y="1489064"/>
                </a:lnTo>
                <a:lnTo>
                  <a:pt x="1159519" y="1504291"/>
                </a:lnTo>
                <a:lnTo>
                  <a:pt x="1209679" y="1518907"/>
                </a:lnTo>
                <a:lnTo>
                  <a:pt x="1260471" y="1532843"/>
                </a:lnTo>
                <a:lnTo>
                  <a:pt x="1311652" y="1546029"/>
                </a:lnTo>
                <a:lnTo>
                  <a:pt x="1362978" y="1558396"/>
                </a:lnTo>
                <a:lnTo>
                  <a:pt x="1414208" y="1569874"/>
                </a:lnTo>
                <a:lnTo>
                  <a:pt x="1465097" y="1580394"/>
                </a:lnTo>
                <a:lnTo>
                  <a:pt x="1515403" y="1589887"/>
                </a:lnTo>
                <a:lnTo>
                  <a:pt x="1564883" y="1598282"/>
                </a:lnTo>
                <a:lnTo>
                  <a:pt x="1614435" y="1605535"/>
                </a:lnTo>
                <a:lnTo>
                  <a:pt x="1664960" y="1612274"/>
                </a:lnTo>
                <a:lnTo>
                  <a:pt x="1716213" y="1618422"/>
                </a:lnTo>
                <a:lnTo>
                  <a:pt x="1767953" y="1623904"/>
                </a:lnTo>
                <a:lnTo>
                  <a:pt x="1819935" y="1628644"/>
                </a:lnTo>
                <a:lnTo>
                  <a:pt x="1871918" y="1632564"/>
                </a:lnTo>
                <a:lnTo>
                  <a:pt x="1923658" y="1635589"/>
                </a:lnTo>
                <a:lnTo>
                  <a:pt x="1974911" y="1637641"/>
                </a:lnTo>
                <a:lnTo>
                  <a:pt x="2025436" y="1638646"/>
                </a:lnTo>
                <a:lnTo>
                  <a:pt x="2074988" y="1638525"/>
                </a:lnTo>
                <a:lnTo>
                  <a:pt x="2123326" y="1637204"/>
                </a:lnTo>
                <a:lnTo>
                  <a:pt x="2170206" y="1634605"/>
                </a:lnTo>
                <a:lnTo>
                  <a:pt x="2215385" y="1630652"/>
                </a:lnTo>
                <a:lnTo>
                  <a:pt x="2258620" y="1625270"/>
                </a:lnTo>
                <a:lnTo>
                  <a:pt x="2316542" y="1614700"/>
                </a:lnTo>
                <a:lnTo>
                  <a:pt x="2372234" y="1601292"/>
                </a:lnTo>
                <a:lnTo>
                  <a:pt x="2425755" y="1585351"/>
                </a:lnTo>
                <a:lnTo>
                  <a:pt x="2477162" y="1567180"/>
                </a:lnTo>
                <a:lnTo>
                  <a:pt x="2526511" y="1547085"/>
                </a:lnTo>
                <a:lnTo>
                  <a:pt x="2573859" y="1525372"/>
                </a:lnTo>
                <a:lnTo>
                  <a:pt x="2619265" y="1502343"/>
                </a:lnTo>
                <a:lnTo>
                  <a:pt x="2662785" y="1478305"/>
                </a:lnTo>
                <a:lnTo>
                  <a:pt x="2704476" y="1453563"/>
                </a:lnTo>
                <a:lnTo>
                  <a:pt x="2744395" y="1428420"/>
                </a:lnTo>
                <a:lnTo>
                  <a:pt x="2787808" y="1401920"/>
                </a:lnTo>
                <a:lnTo>
                  <a:pt x="2830647" y="1376583"/>
                </a:lnTo>
                <a:lnTo>
                  <a:pt x="2871983" y="1351103"/>
                </a:lnTo>
                <a:lnTo>
                  <a:pt x="2910889" y="1324172"/>
                </a:lnTo>
                <a:lnTo>
                  <a:pt x="2946437" y="1294484"/>
                </a:lnTo>
                <a:lnTo>
                  <a:pt x="2977699" y="1260733"/>
                </a:lnTo>
                <a:lnTo>
                  <a:pt x="3003748" y="1221611"/>
                </a:lnTo>
                <a:lnTo>
                  <a:pt x="3023656" y="1175813"/>
                </a:lnTo>
                <a:lnTo>
                  <a:pt x="3036495" y="1122032"/>
                </a:lnTo>
                <a:lnTo>
                  <a:pt x="3042453" y="1041115"/>
                </a:lnTo>
                <a:lnTo>
                  <a:pt x="3041981" y="993622"/>
                </a:lnTo>
                <a:lnTo>
                  <a:pt x="3039368" y="942565"/>
                </a:lnTo>
                <a:lnTo>
                  <a:pt x="3034731" y="888787"/>
                </a:lnTo>
                <a:lnTo>
                  <a:pt x="3028189" y="833132"/>
                </a:lnTo>
                <a:lnTo>
                  <a:pt x="3019861" y="776445"/>
                </a:lnTo>
                <a:lnTo>
                  <a:pt x="3009865" y="719568"/>
                </a:lnTo>
                <a:lnTo>
                  <a:pt x="2998319" y="663346"/>
                </a:lnTo>
                <a:lnTo>
                  <a:pt x="2985342" y="608623"/>
                </a:lnTo>
                <a:lnTo>
                  <a:pt x="2971053" y="556242"/>
                </a:lnTo>
                <a:lnTo>
                  <a:pt x="2955571" y="507047"/>
                </a:lnTo>
                <a:lnTo>
                  <a:pt x="2939013" y="461883"/>
                </a:lnTo>
                <a:lnTo>
                  <a:pt x="2921498" y="421592"/>
                </a:lnTo>
                <a:lnTo>
                  <a:pt x="2903145" y="387019"/>
                </a:lnTo>
                <a:lnTo>
                  <a:pt x="2875375" y="347568"/>
                </a:lnTo>
                <a:lnTo>
                  <a:pt x="2843540" y="315123"/>
                </a:lnTo>
                <a:lnTo>
                  <a:pt x="2808221" y="288660"/>
                </a:lnTo>
                <a:lnTo>
                  <a:pt x="2769995" y="267156"/>
                </a:lnTo>
                <a:lnTo>
                  <a:pt x="2729444" y="249589"/>
                </a:lnTo>
                <a:lnTo>
                  <a:pt x="2687147" y="234934"/>
                </a:lnTo>
                <a:lnTo>
                  <a:pt x="2643684" y="222169"/>
                </a:lnTo>
                <a:lnTo>
                  <a:pt x="2555576" y="198212"/>
                </a:lnTo>
                <a:lnTo>
                  <a:pt x="2518835" y="187027"/>
                </a:lnTo>
                <a:lnTo>
                  <a:pt x="1140739" y="187027"/>
                </a:lnTo>
                <a:lnTo>
                  <a:pt x="1097615" y="180788"/>
                </a:lnTo>
                <a:lnTo>
                  <a:pt x="1053002" y="169885"/>
                </a:lnTo>
                <a:lnTo>
                  <a:pt x="1006978" y="155924"/>
                </a:lnTo>
                <a:lnTo>
                  <a:pt x="959620" y="140513"/>
                </a:lnTo>
                <a:lnTo>
                  <a:pt x="911009" y="125258"/>
                </a:lnTo>
                <a:lnTo>
                  <a:pt x="861222" y="111768"/>
                </a:lnTo>
                <a:lnTo>
                  <a:pt x="810337" y="101648"/>
                </a:lnTo>
                <a:lnTo>
                  <a:pt x="758433" y="96507"/>
                </a:lnTo>
                <a:lnTo>
                  <a:pt x="615128" y="89669"/>
                </a:lnTo>
                <a:lnTo>
                  <a:pt x="563224" y="88206"/>
                </a:lnTo>
                <a:lnTo>
                  <a:pt x="510754" y="88116"/>
                </a:lnTo>
                <a:close/>
              </a:path>
              <a:path w="3042920" h="1638935">
                <a:moveTo>
                  <a:pt x="1783869" y="0"/>
                </a:moveTo>
                <a:lnTo>
                  <a:pt x="1731768" y="1455"/>
                </a:lnTo>
                <a:lnTo>
                  <a:pt x="1680478" y="4483"/>
                </a:lnTo>
                <a:lnTo>
                  <a:pt x="1630578" y="8958"/>
                </a:lnTo>
                <a:lnTo>
                  <a:pt x="1582650" y="14757"/>
                </a:lnTo>
                <a:lnTo>
                  <a:pt x="1537274" y="21756"/>
                </a:lnTo>
                <a:lnTo>
                  <a:pt x="1495033" y="29832"/>
                </a:lnTo>
                <a:lnTo>
                  <a:pt x="1447866" y="44789"/>
                </a:lnTo>
                <a:lnTo>
                  <a:pt x="1406430" y="65551"/>
                </a:lnTo>
                <a:lnTo>
                  <a:pt x="1369012" y="89884"/>
                </a:lnTo>
                <a:lnTo>
                  <a:pt x="1333901" y="115557"/>
                </a:lnTo>
                <a:lnTo>
                  <a:pt x="1299386" y="140337"/>
                </a:lnTo>
                <a:lnTo>
                  <a:pt x="1263754" y="161991"/>
                </a:lnTo>
                <a:lnTo>
                  <a:pt x="1225294" y="178288"/>
                </a:lnTo>
                <a:lnTo>
                  <a:pt x="1182295" y="186994"/>
                </a:lnTo>
                <a:lnTo>
                  <a:pt x="1140739" y="187027"/>
                </a:lnTo>
                <a:lnTo>
                  <a:pt x="2518835" y="187027"/>
                </a:lnTo>
                <a:lnTo>
                  <a:pt x="2512090" y="184974"/>
                </a:lnTo>
                <a:lnTo>
                  <a:pt x="2469758" y="169532"/>
                </a:lnTo>
                <a:lnTo>
                  <a:pt x="2329254" y="113482"/>
                </a:lnTo>
                <a:lnTo>
                  <a:pt x="2281239" y="95008"/>
                </a:lnTo>
                <a:lnTo>
                  <a:pt x="2232823" y="77258"/>
                </a:lnTo>
                <a:lnTo>
                  <a:pt x="2184122" y="60604"/>
                </a:lnTo>
                <a:lnTo>
                  <a:pt x="2135249" y="45416"/>
                </a:lnTo>
                <a:lnTo>
                  <a:pt x="2086319" y="32067"/>
                </a:lnTo>
                <a:lnTo>
                  <a:pt x="2037446" y="20928"/>
                </a:lnTo>
                <a:lnTo>
                  <a:pt x="1988745" y="12369"/>
                </a:lnTo>
                <a:lnTo>
                  <a:pt x="1939217" y="6300"/>
                </a:lnTo>
                <a:lnTo>
                  <a:pt x="1888174" y="2298"/>
                </a:lnTo>
                <a:lnTo>
                  <a:pt x="1836197" y="239"/>
                </a:lnTo>
                <a:lnTo>
                  <a:pt x="1783869" y="0"/>
                </a:lnTo>
                <a:close/>
              </a:path>
            </a:pathLst>
          </a:custGeom>
          <a:solidFill>
            <a:srgbClr val="9CDFF9"/>
          </a:solidFill>
        </p:spPr>
        <p:txBody>
          <a:bodyPr wrap="square" lIns="0" tIns="0" rIns="0" bIns="0" rtlCol="0"/>
          <a:lstStyle/>
          <a:p>
            <a:endParaRPr/>
          </a:p>
        </p:txBody>
      </p:sp>
      <p:sp>
        <p:nvSpPr>
          <p:cNvPr id="9" name="object 9"/>
          <p:cNvSpPr txBox="1"/>
          <p:nvPr/>
        </p:nvSpPr>
        <p:spPr>
          <a:xfrm>
            <a:off x="7758013" y="1510284"/>
            <a:ext cx="116903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Calibri"/>
                <a:cs typeface="Calibri"/>
              </a:rPr>
              <a:t>mobile</a:t>
            </a:r>
            <a:r>
              <a:rPr sz="1400" spc="-55">
                <a:latin typeface="Calibri"/>
                <a:cs typeface="Calibri"/>
              </a:rPr>
              <a:t> </a:t>
            </a:r>
            <a:r>
              <a:rPr sz="1400" spc="-5">
                <a:latin typeface="Calibri"/>
                <a:cs typeface="Calibri"/>
              </a:rPr>
              <a:t>network</a:t>
            </a:r>
            <a:endParaRPr sz="1400">
              <a:latin typeface="Calibri"/>
              <a:cs typeface="Calibri"/>
            </a:endParaRPr>
          </a:p>
        </p:txBody>
      </p:sp>
      <p:sp>
        <p:nvSpPr>
          <p:cNvPr id="10" name="object 10"/>
          <p:cNvSpPr txBox="1"/>
          <p:nvPr/>
        </p:nvSpPr>
        <p:spPr>
          <a:xfrm>
            <a:off x="7385648" y="5762244"/>
            <a:ext cx="1026160" cy="415925"/>
          </a:xfrm>
          <a:prstGeom prst="rect">
            <a:avLst/>
          </a:prstGeom>
        </p:spPr>
        <p:txBody>
          <a:bodyPr vert="horz" wrap="square" lIns="0" tIns="12700" rIns="0" bIns="0" rtlCol="0">
            <a:spAutoFit/>
          </a:bodyPr>
          <a:lstStyle/>
          <a:p>
            <a:pPr marL="12700">
              <a:lnSpc>
                <a:spcPts val="1535"/>
              </a:lnSpc>
              <a:spcBef>
                <a:spcPts val="100"/>
              </a:spcBef>
            </a:pPr>
            <a:r>
              <a:rPr sz="1400" spc="-5">
                <a:latin typeface="Calibri"/>
                <a:cs typeface="Calibri"/>
              </a:rPr>
              <a:t>enterprise</a:t>
            </a:r>
            <a:endParaRPr sz="1400">
              <a:latin typeface="Calibri"/>
              <a:cs typeface="Calibri"/>
            </a:endParaRPr>
          </a:p>
          <a:p>
            <a:pPr marL="409575">
              <a:lnSpc>
                <a:spcPts val="1535"/>
              </a:lnSpc>
            </a:pPr>
            <a:r>
              <a:rPr sz="1400">
                <a:latin typeface="Calibri"/>
                <a:cs typeface="Calibri"/>
              </a:rPr>
              <a:t>n</a:t>
            </a:r>
            <a:r>
              <a:rPr sz="1400" spc="-5">
                <a:latin typeface="Calibri"/>
                <a:cs typeface="Calibri"/>
              </a:rPr>
              <a:t>e</a:t>
            </a:r>
            <a:r>
              <a:rPr sz="1400" spc="5">
                <a:latin typeface="Calibri"/>
                <a:cs typeface="Calibri"/>
              </a:rPr>
              <a:t>t</a:t>
            </a:r>
            <a:r>
              <a:rPr sz="1400" spc="-15">
                <a:latin typeface="Calibri"/>
                <a:cs typeface="Calibri"/>
              </a:rPr>
              <a:t>w</a:t>
            </a:r>
            <a:r>
              <a:rPr sz="1400" spc="-5">
                <a:latin typeface="Calibri"/>
                <a:cs typeface="Calibri"/>
              </a:rPr>
              <a:t>or</a:t>
            </a:r>
            <a:r>
              <a:rPr sz="1400">
                <a:latin typeface="Calibri"/>
                <a:cs typeface="Calibri"/>
              </a:rPr>
              <a:t>k</a:t>
            </a:r>
          </a:p>
        </p:txBody>
      </p:sp>
      <p:sp>
        <p:nvSpPr>
          <p:cNvPr id="11" name="object 11"/>
          <p:cNvSpPr/>
          <p:nvPr/>
        </p:nvSpPr>
        <p:spPr>
          <a:xfrm>
            <a:off x="11104926" y="3928050"/>
            <a:ext cx="420370" cy="721360"/>
          </a:xfrm>
          <a:custGeom>
            <a:avLst/>
            <a:gdLst/>
            <a:ahLst/>
            <a:cxnLst/>
            <a:rect l="l" t="t" r="r" b="b"/>
            <a:pathLst>
              <a:path w="420370" h="721360">
                <a:moveTo>
                  <a:pt x="199939" y="0"/>
                </a:moveTo>
                <a:lnTo>
                  <a:pt x="0" y="90644"/>
                </a:lnTo>
                <a:lnTo>
                  <a:pt x="539" y="143618"/>
                </a:lnTo>
                <a:lnTo>
                  <a:pt x="1180" y="196180"/>
                </a:lnTo>
                <a:lnTo>
                  <a:pt x="1901" y="248414"/>
                </a:lnTo>
                <a:lnTo>
                  <a:pt x="2683" y="300402"/>
                </a:lnTo>
                <a:lnTo>
                  <a:pt x="6010" y="507533"/>
                </a:lnTo>
                <a:lnTo>
                  <a:pt x="6791" y="559521"/>
                </a:lnTo>
                <a:lnTo>
                  <a:pt x="7512" y="611755"/>
                </a:lnTo>
                <a:lnTo>
                  <a:pt x="8153" y="664317"/>
                </a:lnTo>
                <a:lnTo>
                  <a:pt x="8693" y="717290"/>
                </a:lnTo>
                <a:lnTo>
                  <a:pt x="420165" y="721231"/>
                </a:lnTo>
                <a:lnTo>
                  <a:pt x="417267" y="74883"/>
                </a:lnTo>
                <a:lnTo>
                  <a:pt x="199939" y="0"/>
                </a:lnTo>
                <a:close/>
              </a:path>
            </a:pathLst>
          </a:custGeom>
          <a:solidFill>
            <a:srgbClr val="E0EBF1"/>
          </a:solidFill>
        </p:spPr>
        <p:txBody>
          <a:bodyPr wrap="square" lIns="0" tIns="0" rIns="0" bIns="0" rtlCol="0"/>
          <a:lstStyle/>
          <a:p>
            <a:endParaRPr/>
          </a:p>
        </p:txBody>
      </p:sp>
      <p:sp>
        <p:nvSpPr>
          <p:cNvPr id="12" name="object 12"/>
          <p:cNvSpPr/>
          <p:nvPr/>
        </p:nvSpPr>
        <p:spPr>
          <a:xfrm>
            <a:off x="11104926" y="3928050"/>
            <a:ext cx="420370" cy="721360"/>
          </a:xfrm>
          <a:custGeom>
            <a:avLst/>
            <a:gdLst/>
            <a:ahLst/>
            <a:cxnLst/>
            <a:rect l="l" t="t" r="r" b="b"/>
            <a:pathLst>
              <a:path w="420370" h="721360">
                <a:moveTo>
                  <a:pt x="8694" y="717291"/>
                </a:moveTo>
                <a:lnTo>
                  <a:pt x="8153" y="664317"/>
                </a:lnTo>
                <a:lnTo>
                  <a:pt x="7513" y="611755"/>
                </a:lnTo>
                <a:lnTo>
                  <a:pt x="6792" y="559521"/>
                </a:lnTo>
                <a:lnTo>
                  <a:pt x="6010" y="507533"/>
                </a:lnTo>
                <a:lnTo>
                  <a:pt x="5188" y="455709"/>
                </a:lnTo>
                <a:lnTo>
                  <a:pt x="4347" y="403968"/>
                </a:lnTo>
                <a:lnTo>
                  <a:pt x="3505" y="352226"/>
                </a:lnTo>
                <a:lnTo>
                  <a:pt x="2683" y="300403"/>
                </a:lnTo>
                <a:lnTo>
                  <a:pt x="1901" y="248415"/>
                </a:lnTo>
                <a:lnTo>
                  <a:pt x="1180" y="196181"/>
                </a:lnTo>
                <a:lnTo>
                  <a:pt x="540" y="143618"/>
                </a:lnTo>
                <a:lnTo>
                  <a:pt x="0" y="90645"/>
                </a:lnTo>
                <a:lnTo>
                  <a:pt x="199940" y="0"/>
                </a:lnTo>
                <a:lnTo>
                  <a:pt x="417268" y="74882"/>
                </a:lnTo>
                <a:lnTo>
                  <a:pt x="420166" y="721232"/>
                </a:lnTo>
                <a:lnTo>
                  <a:pt x="8694" y="717291"/>
                </a:lnTo>
                <a:close/>
              </a:path>
            </a:pathLst>
          </a:custGeom>
          <a:ln w="12700">
            <a:solidFill>
              <a:srgbClr val="0000A8"/>
            </a:solidFill>
          </a:ln>
        </p:spPr>
        <p:txBody>
          <a:bodyPr wrap="square" lIns="0" tIns="0" rIns="0" bIns="0" rtlCol="0"/>
          <a:lstStyle/>
          <a:p>
            <a:endParaRPr/>
          </a:p>
        </p:txBody>
      </p:sp>
      <p:sp>
        <p:nvSpPr>
          <p:cNvPr id="13" name="object 13"/>
          <p:cNvSpPr/>
          <p:nvPr/>
        </p:nvSpPr>
        <p:spPr>
          <a:xfrm>
            <a:off x="10837699" y="4113284"/>
            <a:ext cx="521970" cy="536575"/>
          </a:xfrm>
          <a:custGeom>
            <a:avLst/>
            <a:gdLst/>
            <a:ahLst/>
            <a:cxnLst/>
            <a:rect l="l" t="t" r="r" b="b"/>
            <a:pathLst>
              <a:path w="521970" h="536575">
                <a:moveTo>
                  <a:pt x="339029" y="0"/>
                </a:moveTo>
                <a:lnTo>
                  <a:pt x="0" y="153704"/>
                </a:lnTo>
                <a:lnTo>
                  <a:pt x="2896" y="535997"/>
                </a:lnTo>
                <a:lnTo>
                  <a:pt x="521585" y="535997"/>
                </a:lnTo>
                <a:lnTo>
                  <a:pt x="518687" y="63059"/>
                </a:lnTo>
                <a:lnTo>
                  <a:pt x="339029" y="0"/>
                </a:lnTo>
                <a:close/>
              </a:path>
            </a:pathLst>
          </a:custGeom>
          <a:solidFill>
            <a:srgbClr val="E0EBF1"/>
          </a:solidFill>
        </p:spPr>
        <p:txBody>
          <a:bodyPr wrap="square" lIns="0" tIns="0" rIns="0" bIns="0" rtlCol="0"/>
          <a:lstStyle/>
          <a:p>
            <a:endParaRPr/>
          </a:p>
        </p:txBody>
      </p:sp>
      <p:sp>
        <p:nvSpPr>
          <p:cNvPr id="14" name="object 14"/>
          <p:cNvSpPr/>
          <p:nvPr/>
        </p:nvSpPr>
        <p:spPr>
          <a:xfrm>
            <a:off x="10837699" y="4113284"/>
            <a:ext cx="521970" cy="536575"/>
          </a:xfrm>
          <a:custGeom>
            <a:avLst/>
            <a:gdLst/>
            <a:ahLst/>
            <a:cxnLst/>
            <a:rect l="l" t="t" r="r" b="b"/>
            <a:pathLst>
              <a:path w="521970" h="536575">
                <a:moveTo>
                  <a:pt x="2897" y="535997"/>
                </a:moveTo>
                <a:lnTo>
                  <a:pt x="0" y="153704"/>
                </a:lnTo>
                <a:lnTo>
                  <a:pt x="339029" y="0"/>
                </a:lnTo>
                <a:lnTo>
                  <a:pt x="518687" y="63058"/>
                </a:lnTo>
                <a:lnTo>
                  <a:pt x="521585" y="535997"/>
                </a:lnTo>
                <a:lnTo>
                  <a:pt x="2897" y="535997"/>
                </a:lnTo>
                <a:close/>
              </a:path>
            </a:pathLst>
          </a:custGeom>
          <a:ln w="12700">
            <a:solidFill>
              <a:srgbClr val="0000A3"/>
            </a:solidFill>
          </a:ln>
        </p:spPr>
        <p:txBody>
          <a:bodyPr wrap="square" lIns="0" tIns="0" rIns="0" bIns="0" rtlCol="0"/>
          <a:lstStyle/>
          <a:p>
            <a:endParaRPr/>
          </a:p>
        </p:txBody>
      </p:sp>
      <p:sp>
        <p:nvSpPr>
          <p:cNvPr id="15" name="object 15"/>
          <p:cNvSpPr/>
          <p:nvPr/>
        </p:nvSpPr>
        <p:spPr>
          <a:xfrm>
            <a:off x="10891706" y="4231262"/>
            <a:ext cx="236854" cy="80645"/>
          </a:xfrm>
          <a:custGeom>
            <a:avLst/>
            <a:gdLst/>
            <a:ahLst/>
            <a:cxnLst/>
            <a:rect l="l" t="t" r="r" b="b"/>
            <a:pathLst>
              <a:path w="236854" h="80645">
                <a:moveTo>
                  <a:pt x="0" y="80027"/>
                </a:moveTo>
                <a:lnTo>
                  <a:pt x="236450" y="0"/>
                </a:lnTo>
              </a:path>
            </a:pathLst>
          </a:custGeom>
          <a:ln w="44450">
            <a:solidFill>
              <a:srgbClr val="FFFFFF"/>
            </a:solidFill>
          </a:ln>
        </p:spPr>
        <p:txBody>
          <a:bodyPr wrap="square" lIns="0" tIns="0" rIns="0" bIns="0" rtlCol="0"/>
          <a:lstStyle/>
          <a:p>
            <a:endParaRPr/>
          </a:p>
        </p:txBody>
      </p:sp>
      <p:sp>
        <p:nvSpPr>
          <p:cNvPr id="16" name="object 16"/>
          <p:cNvSpPr/>
          <p:nvPr/>
        </p:nvSpPr>
        <p:spPr>
          <a:xfrm>
            <a:off x="10895614" y="4484144"/>
            <a:ext cx="233045" cy="18415"/>
          </a:xfrm>
          <a:custGeom>
            <a:avLst/>
            <a:gdLst/>
            <a:ahLst/>
            <a:cxnLst/>
            <a:rect l="l" t="t" r="r" b="b"/>
            <a:pathLst>
              <a:path w="233045" h="18414">
                <a:moveTo>
                  <a:pt x="-22225" y="9123"/>
                </a:moveTo>
                <a:lnTo>
                  <a:pt x="254767" y="9123"/>
                </a:lnTo>
              </a:path>
            </a:pathLst>
          </a:custGeom>
          <a:ln w="62697">
            <a:solidFill>
              <a:srgbClr val="FFFFFF"/>
            </a:solidFill>
          </a:ln>
        </p:spPr>
        <p:txBody>
          <a:bodyPr wrap="square" lIns="0" tIns="0" rIns="0" bIns="0" rtlCol="0"/>
          <a:lstStyle/>
          <a:p>
            <a:endParaRPr/>
          </a:p>
        </p:txBody>
      </p:sp>
      <p:sp>
        <p:nvSpPr>
          <p:cNvPr id="17" name="object 17"/>
          <p:cNvSpPr/>
          <p:nvPr/>
        </p:nvSpPr>
        <p:spPr>
          <a:xfrm>
            <a:off x="10895614" y="4364391"/>
            <a:ext cx="233045" cy="53340"/>
          </a:xfrm>
          <a:custGeom>
            <a:avLst/>
            <a:gdLst/>
            <a:ahLst/>
            <a:cxnLst/>
            <a:rect l="l" t="t" r="r" b="b"/>
            <a:pathLst>
              <a:path w="233045" h="53339">
                <a:moveTo>
                  <a:pt x="0" y="52723"/>
                </a:moveTo>
                <a:lnTo>
                  <a:pt x="232542" y="0"/>
                </a:lnTo>
              </a:path>
            </a:pathLst>
          </a:custGeom>
          <a:ln w="44450">
            <a:solidFill>
              <a:srgbClr val="FFFFFF"/>
            </a:solidFill>
          </a:ln>
        </p:spPr>
        <p:txBody>
          <a:bodyPr wrap="square" lIns="0" tIns="0" rIns="0" bIns="0" rtlCol="0"/>
          <a:lstStyle/>
          <a:p>
            <a:endParaRPr/>
          </a:p>
        </p:txBody>
      </p:sp>
      <p:sp>
        <p:nvSpPr>
          <p:cNvPr id="18" name="object 18"/>
          <p:cNvSpPr/>
          <p:nvPr/>
        </p:nvSpPr>
        <p:spPr>
          <a:xfrm>
            <a:off x="10891361" y="4584767"/>
            <a:ext cx="236854" cy="0"/>
          </a:xfrm>
          <a:custGeom>
            <a:avLst/>
            <a:gdLst/>
            <a:ahLst/>
            <a:cxnLst/>
            <a:rect l="l" t="t" r="r" b="b"/>
            <a:pathLst>
              <a:path w="236854">
                <a:moveTo>
                  <a:pt x="0" y="0"/>
                </a:moveTo>
                <a:lnTo>
                  <a:pt x="236796" y="1"/>
                </a:lnTo>
              </a:path>
            </a:pathLst>
          </a:custGeom>
          <a:ln w="44450">
            <a:solidFill>
              <a:srgbClr val="FFFFFF"/>
            </a:solidFill>
          </a:ln>
        </p:spPr>
        <p:txBody>
          <a:bodyPr wrap="square" lIns="0" tIns="0" rIns="0" bIns="0" rtlCol="0"/>
          <a:lstStyle/>
          <a:p>
            <a:endParaRPr/>
          </a:p>
        </p:txBody>
      </p:sp>
      <p:sp>
        <p:nvSpPr>
          <p:cNvPr id="19" name="object 19"/>
          <p:cNvSpPr/>
          <p:nvPr/>
        </p:nvSpPr>
        <p:spPr>
          <a:xfrm>
            <a:off x="11436055" y="4054088"/>
            <a:ext cx="0" cy="507365"/>
          </a:xfrm>
          <a:custGeom>
            <a:avLst/>
            <a:gdLst/>
            <a:ahLst/>
            <a:cxnLst/>
            <a:rect l="l" t="t" r="r" b="b"/>
            <a:pathLst>
              <a:path h="507364">
                <a:moveTo>
                  <a:pt x="0" y="506808"/>
                </a:moveTo>
                <a:lnTo>
                  <a:pt x="1" y="0"/>
                </a:lnTo>
              </a:path>
            </a:pathLst>
          </a:custGeom>
          <a:ln w="44450">
            <a:solidFill>
              <a:srgbClr val="FFFFFF"/>
            </a:solidFill>
          </a:ln>
        </p:spPr>
        <p:txBody>
          <a:bodyPr wrap="square" lIns="0" tIns="0" rIns="0" bIns="0" rtlCol="0"/>
          <a:lstStyle/>
          <a:p>
            <a:endParaRPr/>
          </a:p>
        </p:txBody>
      </p:sp>
      <p:sp>
        <p:nvSpPr>
          <p:cNvPr id="20" name="object 20"/>
          <p:cNvSpPr/>
          <p:nvPr/>
        </p:nvSpPr>
        <p:spPr>
          <a:xfrm>
            <a:off x="11178461" y="4130174"/>
            <a:ext cx="0" cy="519430"/>
          </a:xfrm>
          <a:custGeom>
            <a:avLst/>
            <a:gdLst/>
            <a:ahLst/>
            <a:cxnLst/>
            <a:rect l="l" t="t" r="r" b="b"/>
            <a:pathLst>
              <a:path h="519429">
                <a:moveTo>
                  <a:pt x="0" y="0"/>
                </a:moveTo>
                <a:lnTo>
                  <a:pt x="1" y="519423"/>
                </a:lnTo>
              </a:path>
            </a:pathLst>
          </a:custGeom>
          <a:ln w="15875">
            <a:solidFill>
              <a:srgbClr val="0000A8"/>
            </a:solidFill>
          </a:ln>
        </p:spPr>
        <p:txBody>
          <a:bodyPr wrap="square" lIns="0" tIns="0" rIns="0" bIns="0" rtlCol="0"/>
          <a:lstStyle/>
          <a:p>
            <a:endParaRPr/>
          </a:p>
        </p:txBody>
      </p:sp>
      <p:sp>
        <p:nvSpPr>
          <p:cNvPr id="21" name="object 21"/>
          <p:cNvSpPr/>
          <p:nvPr/>
        </p:nvSpPr>
        <p:spPr>
          <a:xfrm>
            <a:off x="11002328" y="3194170"/>
            <a:ext cx="363855" cy="648335"/>
          </a:xfrm>
          <a:custGeom>
            <a:avLst/>
            <a:gdLst/>
            <a:ahLst/>
            <a:cxnLst/>
            <a:rect l="l" t="t" r="r" b="b"/>
            <a:pathLst>
              <a:path w="363854" h="648335">
                <a:moveTo>
                  <a:pt x="172953" y="0"/>
                </a:moveTo>
                <a:lnTo>
                  <a:pt x="0" y="81448"/>
                </a:lnTo>
                <a:lnTo>
                  <a:pt x="514" y="133354"/>
                </a:lnTo>
                <a:lnTo>
                  <a:pt x="1130" y="184829"/>
                </a:lnTo>
                <a:lnTo>
                  <a:pt x="1824" y="235969"/>
                </a:lnTo>
                <a:lnTo>
                  <a:pt x="2576" y="286869"/>
                </a:lnTo>
                <a:lnTo>
                  <a:pt x="4943" y="439091"/>
                </a:lnTo>
                <a:lnTo>
                  <a:pt x="5695" y="489991"/>
                </a:lnTo>
                <a:lnTo>
                  <a:pt x="6390" y="541130"/>
                </a:lnTo>
                <a:lnTo>
                  <a:pt x="7006" y="592605"/>
                </a:lnTo>
                <a:lnTo>
                  <a:pt x="7520" y="644511"/>
                </a:lnTo>
                <a:lnTo>
                  <a:pt x="363454" y="648053"/>
                </a:lnTo>
                <a:lnTo>
                  <a:pt x="360947" y="67285"/>
                </a:lnTo>
                <a:lnTo>
                  <a:pt x="172953" y="0"/>
                </a:lnTo>
                <a:close/>
              </a:path>
            </a:pathLst>
          </a:custGeom>
          <a:solidFill>
            <a:srgbClr val="E0EBF1"/>
          </a:solidFill>
        </p:spPr>
        <p:txBody>
          <a:bodyPr wrap="square" lIns="0" tIns="0" rIns="0" bIns="0" rtlCol="0"/>
          <a:lstStyle/>
          <a:p>
            <a:endParaRPr/>
          </a:p>
        </p:txBody>
      </p:sp>
      <p:sp>
        <p:nvSpPr>
          <p:cNvPr id="22" name="object 22"/>
          <p:cNvSpPr/>
          <p:nvPr/>
        </p:nvSpPr>
        <p:spPr>
          <a:xfrm>
            <a:off x="11002328" y="3194170"/>
            <a:ext cx="363855" cy="648335"/>
          </a:xfrm>
          <a:custGeom>
            <a:avLst/>
            <a:gdLst/>
            <a:ahLst/>
            <a:cxnLst/>
            <a:rect l="l" t="t" r="r" b="b"/>
            <a:pathLst>
              <a:path w="363854" h="648335">
                <a:moveTo>
                  <a:pt x="7520" y="644510"/>
                </a:moveTo>
                <a:lnTo>
                  <a:pt x="7006" y="592605"/>
                </a:lnTo>
                <a:lnTo>
                  <a:pt x="6390" y="541130"/>
                </a:lnTo>
                <a:lnTo>
                  <a:pt x="5695" y="489990"/>
                </a:lnTo>
                <a:lnTo>
                  <a:pt x="4943" y="439090"/>
                </a:lnTo>
                <a:lnTo>
                  <a:pt x="4158" y="388333"/>
                </a:lnTo>
                <a:lnTo>
                  <a:pt x="3361" y="337625"/>
                </a:lnTo>
                <a:lnTo>
                  <a:pt x="2576" y="286868"/>
                </a:lnTo>
                <a:lnTo>
                  <a:pt x="1825" y="235968"/>
                </a:lnTo>
                <a:lnTo>
                  <a:pt x="1130" y="184829"/>
                </a:lnTo>
                <a:lnTo>
                  <a:pt x="514" y="133354"/>
                </a:lnTo>
                <a:lnTo>
                  <a:pt x="0" y="81448"/>
                </a:lnTo>
                <a:lnTo>
                  <a:pt x="172954" y="0"/>
                </a:lnTo>
                <a:lnTo>
                  <a:pt x="360948" y="67284"/>
                </a:lnTo>
                <a:lnTo>
                  <a:pt x="363455" y="648052"/>
                </a:lnTo>
                <a:lnTo>
                  <a:pt x="7520" y="644510"/>
                </a:lnTo>
                <a:close/>
              </a:path>
            </a:pathLst>
          </a:custGeom>
          <a:ln w="12700">
            <a:solidFill>
              <a:srgbClr val="0000A8"/>
            </a:solidFill>
          </a:ln>
        </p:spPr>
        <p:txBody>
          <a:bodyPr wrap="square" lIns="0" tIns="0" rIns="0" bIns="0" rtlCol="0"/>
          <a:lstStyle/>
          <a:p>
            <a:endParaRPr/>
          </a:p>
        </p:txBody>
      </p:sp>
      <p:sp>
        <p:nvSpPr>
          <p:cNvPr id="23" name="object 23"/>
          <p:cNvSpPr/>
          <p:nvPr/>
        </p:nvSpPr>
        <p:spPr>
          <a:xfrm>
            <a:off x="10771171" y="3360610"/>
            <a:ext cx="451484" cy="481965"/>
          </a:xfrm>
          <a:custGeom>
            <a:avLst/>
            <a:gdLst/>
            <a:ahLst/>
            <a:cxnLst/>
            <a:rect l="l" t="t" r="r" b="b"/>
            <a:pathLst>
              <a:path w="451484" h="481964">
                <a:moveTo>
                  <a:pt x="293268" y="0"/>
                </a:moveTo>
                <a:lnTo>
                  <a:pt x="0" y="138108"/>
                </a:lnTo>
                <a:lnTo>
                  <a:pt x="2505" y="481611"/>
                </a:lnTo>
                <a:lnTo>
                  <a:pt x="451184" y="481611"/>
                </a:lnTo>
                <a:lnTo>
                  <a:pt x="448677" y="56661"/>
                </a:lnTo>
                <a:lnTo>
                  <a:pt x="293268" y="0"/>
                </a:lnTo>
                <a:close/>
              </a:path>
            </a:pathLst>
          </a:custGeom>
          <a:solidFill>
            <a:srgbClr val="E0EBF1"/>
          </a:solidFill>
        </p:spPr>
        <p:txBody>
          <a:bodyPr wrap="square" lIns="0" tIns="0" rIns="0" bIns="0" rtlCol="0"/>
          <a:lstStyle/>
          <a:p>
            <a:endParaRPr/>
          </a:p>
        </p:txBody>
      </p:sp>
      <p:sp>
        <p:nvSpPr>
          <p:cNvPr id="24" name="object 24"/>
          <p:cNvSpPr/>
          <p:nvPr/>
        </p:nvSpPr>
        <p:spPr>
          <a:xfrm>
            <a:off x="10771171" y="3360610"/>
            <a:ext cx="451484" cy="481965"/>
          </a:xfrm>
          <a:custGeom>
            <a:avLst/>
            <a:gdLst/>
            <a:ahLst/>
            <a:cxnLst/>
            <a:rect l="l" t="t" r="r" b="b"/>
            <a:pathLst>
              <a:path w="451484" h="481964">
                <a:moveTo>
                  <a:pt x="2506" y="481612"/>
                </a:moveTo>
                <a:lnTo>
                  <a:pt x="0" y="138109"/>
                </a:lnTo>
                <a:lnTo>
                  <a:pt x="293269" y="0"/>
                </a:lnTo>
                <a:lnTo>
                  <a:pt x="448677" y="56660"/>
                </a:lnTo>
                <a:lnTo>
                  <a:pt x="451184" y="481612"/>
                </a:lnTo>
                <a:lnTo>
                  <a:pt x="2506" y="481612"/>
                </a:lnTo>
                <a:close/>
              </a:path>
            </a:pathLst>
          </a:custGeom>
          <a:ln w="12700">
            <a:solidFill>
              <a:srgbClr val="0000A3"/>
            </a:solidFill>
          </a:ln>
        </p:spPr>
        <p:txBody>
          <a:bodyPr wrap="square" lIns="0" tIns="0" rIns="0" bIns="0" rtlCol="0"/>
          <a:lstStyle/>
          <a:p>
            <a:endParaRPr/>
          </a:p>
        </p:txBody>
      </p:sp>
      <p:sp>
        <p:nvSpPr>
          <p:cNvPr id="25" name="object 25"/>
          <p:cNvSpPr/>
          <p:nvPr/>
        </p:nvSpPr>
        <p:spPr>
          <a:xfrm>
            <a:off x="10817887" y="3466617"/>
            <a:ext cx="205104" cy="72390"/>
          </a:xfrm>
          <a:custGeom>
            <a:avLst/>
            <a:gdLst/>
            <a:ahLst/>
            <a:cxnLst/>
            <a:rect l="l" t="t" r="r" b="b"/>
            <a:pathLst>
              <a:path w="205104" h="72389">
                <a:moveTo>
                  <a:pt x="0" y="71907"/>
                </a:moveTo>
                <a:lnTo>
                  <a:pt x="204535" y="0"/>
                </a:lnTo>
              </a:path>
            </a:pathLst>
          </a:custGeom>
          <a:ln w="44450">
            <a:solidFill>
              <a:srgbClr val="FFFFFF"/>
            </a:solidFill>
          </a:ln>
        </p:spPr>
        <p:txBody>
          <a:bodyPr wrap="square" lIns="0" tIns="0" rIns="0" bIns="0" rtlCol="0"/>
          <a:lstStyle/>
          <a:p>
            <a:endParaRPr/>
          </a:p>
        </p:txBody>
      </p:sp>
      <p:sp>
        <p:nvSpPr>
          <p:cNvPr id="26" name="object 26"/>
          <p:cNvSpPr/>
          <p:nvPr/>
        </p:nvSpPr>
        <p:spPr>
          <a:xfrm>
            <a:off x="10821268" y="3693841"/>
            <a:ext cx="201295" cy="16510"/>
          </a:xfrm>
          <a:custGeom>
            <a:avLst/>
            <a:gdLst/>
            <a:ahLst/>
            <a:cxnLst/>
            <a:rect l="l" t="t" r="r" b="b"/>
            <a:pathLst>
              <a:path w="201295" h="16510">
                <a:moveTo>
                  <a:pt x="-22225" y="8198"/>
                </a:moveTo>
                <a:lnTo>
                  <a:pt x="223380" y="8198"/>
                </a:lnTo>
              </a:path>
            </a:pathLst>
          </a:custGeom>
          <a:ln w="60846">
            <a:solidFill>
              <a:srgbClr val="FFFFFF"/>
            </a:solidFill>
          </a:ln>
        </p:spPr>
        <p:txBody>
          <a:bodyPr wrap="square" lIns="0" tIns="0" rIns="0" bIns="0" rtlCol="0"/>
          <a:lstStyle/>
          <a:p>
            <a:endParaRPr/>
          </a:p>
        </p:txBody>
      </p:sp>
      <p:sp>
        <p:nvSpPr>
          <p:cNvPr id="27" name="object 27"/>
          <p:cNvSpPr/>
          <p:nvPr/>
        </p:nvSpPr>
        <p:spPr>
          <a:xfrm>
            <a:off x="10821268" y="3586240"/>
            <a:ext cx="201295" cy="47625"/>
          </a:xfrm>
          <a:custGeom>
            <a:avLst/>
            <a:gdLst/>
            <a:ahLst/>
            <a:cxnLst/>
            <a:rect l="l" t="t" r="r" b="b"/>
            <a:pathLst>
              <a:path w="201295" h="47625">
                <a:moveTo>
                  <a:pt x="0" y="47373"/>
                </a:moveTo>
                <a:lnTo>
                  <a:pt x="201155" y="0"/>
                </a:lnTo>
              </a:path>
            </a:pathLst>
          </a:custGeom>
          <a:ln w="44450">
            <a:solidFill>
              <a:srgbClr val="FFFFFF"/>
            </a:solidFill>
          </a:ln>
        </p:spPr>
        <p:txBody>
          <a:bodyPr wrap="square" lIns="0" tIns="0" rIns="0" bIns="0" rtlCol="0"/>
          <a:lstStyle/>
          <a:p>
            <a:endParaRPr/>
          </a:p>
        </p:txBody>
      </p:sp>
      <p:sp>
        <p:nvSpPr>
          <p:cNvPr id="28" name="object 28"/>
          <p:cNvSpPr/>
          <p:nvPr/>
        </p:nvSpPr>
        <p:spPr>
          <a:xfrm>
            <a:off x="10817588" y="3784253"/>
            <a:ext cx="205104" cy="0"/>
          </a:xfrm>
          <a:custGeom>
            <a:avLst/>
            <a:gdLst/>
            <a:ahLst/>
            <a:cxnLst/>
            <a:rect l="l" t="t" r="r" b="b"/>
            <a:pathLst>
              <a:path w="205104">
                <a:moveTo>
                  <a:pt x="0" y="0"/>
                </a:moveTo>
                <a:lnTo>
                  <a:pt x="204834" y="1"/>
                </a:lnTo>
              </a:path>
            </a:pathLst>
          </a:custGeom>
          <a:ln w="44450">
            <a:solidFill>
              <a:srgbClr val="FFFFFF"/>
            </a:solidFill>
          </a:ln>
        </p:spPr>
        <p:txBody>
          <a:bodyPr wrap="square" lIns="0" tIns="0" rIns="0" bIns="0" rtlCol="0"/>
          <a:lstStyle/>
          <a:p>
            <a:endParaRPr/>
          </a:p>
        </p:txBody>
      </p:sp>
      <p:sp>
        <p:nvSpPr>
          <p:cNvPr id="29" name="object 29"/>
          <p:cNvSpPr/>
          <p:nvPr/>
        </p:nvSpPr>
        <p:spPr>
          <a:xfrm>
            <a:off x="9541274" y="1782185"/>
            <a:ext cx="1953866" cy="3371966"/>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1288764" y="3307421"/>
            <a:ext cx="0" cy="455930"/>
          </a:xfrm>
          <a:custGeom>
            <a:avLst/>
            <a:gdLst/>
            <a:ahLst/>
            <a:cxnLst/>
            <a:rect l="l" t="t" r="r" b="b"/>
            <a:pathLst>
              <a:path h="455929">
                <a:moveTo>
                  <a:pt x="0" y="455385"/>
                </a:moveTo>
                <a:lnTo>
                  <a:pt x="1" y="0"/>
                </a:lnTo>
              </a:path>
            </a:pathLst>
          </a:custGeom>
          <a:ln w="44450">
            <a:solidFill>
              <a:srgbClr val="FFFFFF"/>
            </a:solidFill>
          </a:ln>
        </p:spPr>
        <p:txBody>
          <a:bodyPr wrap="square" lIns="0" tIns="0" rIns="0" bIns="0" rtlCol="0"/>
          <a:lstStyle/>
          <a:p>
            <a:endParaRPr/>
          </a:p>
        </p:txBody>
      </p:sp>
      <p:sp>
        <p:nvSpPr>
          <p:cNvPr id="31" name="object 31"/>
          <p:cNvSpPr/>
          <p:nvPr/>
        </p:nvSpPr>
        <p:spPr>
          <a:xfrm>
            <a:off x="11065937" y="3375786"/>
            <a:ext cx="0" cy="466725"/>
          </a:xfrm>
          <a:custGeom>
            <a:avLst/>
            <a:gdLst/>
            <a:ahLst/>
            <a:cxnLst/>
            <a:rect l="l" t="t" r="r" b="b"/>
            <a:pathLst>
              <a:path h="466725">
                <a:moveTo>
                  <a:pt x="0" y="0"/>
                </a:moveTo>
                <a:lnTo>
                  <a:pt x="1" y="466720"/>
                </a:lnTo>
              </a:path>
            </a:pathLst>
          </a:custGeom>
          <a:ln w="15875">
            <a:solidFill>
              <a:srgbClr val="0000A8"/>
            </a:solidFill>
          </a:ln>
        </p:spPr>
        <p:txBody>
          <a:bodyPr wrap="square" lIns="0" tIns="0" rIns="0" bIns="0" rtlCol="0"/>
          <a:lstStyle/>
          <a:p>
            <a:endParaRPr/>
          </a:p>
        </p:txBody>
      </p:sp>
      <p:sp>
        <p:nvSpPr>
          <p:cNvPr id="32" name="object 32"/>
          <p:cNvSpPr txBox="1"/>
          <p:nvPr/>
        </p:nvSpPr>
        <p:spPr>
          <a:xfrm>
            <a:off x="9505941" y="1845564"/>
            <a:ext cx="205104" cy="238760"/>
          </a:xfrm>
          <a:prstGeom prst="rect">
            <a:avLst/>
          </a:prstGeom>
        </p:spPr>
        <p:txBody>
          <a:bodyPr vert="horz" wrap="square" lIns="0" tIns="12700" rIns="0" bIns="0" rtlCol="0">
            <a:spAutoFit/>
          </a:bodyPr>
          <a:lstStyle/>
          <a:p>
            <a:pPr marL="12700">
              <a:lnSpc>
                <a:spcPct val="100000"/>
              </a:lnSpc>
              <a:spcBef>
                <a:spcPts val="100"/>
              </a:spcBef>
            </a:pPr>
            <a:r>
              <a:rPr sz="1400">
                <a:latin typeface="Calibri"/>
                <a:cs typeface="Calibri"/>
              </a:rPr>
              <a:t>na</a:t>
            </a:r>
          </a:p>
        </p:txBody>
      </p:sp>
      <p:sp>
        <p:nvSpPr>
          <p:cNvPr id="33" name="object 33"/>
          <p:cNvSpPr txBox="1"/>
          <p:nvPr/>
        </p:nvSpPr>
        <p:spPr>
          <a:xfrm>
            <a:off x="10938729" y="1845564"/>
            <a:ext cx="117475" cy="238760"/>
          </a:xfrm>
          <a:prstGeom prst="rect">
            <a:avLst/>
          </a:prstGeom>
        </p:spPr>
        <p:txBody>
          <a:bodyPr vert="horz" wrap="square" lIns="0" tIns="12700" rIns="0" bIns="0" rtlCol="0">
            <a:spAutoFit/>
          </a:bodyPr>
          <a:lstStyle/>
          <a:p>
            <a:pPr marL="12700">
              <a:lnSpc>
                <a:spcPct val="100000"/>
              </a:lnSpc>
              <a:spcBef>
                <a:spcPts val="100"/>
              </a:spcBef>
            </a:pPr>
            <a:r>
              <a:rPr sz="1400">
                <a:latin typeface="Calibri"/>
                <a:cs typeface="Calibri"/>
              </a:rPr>
              <a:t>P</a:t>
            </a:r>
          </a:p>
        </p:txBody>
      </p:sp>
      <p:sp>
        <p:nvSpPr>
          <p:cNvPr id="34" name="object 34"/>
          <p:cNvSpPr/>
          <p:nvPr/>
        </p:nvSpPr>
        <p:spPr>
          <a:xfrm>
            <a:off x="9279068" y="3677907"/>
            <a:ext cx="306070" cy="198120"/>
          </a:xfrm>
          <a:custGeom>
            <a:avLst/>
            <a:gdLst/>
            <a:ahLst/>
            <a:cxnLst/>
            <a:rect l="l" t="t" r="r" b="b"/>
            <a:pathLst>
              <a:path w="306070" h="198120">
                <a:moveTo>
                  <a:pt x="0" y="0"/>
                </a:moveTo>
                <a:lnTo>
                  <a:pt x="305748" y="0"/>
                </a:lnTo>
                <a:lnTo>
                  <a:pt x="305748" y="197846"/>
                </a:lnTo>
                <a:lnTo>
                  <a:pt x="0" y="197846"/>
                </a:lnTo>
                <a:lnTo>
                  <a:pt x="0" y="0"/>
                </a:lnTo>
                <a:close/>
              </a:path>
            </a:pathLst>
          </a:custGeom>
          <a:solidFill>
            <a:srgbClr val="9CDFF9"/>
          </a:solidFill>
        </p:spPr>
        <p:txBody>
          <a:bodyPr wrap="square" lIns="0" tIns="0" rIns="0" bIns="0" rtlCol="0"/>
          <a:lstStyle/>
          <a:p>
            <a:endParaRPr/>
          </a:p>
        </p:txBody>
      </p:sp>
      <p:sp>
        <p:nvSpPr>
          <p:cNvPr id="35" name="object 35"/>
          <p:cNvSpPr txBox="1"/>
          <p:nvPr/>
        </p:nvSpPr>
        <p:spPr>
          <a:xfrm>
            <a:off x="11475843" y="4684776"/>
            <a:ext cx="140970" cy="193040"/>
          </a:xfrm>
          <a:prstGeom prst="rect">
            <a:avLst/>
          </a:prstGeom>
        </p:spPr>
        <p:txBody>
          <a:bodyPr vert="horz" wrap="square" lIns="0" tIns="12700" rIns="0" bIns="0" rtlCol="0">
            <a:spAutoFit/>
          </a:bodyPr>
          <a:lstStyle/>
          <a:p>
            <a:pPr marL="12700">
              <a:lnSpc>
                <a:spcPct val="100000"/>
              </a:lnSpc>
              <a:spcBef>
                <a:spcPts val="100"/>
              </a:spcBef>
            </a:pPr>
            <a:r>
              <a:rPr sz="1100" spc="-25">
                <a:latin typeface="Calibri"/>
                <a:cs typeface="Calibri"/>
              </a:rPr>
              <a:t>e</a:t>
            </a:r>
            <a:r>
              <a:rPr sz="1100">
                <a:latin typeface="Calibri"/>
                <a:cs typeface="Calibri"/>
              </a:rPr>
              <a:t>r</a:t>
            </a:r>
          </a:p>
        </p:txBody>
      </p:sp>
      <p:sp>
        <p:nvSpPr>
          <p:cNvPr id="36" name="object 36"/>
          <p:cNvSpPr/>
          <p:nvPr/>
        </p:nvSpPr>
        <p:spPr>
          <a:xfrm>
            <a:off x="10559919" y="3580124"/>
            <a:ext cx="413384" cy="64135"/>
          </a:xfrm>
          <a:custGeom>
            <a:avLst/>
            <a:gdLst/>
            <a:ahLst/>
            <a:cxnLst/>
            <a:rect l="l" t="t" r="r" b="b"/>
            <a:pathLst>
              <a:path w="413384" h="64135">
                <a:moveTo>
                  <a:pt x="412964" y="63712"/>
                </a:moveTo>
                <a:lnTo>
                  <a:pt x="0" y="0"/>
                </a:lnTo>
              </a:path>
            </a:pathLst>
          </a:custGeom>
          <a:ln w="6350">
            <a:solidFill>
              <a:srgbClr val="000000"/>
            </a:solidFill>
          </a:ln>
        </p:spPr>
        <p:txBody>
          <a:bodyPr wrap="square" lIns="0" tIns="0" rIns="0" bIns="0" rtlCol="0"/>
          <a:lstStyle/>
          <a:p>
            <a:endParaRPr/>
          </a:p>
        </p:txBody>
      </p:sp>
      <p:sp>
        <p:nvSpPr>
          <p:cNvPr id="37" name="object 37"/>
          <p:cNvSpPr/>
          <p:nvPr/>
        </p:nvSpPr>
        <p:spPr>
          <a:xfrm>
            <a:off x="10660833" y="3640683"/>
            <a:ext cx="346075" cy="739140"/>
          </a:xfrm>
          <a:custGeom>
            <a:avLst/>
            <a:gdLst/>
            <a:ahLst/>
            <a:cxnLst/>
            <a:rect l="l" t="t" r="r" b="b"/>
            <a:pathLst>
              <a:path w="346075" h="739139">
                <a:moveTo>
                  <a:pt x="345866" y="738975"/>
                </a:moveTo>
                <a:lnTo>
                  <a:pt x="0" y="0"/>
                </a:lnTo>
              </a:path>
            </a:pathLst>
          </a:custGeom>
          <a:ln w="6350">
            <a:solidFill>
              <a:srgbClr val="000000"/>
            </a:solidFill>
          </a:ln>
        </p:spPr>
        <p:txBody>
          <a:bodyPr wrap="square" lIns="0" tIns="0" rIns="0" bIns="0" rtlCol="0"/>
          <a:lstStyle/>
          <a:p>
            <a:endParaRPr/>
          </a:p>
        </p:txBody>
      </p:sp>
      <p:sp>
        <p:nvSpPr>
          <p:cNvPr id="38" name="object 38"/>
          <p:cNvSpPr/>
          <p:nvPr/>
        </p:nvSpPr>
        <p:spPr>
          <a:xfrm>
            <a:off x="10636896" y="3633421"/>
            <a:ext cx="336550" cy="395605"/>
          </a:xfrm>
          <a:custGeom>
            <a:avLst/>
            <a:gdLst/>
            <a:ahLst/>
            <a:cxnLst/>
            <a:rect l="l" t="t" r="r" b="b"/>
            <a:pathLst>
              <a:path w="336550" h="395604">
                <a:moveTo>
                  <a:pt x="0" y="395340"/>
                </a:moveTo>
                <a:lnTo>
                  <a:pt x="335987" y="0"/>
                </a:lnTo>
              </a:path>
            </a:pathLst>
          </a:custGeom>
          <a:ln w="6350">
            <a:solidFill>
              <a:srgbClr val="000000"/>
            </a:solidFill>
          </a:ln>
        </p:spPr>
        <p:txBody>
          <a:bodyPr wrap="square" lIns="0" tIns="0" rIns="0" bIns="0" rtlCol="0"/>
          <a:lstStyle/>
          <a:p>
            <a:endParaRPr/>
          </a:p>
        </p:txBody>
      </p:sp>
      <p:sp>
        <p:nvSpPr>
          <p:cNvPr id="39" name="object 39"/>
          <p:cNvSpPr/>
          <p:nvPr/>
        </p:nvSpPr>
        <p:spPr>
          <a:xfrm>
            <a:off x="10570774" y="3594895"/>
            <a:ext cx="0" cy="485775"/>
          </a:xfrm>
          <a:custGeom>
            <a:avLst/>
            <a:gdLst/>
            <a:ahLst/>
            <a:cxnLst/>
            <a:rect l="l" t="t" r="r" b="b"/>
            <a:pathLst>
              <a:path h="485775">
                <a:moveTo>
                  <a:pt x="1" y="485748"/>
                </a:moveTo>
                <a:lnTo>
                  <a:pt x="0" y="0"/>
                </a:lnTo>
              </a:path>
            </a:pathLst>
          </a:custGeom>
          <a:ln w="6350">
            <a:solidFill>
              <a:srgbClr val="000000"/>
            </a:solidFill>
          </a:ln>
        </p:spPr>
        <p:txBody>
          <a:bodyPr wrap="square" lIns="0" tIns="0" rIns="0" bIns="0" rtlCol="0"/>
          <a:lstStyle/>
          <a:p>
            <a:endParaRPr/>
          </a:p>
        </p:txBody>
      </p:sp>
      <p:sp>
        <p:nvSpPr>
          <p:cNvPr id="40" name="object 40"/>
          <p:cNvSpPr/>
          <p:nvPr/>
        </p:nvSpPr>
        <p:spPr>
          <a:xfrm>
            <a:off x="10550619" y="4071642"/>
            <a:ext cx="508634" cy="349250"/>
          </a:xfrm>
          <a:custGeom>
            <a:avLst/>
            <a:gdLst/>
            <a:ahLst/>
            <a:cxnLst/>
            <a:rect l="l" t="t" r="r" b="b"/>
            <a:pathLst>
              <a:path w="508634" h="349250">
                <a:moveTo>
                  <a:pt x="508543" y="348647"/>
                </a:moveTo>
                <a:lnTo>
                  <a:pt x="0" y="0"/>
                </a:lnTo>
              </a:path>
            </a:pathLst>
          </a:custGeom>
          <a:ln w="6350">
            <a:solidFill>
              <a:srgbClr val="000000"/>
            </a:solidFill>
          </a:ln>
        </p:spPr>
        <p:txBody>
          <a:bodyPr wrap="square" lIns="0" tIns="0" rIns="0" bIns="0" rtlCol="0"/>
          <a:lstStyle/>
          <a:p>
            <a:endParaRPr/>
          </a:p>
        </p:txBody>
      </p:sp>
      <p:sp>
        <p:nvSpPr>
          <p:cNvPr id="41" name="object 41"/>
          <p:cNvSpPr/>
          <p:nvPr/>
        </p:nvSpPr>
        <p:spPr>
          <a:xfrm>
            <a:off x="9895195" y="4087741"/>
            <a:ext cx="655955" cy="0"/>
          </a:xfrm>
          <a:custGeom>
            <a:avLst/>
            <a:gdLst/>
            <a:ahLst/>
            <a:cxnLst/>
            <a:rect l="l" t="t" r="r" b="b"/>
            <a:pathLst>
              <a:path w="655954">
                <a:moveTo>
                  <a:pt x="655425" y="0"/>
                </a:moveTo>
                <a:lnTo>
                  <a:pt x="0" y="1"/>
                </a:lnTo>
              </a:path>
            </a:pathLst>
          </a:custGeom>
          <a:ln w="6350">
            <a:solidFill>
              <a:srgbClr val="000000"/>
            </a:solidFill>
          </a:ln>
        </p:spPr>
        <p:txBody>
          <a:bodyPr wrap="square" lIns="0" tIns="0" rIns="0" bIns="0" rtlCol="0"/>
          <a:lstStyle/>
          <a:p>
            <a:endParaRPr/>
          </a:p>
        </p:txBody>
      </p:sp>
      <p:sp>
        <p:nvSpPr>
          <p:cNvPr id="42" name="object 42"/>
          <p:cNvSpPr/>
          <p:nvPr/>
        </p:nvSpPr>
        <p:spPr>
          <a:xfrm>
            <a:off x="9219614" y="4087741"/>
            <a:ext cx="655955" cy="0"/>
          </a:xfrm>
          <a:custGeom>
            <a:avLst/>
            <a:gdLst/>
            <a:ahLst/>
            <a:cxnLst/>
            <a:rect l="l" t="t" r="r" b="b"/>
            <a:pathLst>
              <a:path w="655954">
                <a:moveTo>
                  <a:pt x="655425" y="0"/>
                </a:moveTo>
                <a:lnTo>
                  <a:pt x="0" y="1"/>
                </a:lnTo>
              </a:path>
            </a:pathLst>
          </a:custGeom>
          <a:ln w="6350">
            <a:solidFill>
              <a:srgbClr val="000000"/>
            </a:solidFill>
          </a:ln>
        </p:spPr>
        <p:txBody>
          <a:bodyPr wrap="square" lIns="0" tIns="0" rIns="0" bIns="0" rtlCol="0"/>
          <a:lstStyle/>
          <a:p>
            <a:endParaRPr/>
          </a:p>
        </p:txBody>
      </p:sp>
      <p:sp>
        <p:nvSpPr>
          <p:cNvPr id="43" name="object 43"/>
          <p:cNvSpPr/>
          <p:nvPr/>
        </p:nvSpPr>
        <p:spPr>
          <a:xfrm>
            <a:off x="9276868" y="3507671"/>
            <a:ext cx="382905" cy="517525"/>
          </a:xfrm>
          <a:custGeom>
            <a:avLst/>
            <a:gdLst/>
            <a:ahLst/>
            <a:cxnLst/>
            <a:rect l="l" t="t" r="r" b="b"/>
            <a:pathLst>
              <a:path w="382904" h="517525">
                <a:moveTo>
                  <a:pt x="382424" y="0"/>
                </a:moveTo>
                <a:lnTo>
                  <a:pt x="0" y="517050"/>
                </a:lnTo>
              </a:path>
            </a:pathLst>
          </a:custGeom>
          <a:ln w="6350">
            <a:solidFill>
              <a:srgbClr val="000000"/>
            </a:solidFill>
          </a:ln>
        </p:spPr>
        <p:txBody>
          <a:bodyPr wrap="square" lIns="0" tIns="0" rIns="0" bIns="0" rtlCol="0"/>
          <a:lstStyle/>
          <a:p>
            <a:endParaRPr/>
          </a:p>
        </p:txBody>
      </p:sp>
      <p:sp>
        <p:nvSpPr>
          <p:cNvPr id="44" name="object 44"/>
          <p:cNvSpPr/>
          <p:nvPr/>
        </p:nvSpPr>
        <p:spPr>
          <a:xfrm>
            <a:off x="9733069" y="3507671"/>
            <a:ext cx="0" cy="540385"/>
          </a:xfrm>
          <a:custGeom>
            <a:avLst/>
            <a:gdLst/>
            <a:ahLst/>
            <a:cxnLst/>
            <a:rect l="l" t="t" r="r" b="b"/>
            <a:pathLst>
              <a:path h="540385">
                <a:moveTo>
                  <a:pt x="0" y="0"/>
                </a:moveTo>
                <a:lnTo>
                  <a:pt x="1" y="540294"/>
                </a:lnTo>
              </a:path>
            </a:pathLst>
          </a:custGeom>
          <a:ln w="6350">
            <a:solidFill>
              <a:srgbClr val="000000"/>
            </a:solidFill>
          </a:ln>
        </p:spPr>
        <p:txBody>
          <a:bodyPr wrap="square" lIns="0" tIns="0" rIns="0" bIns="0" rtlCol="0"/>
          <a:lstStyle/>
          <a:p>
            <a:endParaRPr/>
          </a:p>
        </p:txBody>
      </p:sp>
      <p:sp>
        <p:nvSpPr>
          <p:cNvPr id="45" name="object 45"/>
          <p:cNvSpPr/>
          <p:nvPr/>
        </p:nvSpPr>
        <p:spPr>
          <a:xfrm>
            <a:off x="10137668" y="2754692"/>
            <a:ext cx="488315" cy="839469"/>
          </a:xfrm>
          <a:custGeom>
            <a:avLst/>
            <a:gdLst/>
            <a:ahLst/>
            <a:cxnLst/>
            <a:rect l="l" t="t" r="r" b="b"/>
            <a:pathLst>
              <a:path w="488315" h="839470">
                <a:moveTo>
                  <a:pt x="0" y="0"/>
                </a:moveTo>
                <a:lnTo>
                  <a:pt x="488174" y="839333"/>
                </a:lnTo>
              </a:path>
            </a:pathLst>
          </a:custGeom>
          <a:ln w="6350">
            <a:solidFill>
              <a:srgbClr val="000000"/>
            </a:solidFill>
          </a:ln>
        </p:spPr>
        <p:txBody>
          <a:bodyPr wrap="square" lIns="0" tIns="0" rIns="0" bIns="0" rtlCol="0"/>
          <a:lstStyle/>
          <a:p>
            <a:endParaRPr/>
          </a:p>
        </p:txBody>
      </p:sp>
      <p:sp>
        <p:nvSpPr>
          <p:cNvPr id="46" name="object 46"/>
          <p:cNvSpPr/>
          <p:nvPr/>
        </p:nvSpPr>
        <p:spPr>
          <a:xfrm>
            <a:off x="9798718" y="2695012"/>
            <a:ext cx="381000" cy="695325"/>
          </a:xfrm>
          <a:custGeom>
            <a:avLst/>
            <a:gdLst/>
            <a:ahLst/>
            <a:cxnLst/>
            <a:rect l="l" t="t" r="r" b="b"/>
            <a:pathLst>
              <a:path w="381000" h="695325">
                <a:moveTo>
                  <a:pt x="380432" y="0"/>
                </a:moveTo>
                <a:lnTo>
                  <a:pt x="0" y="694807"/>
                </a:lnTo>
              </a:path>
            </a:pathLst>
          </a:custGeom>
          <a:ln w="12700">
            <a:solidFill>
              <a:srgbClr val="000000"/>
            </a:solidFill>
          </a:ln>
        </p:spPr>
        <p:txBody>
          <a:bodyPr wrap="square" lIns="0" tIns="0" rIns="0" bIns="0" rtlCol="0"/>
          <a:lstStyle/>
          <a:p>
            <a:endParaRPr/>
          </a:p>
        </p:txBody>
      </p:sp>
      <p:sp>
        <p:nvSpPr>
          <p:cNvPr id="47" name="object 47"/>
          <p:cNvSpPr/>
          <p:nvPr/>
        </p:nvSpPr>
        <p:spPr>
          <a:xfrm>
            <a:off x="9979859" y="5061487"/>
            <a:ext cx="7620" cy="388620"/>
          </a:xfrm>
          <a:custGeom>
            <a:avLst/>
            <a:gdLst/>
            <a:ahLst/>
            <a:cxnLst/>
            <a:rect l="l" t="t" r="r" b="b"/>
            <a:pathLst>
              <a:path w="7620" h="388620">
                <a:moveTo>
                  <a:pt x="7560" y="388062"/>
                </a:moveTo>
                <a:lnTo>
                  <a:pt x="0" y="0"/>
                </a:lnTo>
              </a:path>
            </a:pathLst>
          </a:custGeom>
          <a:ln w="12700">
            <a:solidFill>
              <a:srgbClr val="000000"/>
            </a:solidFill>
          </a:ln>
        </p:spPr>
        <p:txBody>
          <a:bodyPr wrap="square" lIns="0" tIns="0" rIns="0" bIns="0" rtlCol="0"/>
          <a:lstStyle/>
          <a:p>
            <a:endParaRPr/>
          </a:p>
        </p:txBody>
      </p:sp>
      <p:sp>
        <p:nvSpPr>
          <p:cNvPr id="48" name="object 48"/>
          <p:cNvSpPr/>
          <p:nvPr/>
        </p:nvSpPr>
        <p:spPr>
          <a:xfrm>
            <a:off x="10152774" y="5462435"/>
            <a:ext cx="114300" cy="0"/>
          </a:xfrm>
          <a:custGeom>
            <a:avLst/>
            <a:gdLst/>
            <a:ahLst/>
            <a:cxnLst/>
            <a:rect l="l" t="t" r="r" b="b"/>
            <a:pathLst>
              <a:path w="114300">
                <a:moveTo>
                  <a:pt x="0" y="1"/>
                </a:moveTo>
                <a:lnTo>
                  <a:pt x="114300" y="0"/>
                </a:lnTo>
              </a:path>
            </a:pathLst>
          </a:custGeom>
          <a:ln w="12700">
            <a:solidFill>
              <a:srgbClr val="000000"/>
            </a:solidFill>
          </a:ln>
        </p:spPr>
        <p:txBody>
          <a:bodyPr wrap="square" lIns="0" tIns="0" rIns="0" bIns="0" rtlCol="0"/>
          <a:lstStyle/>
          <a:p>
            <a:endParaRPr/>
          </a:p>
        </p:txBody>
      </p:sp>
      <p:sp>
        <p:nvSpPr>
          <p:cNvPr id="49" name="object 49"/>
          <p:cNvSpPr/>
          <p:nvPr/>
        </p:nvSpPr>
        <p:spPr>
          <a:xfrm>
            <a:off x="9432958" y="4838517"/>
            <a:ext cx="524510" cy="261620"/>
          </a:xfrm>
          <a:custGeom>
            <a:avLst/>
            <a:gdLst/>
            <a:ahLst/>
            <a:cxnLst/>
            <a:rect l="l" t="t" r="r" b="b"/>
            <a:pathLst>
              <a:path w="524509" h="261620">
                <a:moveTo>
                  <a:pt x="0" y="0"/>
                </a:moveTo>
                <a:lnTo>
                  <a:pt x="524483" y="261537"/>
                </a:lnTo>
              </a:path>
            </a:pathLst>
          </a:custGeom>
          <a:ln w="9525">
            <a:solidFill>
              <a:srgbClr val="000000"/>
            </a:solidFill>
          </a:ln>
        </p:spPr>
        <p:txBody>
          <a:bodyPr wrap="square" lIns="0" tIns="0" rIns="0" bIns="0" rtlCol="0"/>
          <a:lstStyle/>
          <a:p>
            <a:endParaRPr/>
          </a:p>
        </p:txBody>
      </p:sp>
      <p:sp>
        <p:nvSpPr>
          <p:cNvPr id="50" name="object 50"/>
          <p:cNvSpPr/>
          <p:nvPr/>
        </p:nvSpPr>
        <p:spPr>
          <a:xfrm>
            <a:off x="8850066" y="4838516"/>
            <a:ext cx="569595" cy="246379"/>
          </a:xfrm>
          <a:custGeom>
            <a:avLst/>
            <a:gdLst/>
            <a:ahLst/>
            <a:cxnLst/>
            <a:rect l="l" t="t" r="r" b="b"/>
            <a:pathLst>
              <a:path w="569595" h="246379">
                <a:moveTo>
                  <a:pt x="0" y="246266"/>
                </a:moveTo>
                <a:lnTo>
                  <a:pt x="569255" y="0"/>
                </a:lnTo>
              </a:path>
            </a:pathLst>
          </a:custGeom>
          <a:ln w="9525">
            <a:solidFill>
              <a:srgbClr val="000000"/>
            </a:solidFill>
          </a:ln>
        </p:spPr>
        <p:txBody>
          <a:bodyPr wrap="square" lIns="0" tIns="0" rIns="0" bIns="0" rtlCol="0"/>
          <a:lstStyle/>
          <a:p>
            <a:endParaRPr/>
          </a:p>
        </p:txBody>
      </p:sp>
      <p:sp>
        <p:nvSpPr>
          <p:cNvPr id="51" name="object 51"/>
          <p:cNvSpPr/>
          <p:nvPr/>
        </p:nvSpPr>
        <p:spPr>
          <a:xfrm>
            <a:off x="8821743" y="5108874"/>
            <a:ext cx="1030605" cy="0"/>
          </a:xfrm>
          <a:custGeom>
            <a:avLst/>
            <a:gdLst/>
            <a:ahLst/>
            <a:cxnLst/>
            <a:rect l="l" t="t" r="r" b="b"/>
            <a:pathLst>
              <a:path w="1030604">
                <a:moveTo>
                  <a:pt x="0" y="1"/>
                </a:moveTo>
                <a:lnTo>
                  <a:pt x="1030502" y="0"/>
                </a:lnTo>
              </a:path>
            </a:pathLst>
          </a:custGeom>
          <a:ln w="9525">
            <a:solidFill>
              <a:srgbClr val="000000"/>
            </a:solidFill>
          </a:ln>
        </p:spPr>
        <p:txBody>
          <a:bodyPr wrap="square" lIns="0" tIns="0" rIns="0" bIns="0" rtlCol="0"/>
          <a:lstStyle/>
          <a:p>
            <a:endParaRPr/>
          </a:p>
        </p:txBody>
      </p:sp>
      <p:sp>
        <p:nvSpPr>
          <p:cNvPr id="52" name="object 52"/>
          <p:cNvSpPr/>
          <p:nvPr/>
        </p:nvSpPr>
        <p:spPr>
          <a:xfrm>
            <a:off x="8210207" y="5117334"/>
            <a:ext cx="227329" cy="127000"/>
          </a:xfrm>
          <a:custGeom>
            <a:avLst/>
            <a:gdLst/>
            <a:ahLst/>
            <a:cxnLst/>
            <a:rect l="l" t="t" r="r" b="b"/>
            <a:pathLst>
              <a:path w="227329" h="127000">
                <a:moveTo>
                  <a:pt x="0" y="0"/>
                </a:moveTo>
                <a:lnTo>
                  <a:pt x="226800" y="127000"/>
                </a:lnTo>
              </a:path>
            </a:pathLst>
          </a:custGeom>
          <a:ln w="9525">
            <a:solidFill>
              <a:srgbClr val="000000"/>
            </a:solidFill>
          </a:ln>
        </p:spPr>
        <p:txBody>
          <a:bodyPr wrap="square" lIns="0" tIns="0" rIns="0" bIns="0" rtlCol="0"/>
          <a:lstStyle/>
          <a:p>
            <a:endParaRPr/>
          </a:p>
        </p:txBody>
      </p:sp>
      <p:sp>
        <p:nvSpPr>
          <p:cNvPr id="53" name="object 53"/>
          <p:cNvSpPr/>
          <p:nvPr/>
        </p:nvSpPr>
        <p:spPr>
          <a:xfrm>
            <a:off x="7948367" y="5290469"/>
            <a:ext cx="412750" cy="127000"/>
          </a:xfrm>
          <a:custGeom>
            <a:avLst/>
            <a:gdLst/>
            <a:ahLst/>
            <a:cxnLst/>
            <a:rect l="l" t="t" r="r" b="b"/>
            <a:pathLst>
              <a:path w="412750" h="127000">
                <a:moveTo>
                  <a:pt x="0" y="127000"/>
                </a:moveTo>
                <a:lnTo>
                  <a:pt x="412750" y="0"/>
                </a:lnTo>
              </a:path>
            </a:pathLst>
          </a:custGeom>
          <a:ln w="9525">
            <a:solidFill>
              <a:srgbClr val="000000"/>
            </a:solidFill>
          </a:ln>
        </p:spPr>
        <p:txBody>
          <a:bodyPr wrap="square" lIns="0" tIns="0" rIns="0" bIns="0" rtlCol="0"/>
          <a:lstStyle/>
          <a:p>
            <a:endParaRPr/>
          </a:p>
        </p:txBody>
      </p:sp>
      <p:sp>
        <p:nvSpPr>
          <p:cNvPr id="54" name="object 54"/>
          <p:cNvSpPr/>
          <p:nvPr/>
        </p:nvSpPr>
        <p:spPr>
          <a:xfrm>
            <a:off x="8373816" y="5282252"/>
            <a:ext cx="68580" cy="294005"/>
          </a:xfrm>
          <a:custGeom>
            <a:avLst/>
            <a:gdLst/>
            <a:ahLst/>
            <a:cxnLst/>
            <a:rect l="l" t="t" r="r" b="b"/>
            <a:pathLst>
              <a:path w="68579" h="294004">
                <a:moveTo>
                  <a:pt x="68080" y="0"/>
                </a:moveTo>
                <a:lnTo>
                  <a:pt x="0" y="293968"/>
                </a:lnTo>
              </a:path>
            </a:pathLst>
          </a:custGeom>
          <a:ln w="9525">
            <a:solidFill>
              <a:srgbClr val="000000"/>
            </a:solidFill>
          </a:ln>
        </p:spPr>
        <p:txBody>
          <a:bodyPr wrap="square" lIns="0" tIns="0" rIns="0" bIns="0" rtlCol="0"/>
          <a:lstStyle/>
          <a:p>
            <a:endParaRPr/>
          </a:p>
        </p:txBody>
      </p:sp>
      <p:sp>
        <p:nvSpPr>
          <p:cNvPr id="55" name="object 55"/>
          <p:cNvSpPr/>
          <p:nvPr/>
        </p:nvSpPr>
        <p:spPr>
          <a:xfrm>
            <a:off x="8488730" y="5307931"/>
            <a:ext cx="280670" cy="269875"/>
          </a:xfrm>
          <a:custGeom>
            <a:avLst/>
            <a:gdLst/>
            <a:ahLst/>
            <a:cxnLst/>
            <a:rect l="l" t="t" r="r" b="b"/>
            <a:pathLst>
              <a:path w="280670" h="269875">
                <a:moveTo>
                  <a:pt x="280374" y="269876"/>
                </a:moveTo>
                <a:lnTo>
                  <a:pt x="0" y="0"/>
                </a:lnTo>
              </a:path>
            </a:pathLst>
          </a:custGeom>
          <a:ln w="9525">
            <a:solidFill>
              <a:srgbClr val="000000"/>
            </a:solidFill>
          </a:ln>
        </p:spPr>
        <p:txBody>
          <a:bodyPr wrap="square" lIns="0" tIns="0" rIns="0" bIns="0" rtlCol="0"/>
          <a:lstStyle/>
          <a:p>
            <a:endParaRPr/>
          </a:p>
        </p:txBody>
      </p:sp>
      <p:sp>
        <p:nvSpPr>
          <p:cNvPr id="56" name="object 56"/>
          <p:cNvSpPr/>
          <p:nvPr/>
        </p:nvSpPr>
        <p:spPr>
          <a:xfrm>
            <a:off x="8488730" y="5258047"/>
            <a:ext cx="914400" cy="468630"/>
          </a:xfrm>
          <a:custGeom>
            <a:avLst/>
            <a:gdLst/>
            <a:ahLst/>
            <a:cxnLst/>
            <a:rect l="l" t="t" r="r" b="b"/>
            <a:pathLst>
              <a:path w="914400" h="468629">
                <a:moveTo>
                  <a:pt x="0" y="0"/>
                </a:moveTo>
                <a:lnTo>
                  <a:pt x="914184" y="468622"/>
                </a:lnTo>
              </a:path>
            </a:pathLst>
          </a:custGeom>
          <a:ln w="9525">
            <a:solidFill>
              <a:srgbClr val="000000"/>
            </a:solidFill>
          </a:ln>
        </p:spPr>
        <p:txBody>
          <a:bodyPr wrap="square" lIns="0" tIns="0" rIns="0" bIns="0" rtlCol="0"/>
          <a:lstStyle/>
          <a:p>
            <a:endParaRPr/>
          </a:p>
        </p:txBody>
      </p:sp>
      <p:sp>
        <p:nvSpPr>
          <p:cNvPr id="57" name="object 57"/>
          <p:cNvSpPr/>
          <p:nvPr/>
        </p:nvSpPr>
        <p:spPr>
          <a:xfrm>
            <a:off x="8247777" y="3829969"/>
            <a:ext cx="0" cy="132080"/>
          </a:xfrm>
          <a:custGeom>
            <a:avLst/>
            <a:gdLst/>
            <a:ahLst/>
            <a:cxnLst/>
            <a:rect l="l" t="t" r="r" b="b"/>
            <a:pathLst>
              <a:path h="132079">
                <a:moveTo>
                  <a:pt x="0" y="0"/>
                </a:moveTo>
                <a:lnTo>
                  <a:pt x="1" y="131762"/>
                </a:lnTo>
              </a:path>
            </a:pathLst>
          </a:custGeom>
          <a:ln w="9525">
            <a:solidFill>
              <a:srgbClr val="000000"/>
            </a:solidFill>
          </a:ln>
        </p:spPr>
        <p:txBody>
          <a:bodyPr wrap="square" lIns="0" tIns="0" rIns="0" bIns="0" rtlCol="0"/>
          <a:lstStyle/>
          <a:p>
            <a:endParaRPr/>
          </a:p>
        </p:txBody>
      </p:sp>
      <p:sp>
        <p:nvSpPr>
          <p:cNvPr id="58" name="object 58"/>
          <p:cNvSpPr/>
          <p:nvPr/>
        </p:nvSpPr>
        <p:spPr>
          <a:xfrm>
            <a:off x="7857252" y="4041106"/>
            <a:ext cx="168275" cy="3175"/>
          </a:xfrm>
          <a:custGeom>
            <a:avLst/>
            <a:gdLst/>
            <a:ahLst/>
            <a:cxnLst/>
            <a:rect l="l" t="t" r="r" b="b"/>
            <a:pathLst>
              <a:path w="168275" h="3175">
                <a:moveTo>
                  <a:pt x="0" y="3175"/>
                </a:moveTo>
                <a:lnTo>
                  <a:pt x="168275" y="0"/>
                </a:lnTo>
              </a:path>
            </a:pathLst>
          </a:custGeom>
          <a:ln w="9525">
            <a:solidFill>
              <a:srgbClr val="000000"/>
            </a:solidFill>
          </a:ln>
        </p:spPr>
        <p:txBody>
          <a:bodyPr wrap="square" lIns="0" tIns="0" rIns="0" bIns="0" rtlCol="0"/>
          <a:lstStyle/>
          <a:p>
            <a:endParaRPr/>
          </a:p>
        </p:txBody>
      </p:sp>
      <p:sp>
        <p:nvSpPr>
          <p:cNvPr id="59" name="object 59"/>
          <p:cNvSpPr/>
          <p:nvPr/>
        </p:nvSpPr>
        <p:spPr>
          <a:xfrm>
            <a:off x="10068200" y="5400815"/>
            <a:ext cx="1905" cy="367030"/>
          </a:xfrm>
          <a:custGeom>
            <a:avLst/>
            <a:gdLst/>
            <a:ahLst/>
            <a:cxnLst/>
            <a:rect l="l" t="t" r="r" b="b"/>
            <a:pathLst>
              <a:path w="1904" h="367029">
                <a:moveTo>
                  <a:pt x="1482" y="366793"/>
                </a:moveTo>
                <a:lnTo>
                  <a:pt x="0" y="0"/>
                </a:lnTo>
              </a:path>
            </a:pathLst>
          </a:custGeom>
          <a:ln w="12700">
            <a:solidFill>
              <a:srgbClr val="000000"/>
            </a:solidFill>
          </a:ln>
        </p:spPr>
        <p:txBody>
          <a:bodyPr wrap="square" lIns="0" tIns="0" rIns="0" bIns="0" rtlCol="0"/>
          <a:lstStyle/>
          <a:p>
            <a:endParaRPr/>
          </a:p>
        </p:txBody>
      </p:sp>
      <p:sp>
        <p:nvSpPr>
          <p:cNvPr id="60" name="object 60"/>
          <p:cNvSpPr/>
          <p:nvPr/>
        </p:nvSpPr>
        <p:spPr>
          <a:xfrm>
            <a:off x="8459423" y="5036561"/>
            <a:ext cx="404495" cy="208279"/>
          </a:xfrm>
          <a:custGeom>
            <a:avLst/>
            <a:gdLst/>
            <a:ahLst/>
            <a:cxnLst/>
            <a:rect l="l" t="t" r="r" b="b"/>
            <a:pathLst>
              <a:path w="404495" h="208279">
                <a:moveTo>
                  <a:pt x="0" y="207771"/>
                </a:moveTo>
                <a:lnTo>
                  <a:pt x="404236" y="0"/>
                </a:lnTo>
              </a:path>
            </a:pathLst>
          </a:custGeom>
          <a:ln w="9525">
            <a:solidFill>
              <a:srgbClr val="000000"/>
            </a:solidFill>
          </a:ln>
        </p:spPr>
        <p:txBody>
          <a:bodyPr wrap="square" lIns="0" tIns="0" rIns="0" bIns="0" rtlCol="0"/>
          <a:lstStyle/>
          <a:p>
            <a:endParaRPr/>
          </a:p>
        </p:txBody>
      </p:sp>
      <p:sp>
        <p:nvSpPr>
          <p:cNvPr id="61" name="object 61"/>
          <p:cNvSpPr/>
          <p:nvPr/>
        </p:nvSpPr>
        <p:spPr>
          <a:xfrm>
            <a:off x="10100634" y="2169431"/>
            <a:ext cx="762000" cy="577850"/>
          </a:xfrm>
          <a:custGeom>
            <a:avLst/>
            <a:gdLst/>
            <a:ahLst/>
            <a:cxnLst/>
            <a:rect l="l" t="t" r="r" b="b"/>
            <a:pathLst>
              <a:path w="762000" h="577850">
                <a:moveTo>
                  <a:pt x="761467" y="0"/>
                </a:moveTo>
                <a:lnTo>
                  <a:pt x="0" y="577355"/>
                </a:lnTo>
              </a:path>
            </a:pathLst>
          </a:custGeom>
          <a:ln w="12700">
            <a:solidFill>
              <a:srgbClr val="000000"/>
            </a:solidFill>
          </a:ln>
        </p:spPr>
        <p:txBody>
          <a:bodyPr wrap="square" lIns="0" tIns="0" rIns="0" bIns="0" rtlCol="0"/>
          <a:lstStyle/>
          <a:p>
            <a:endParaRPr/>
          </a:p>
        </p:txBody>
      </p:sp>
      <p:sp>
        <p:nvSpPr>
          <p:cNvPr id="62" name="object 62"/>
          <p:cNvSpPr/>
          <p:nvPr/>
        </p:nvSpPr>
        <p:spPr>
          <a:xfrm>
            <a:off x="10100635" y="2268312"/>
            <a:ext cx="4445" cy="518795"/>
          </a:xfrm>
          <a:custGeom>
            <a:avLst/>
            <a:gdLst/>
            <a:ahLst/>
            <a:cxnLst/>
            <a:rect l="l" t="t" r="r" b="b"/>
            <a:pathLst>
              <a:path w="4445" h="518794">
                <a:moveTo>
                  <a:pt x="3970" y="0"/>
                </a:moveTo>
                <a:lnTo>
                  <a:pt x="0" y="518461"/>
                </a:lnTo>
              </a:path>
            </a:pathLst>
          </a:custGeom>
          <a:ln w="12700">
            <a:solidFill>
              <a:srgbClr val="000000"/>
            </a:solidFill>
          </a:ln>
        </p:spPr>
        <p:txBody>
          <a:bodyPr wrap="square" lIns="0" tIns="0" rIns="0" bIns="0" rtlCol="0"/>
          <a:lstStyle/>
          <a:p>
            <a:endParaRPr/>
          </a:p>
        </p:txBody>
      </p:sp>
      <p:sp>
        <p:nvSpPr>
          <p:cNvPr id="63" name="object 63"/>
          <p:cNvSpPr/>
          <p:nvPr/>
        </p:nvSpPr>
        <p:spPr>
          <a:xfrm>
            <a:off x="10672134" y="2200506"/>
            <a:ext cx="149860" cy="518795"/>
          </a:xfrm>
          <a:custGeom>
            <a:avLst/>
            <a:gdLst/>
            <a:ahLst/>
            <a:cxnLst/>
            <a:rect l="l" t="t" r="r" b="b"/>
            <a:pathLst>
              <a:path w="149859" h="518794">
                <a:moveTo>
                  <a:pt x="149360" y="0"/>
                </a:moveTo>
                <a:lnTo>
                  <a:pt x="0" y="518461"/>
                </a:lnTo>
              </a:path>
            </a:pathLst>
          </a:custGeom>
          <a:ln w="12700">
            <a:solidFill>
              <a:srgbClr val="000000"/>
            </a:solidFill>
          </a:ln>
        </p:spPr>
        <p:txBody>
          <a:bodyPr wrap="square" lIns="0" tIns="0" rIns="0" bIns="0" rtlCol="0"/>
          <a:lstStyle/>
          <a:p>
            <a:endParaRPr/>
          </a:p>
        </p:txBody>
      </p:sp>
      <p:sp>
        <p:nvSpPr>
          <p:cNvPr id="64" name="object 64"/>
          <p:cNvSpPr/>
          <p:nvPr/>
        </p:nvSpPr>
        <p:spPr>
          <a:xfrm>
            <a:off x="10142164" y="2718967"/>
            <a:ext cx="574675" cy="27940"/>
          </a:xfrm>
          <a:custGeom>
            <a:avLst/>
            <a:gdLst/>
            <a:ahLst/>
            <a:cxnLst/>
            <a:rect l="l" t="t" r="r" b="b"/>
            <a:pathLst>
              <a:path w="574675" h="27939">
                <a:moveTo>
                  <a:pt x="574283" y="0"/>
                </a:moveTo>
                <a:lnTo>
                  <a:pt x="0" y="27820"/>
                </a:lnTo>
              </a:path>
            </a:pathLst>
          </a:custGeom>
          <a:ln w="12700">
            <a:solidFill>
              <a:srgbClr val="000000"/>
            </a:solidFill>
          </a:ln>
        </p:spPr>
        <p:txBody>
          <a:bodyPr wrap="square" lIns="0" tIns="0" rIns="0" bIns="0" rtlCol="0"/>
          <a:lstStyle/>
          <a:p>
            <a:endParaRPr/>
          </a:p>
        </p:txBody>
      </p:sp>
      <p:sp>
        <p:nvSpPr>
          <p:cNvPr id="65" name="object 65"/>
          <p:cNvSpPr/>
          <p:nvPr/>
        </p:nvSpPr>
        <p:spPr>
          <a:xfrm>
            <a:off x="10069541" y="2169431"/>
            <a:ext cx="788670" cy="99060"/>
          </a:xfrm>
          <a:custGeom>
            <a:avLst/>
            <a:gdLst/>
            <a:ahLst/>
            <a:cxnLst/>
            <a:rect l="l" t="t" r="r" b="b"/>
            <a:pathLst>
              <a:path w="788670" h="99060">
                <a:moveTo>
                  <a:pt x="788589" y="0"/>
                </a:moveTo>
                <a:lnTo>
                  <a:pt x="0" y="98881"/>
                </a:lnTo>
              </a:path>
            </a:pathLst>
          </a:custGeom>
          <a:ln w="12700">
            <a:solidFill>
              <a:srgbClr val="000000"/>
            </a:solidFill>
          </a:ln>
        </p:spPr>
        <p:txBody>
          <a:bodyPr wrap="square" lIns="0" tIns="0" rIns="0" bIns="0" rtlCol="0"/>
          <a:lstStyle/>
          <a:p>
            <a:endParaRPr/>
          </a:p>
        </p:txBody>
      </p:sp>
      <p:sp>
        <p:nvSpPr>
          <p:cNvPr id="66" name="object 66"/>
          <p:cNvSpPr/>
          <p:nvPr/>
        </p:nvSpPr>
        <p:spPr>
          <a:xfrm>
            <a:off x="10862103" y="2127324"/>
            <a:ext cx="279400" cy="42545"/>
          </a:xfrm>
          <a:custGeom>
            <a:avLst/>
            <a:gdLst/>
            <a:ahLst/>
            <a:cxnLst/>
            <a:rect l="l" t="t" r="r" b="b"/>
            <a:pathLst>
              <a:path w="279400" h="42544">
                <a:moveTo>
                  <a:pt x="279002" y="0"/>
                </a:moveTo>
                <a:lnTo>
                  <a:pt x="0" y="42107"/>
                </a:lnTo>
              </a:path>
            </a:pathLst>
          </a:custGeom>
          <a:ln w="12700">
            <a:solidFill>
              <a:srgbClr val="000000"/>
            </a:solidFill>
          </a:ln>
        </p:spPr>
        <p:txBody>
          <a:bodyPr wrap="square" lIns="0" tIns="0" rIns="0" bIns="0" rtlCol="0"/>
          <a:lstStyle/>
          <a:p>
            <a:endParaRPr/>
          </a:p>
        </p:txBody>
      </p:sp>
      <p:sp>
        <p:nvSpPr>
          <p:cNvPr id="67" name="object 67"/>
          <p:cNvSpPr/>
          <p:nvPr/>
        </p:nvSpPr>
        <p:spPr>
          <a:xfrm>
            <a:off x="10681992" y="2718966"/>
            <a:ext cx="353695" cy="67945"/>
          </a:xfrm>
          <a:custGeom>
            <a:avLst/>
            <a:gdLst/>
            <a:ahLst/>
            <a:cxnLst/>
            <a:rect l="l" t="t" r="r" b="b"/>
            <a:pathLst>
              <a:path w="353695" h="67944">
                <a:moveTo>
                  <a:pt x="353541" y="67807"/>
                </a:moveTo>
                <a:lnTo>
                  <a:pt x="0" y="0"/>
                </a:lnTo>
              </a:path>
            </a:pathLst>
          </a:custGeom>
          <a:ln w="12700">
            <a:solidFill>
              <a:srgbClr val="000000"/>
            </a:solidFill>
          </a:ln>
        </p:spPr>
        <p:txBody>
          <a:bodyPr wrap="square" lIns="0" tIns="0" rIns="0" bIns="0" rtlCol="0"/>
          <a:lstStyle/>
          <a:p>
            <a:endParaRPr/>
          </a:p>
        </p:txBody>
      </p:sp>
      <p:sp>
        <p:nvSpPr>
          <p:cNvPr id="68" name="object 68"/>
          <p:cNvSpPr/>
          <p:nvPr/>
        </p:nvSpPr>
        <p:spPr>
          <a:xfrm>
            <a:off x="8769222" y="2268312"/>
            <a:ext cx="1300480" cy="607060"/>
          </a:xfrm>
          <a:custGeom>
            <a:avLst/>
            <a:gdLst/>
            <a:ahLst/>
            <a:cxnLst/>
            <a:rect l="l" t="t" r="r" b="b"/>
            <a:pathLst>
              <a:path w="1300479" h="607060">
                <a:moveTo>
                  <a:pt x="1300319" y="0"/>
                </a:moveTo>
                <a:lnTo>
                  <a:pt x="0" y="606622"/>
                </a:lnTo>
              </a:path>
            </a:pathLst>
          </a:custGeom>
          <a:ln w="12700">
            <a:solidFill>
              <a:srgbClr val="000000"/>
            </a:solidFill>
          </a:ln>
        </p:spPr>
        <p:txBody>
          <a:bodyPr wrap="square" lIns="0" tIns="0" rIns="0" bIns="0" rtlCol="0"/>
          <a:lstStyle/>
          <a:p>
            <a:endParaRPr/>
          </a:p>
        </p:txBody>
      </p:sp>
      <p:sp>
        <p:nvSpPr>
          <p:cNvPr id="69" name="object 69"/>
          <p:cNvSpPr/>
          <p:nvPr/>
        </p:nvSpPr>
        <p:spPr>
          <a:xfrm>
            <a:off x="9378705" y="4113379"/>
            <a:ext cx="429895" cy="706120"/>
          </a:xfrm>
          <a:custGeom>
            <a:avLst/>
            <a:gdLst/>
            <a:ahLst/>
            <a:cxnLst/>
            <a:rect l="l" t="t" r="r" b="b"/>
            <a:pathLst>
              <a:path w="429895" h="706120">
                <a:moveTo>
                  <a:pt x="0" y="705603"/>
                </a:moveTo>
                <a:lnTo>
                  <a:pt x="429324" y="0"/>
                </a:lnTo>
              </a:path>
            </a:pathLst>
          </a:custGeom>
          <a:ln w="9525">
            <a:solidFill>
              <a:srgbClr val="000000"/>
            </a:solidFill>
          </a:ln>
        </p:spPr>
        <p:txBody>
          <a:bodyPr wrap="square" lIns="0" tIns="0" rIns="0" bIns="0" rtlCol="0"/>
          <a:lstStyle/>
          <a:p>
            <a:endParaRPr/>
          </a:p>
        </p:txBody>
      </p:sp>
      <p:sp>
        <p:nvSpPr>
          <p:cNvPr id="70" name="object 70"/>
          <p:cNvSpPr/>
          <p:nvPr/>
        </p:nvSpPr>
        <p:spPr>
          <a:xfrm>
            <a:off x="8244554" y="4047455"/>
            <a:ext cx="969644" cy="3175"/>
          </a:xfrm>
          <a:custGeom>
            <a:avLst/>
            <a:gdLst/>
            <a:ahLst/>
            <a:cxnLst/>
            <a:rect l="l" t="t" r="r" b="b"/>
            <a:pathLst>
              <a:path w="969645" h="3175">
                <a:moveTo>
                  <a:pt x="0" y="3175"/>
                </a:moveTo>
                <a:lnTo>
                  <a:pt x="969051" y="0"/>
                </a:lnTo>
              </a:path>
            </a:pathLst>
          </a:custGeom>
          <a:ln w="9525">
            <a:solidFill>
              <a:srgbClr val="000000"/>
            </a:solidFill>
          </a:ln>
        </p:spPr>
        <p:txBody>
          <a:bodyPr wrap="square" lIns="0" tIns="0" rIns="0" bIns="0" rtlCol="0"/>
          <a:lstStyle/>
          <a:p>
            <a:endParaRPr/>
          </a:p>
        </p:txBody>
      </p:sp>
      <p:sp>
        <p:nvSpPr>
          <p:cNvPr id="71" name="object 71"/>
          <p:cNvSpPr/>
          <p:nvPr/>
        </p:nvSpPr>
        <p:spPr>
          <a:xfrm>
            <a:off x="7562237" y="3813930"/>
            <a:ext cx="506411" cy="106008"/>
          </a:xfrm>
          <a:prstGeom prst="rect">
            <a:avLst/>
          </a:prstGeom>
          <a:blipFill>
            <a:blip r:embed="rId3" cstate="print"/>
            <a:stretch>
              <a:fillRect/>
            </a:stretch>
          </a:blipFill>
        </p:spPr>
        <p:txBody>
          <a:bodyPr wrap="square" lIns="0" tIns="0" rIns="0" bIns="0" rtlCol="0"/>
          <a:lstStyle/>
          <a:p>
            <a:endParaRPr/>
          </a:p>
        </p:txBody>
      </p:sp>
      <p:sp>
        <p:nvSpPr>
          <p:cNvPr id="72" name="object 72"/>
          <p:cNvSpPr/>
          <p:nvPr/>
        </p:nvSpPr>
        <p:spPr>
          <a:xfrm>
            <a:off x="9242073" y="5480937"/>
            <a:ext cx="452013" cy="95158"/>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7980865" y="2158167"/>
            <a:ext cx="457200" cy="332766"/>
          </a:xfrm>
          <a:prstGeom prst="rect">
            <a:avLst/>
          </a:prstGeom>
          <a:blipFill>
            <a:blip r:embed="rId5" cstate="print"/>
            <a:stretch>
              <a:fillRect/>
            </a:stretch>
          </a:blipFill>
        </p:spPr>
        <p:txBody>
          <a:bodyPr wrap="square" lIns="0" tIns="0" rIns="0" bIns="0" rtlCol="0"/>
          <a:lstStyle/>
          <a:p>
            <a:endParaRPr/>
          </a:p>
        </p:txBody>
      </p:sp>
      <p:sp>
        <p:nvSpPr>
          <p:cNvPr id="74" name="object 74"/>
          <p:cNvSpPr/>
          <p:nvPr/>
        </p:nvSpPr>
        <p:spPr>
          <a:xfrm>
            <a:off x="8174540" y="2292995"/>
            <a:ext cx="52705" cy="49530"/>
          </a:xfrm>
          <a:custGeom>
            <a:avLst/>
            <a:gdLst/>
            <a:ahLst/>
            <a:cxnLst/>
            <a:rect l="l" t="t" r="r" b="b"/>
            <a:pathLst>
              <a:path w="52704" h="49530">
                <a:moveTo>
                  <a:pt x="26195" y="0"/>
                </a:moveTo>
                <a:lnTo>
                  <a:pt x="15998" y="1944"/>
                </a:lnTo>
                <a:lnTo>
                  <a:pt x="7672" y="7246"/>
                </a:lnTo>
                <a:lnTo>
                  <a:pt x="2058" y="15111"/>
                </a:lnTo>
                <a:lnTo>
                  <a:pt x="0" y="24742"/>
                </a:lnTo>
                <a:lnTo>
                  <a:pt x="2058" y="34373"/>
                </a:lnTo>
                <a:lnTo>
                  <a:pt x="7672" y="42237"/>
                </a:lnTo>
                <a:lnTo>
                  <a:pt x="15998" y="47539"/>
                </a:lnTo>
                <a:lnTo>
                  <a:pt x="26195" y="49484"/>
                </a:lnTo>
                <a:lnTo>
                  <a:pt x="36390" y="47539"/>
                </a:lnTo>
                <a:lnTo>
                  <a:pt x="44716" y="42237"/>
                </a:lnTo>
                <a:lnTo>
                  <a:pt x="50330" y="34373"/>
                </a:lnTo>
                <a:lnTo>
                  <a:pt x="52388" y="24742"/>
                </a:lnTo>
                <a:lnTo>
                  <a:pt x="50330" y="15111"/>
                </a:lnTo>
                <a:lnTo>
                  <a:pt x="44716" y="7246"/>
                </a:lnTo>
                <a:lnTo>
                  <a:pt x="36390" y="1944"/>
                </a:lnTo>
                <a:lnTo>
                  <a:pt x="26195" y="0"/>
                </a:lnTo>
                <a:close/>
              </a:path>
            </a:pathLst>
          </a:custGeom>
          <a:solidFill>
            <a:srgbClr val="44546A"/>
          </a:solidFill>
        </p:spPr>
        <p:txBody>
          <a:bodyPr wrap="square" lIns="0" tIns="0" rIns="0" bIns="0" rtlCol="0"/>
          <a:lstStyle/>
          <a:p>
            <a:endParaRPr/>
          </a:p>
        </p:txBody>
      </p:sp>
      <p:sp>
        <p:nvSpPr>
          <p:cNvPr id="75" name="object 75"/>
          <p:cNvSpPr/>
          <p:nvPr/>
        </p:nvSpPr>
        <p:spPr>
          <a:xfrm>
            <a:off x="8174540" y="2292995"/>
            <a:ext cx="52705" cy="49530"/>
          </a:xfrm>
          <a:custGeom>
            <a:avLst/>
            <a:gdLst/>
            <a:ahLst/>
            <a:cxnLst/>
            <a:rect l="l" t="t" r="r" b="b"/>
            <a:pathLst>
              <a:path w="52704" h="49530">
                <a:moveTo>
                  <a:pt x="0" y="24742"/>
                </a:moveTo>
                <a:lnTo>
                  <a:pt x="2058" y="15111"/>
                </a:lnTo>
                <a:lnTo>
                  <a:pt x="7672" y="7246"/>
                </a:lnTo>
                <a:lnTo>
                  <a:pt x="15998" y="1944"/>
                </a:lnTo>
                <a:lnTo>
                  <a:pt x="26194" y="0"/>
                </a:lnTo>
                <a:lnTo>
                  <a:pt x="36389" y="1944"/>
                </a:lnTo>
                <a:lnTo>
                  <a:pt x="44715" y="7246"/>
                </a:lnTo>
                <a:lnTo>
                  <a:pt x="50329" y="15111"/>
                </a:lnTo>
                <a:lnTo>
                  <a:pt x="52388" y="24742"/>
                </a:lnTo>
                <a:lnTo>
                  <a:pt x="50329" y="34373"/>
                </a:lnTo>
                <a:lnTo>
                  <a:pt x="44715" y="42238"/>
                </a:lnTo>
                <a:lnTo>
                  <a:pt x="36389" y="47540"/>
                </a:lnTo>
                <a:lnTo>
                  <a:pt x="26194" y="49485"/>
                </a:lnTo>
                <a:lnTo>
                  <a:pt x="15998" y="47540"/>
                </a:lnTo>
                <a:lnTo>
                  <a:pt x="7672" y="42238"/>
                </a:lnTo>
                <a:lnTo>
                  <a:pt x="2058" y="34373"/>
                </a:lnTo>
                <a:lnTo>
                  <a:pt x="0" y="24742"/>
                </a:lnTo>
                <a:close/>
              </a:path>
            </a:pathLst>
          </a:custGeom>
          <a:ln w="9525">
            <a:solidFill>
              <a:srgbClr val="000000"/>
            </a:solidFill>
          </a:ln>
        </p:spPr>
        <p:txBody>
          <a:bodyPr wrap="square" lIns="0" tIns="0" rIns="0" bIns="0" rtlCol="0"/>
          <a:lstStyle/>
          <a:p>
            <a:endParaRPr/>
          </a:p>
        </p:txBody>
      </p:sp>
      <p:sp>
        <p:nvSpPr>
          <p:cNvPr id="76" name="object 76"/>
          <p:cNvSpPr/>
          <p:nvPr/>
        </p:nvSpPr>
        <p:spPr>
          <a:xfrm>
            <a:off x="8207860" y="2700359"/>
            <a:ext cx="227965" cy="174625"/>
          </a:xfrm>
          <a:custGeom>
            <a:avLst/>
            <a:gdLst/>
            <a:ahLst/>
            <a:cxnLst/>
            <a:rect l="l" t="t" r="r" b="b"/>
            <a:pathLst>
              <a:path w="227965" h="174625">
                <a:moveTo>
                  <a:pt x="0" y="0"/>
                </a:moveTo>
                <a:lnTo>
                  <a:pt x="227964" y="174352"/>
                </a:lnTo>
              </a:path>
            </a:pathLst>
          </a:custGeom>
          <a:ln w="9525">
            <a:solidFill>
              <a:srgbClr val="000000"/>
            </a:solidFill>
          </a:ln>
        </p:spPr>
        <p:txBody>
          <a:bodyPr wrap="square" lIns="0" tIns="0" rIns="0" bIns="0" rtlCol="0"/>
          <a:lstStyle/>
          <a:p>
            <a:endParaRPr/>
          </a:p>
        </p:txBody>
      </p:sp>
      <p:sp>
        <p:nvSpPr>
          <p:cNvPr id="77" name="object 77"/>
          <p:cNvSpPr/>
          <p:nvPr/>
        </p:nvSpPr>
        <p:spPr>
          <a:xfrm>
            <a:off x="8050697" y="2309375"/>
            <a:ext cx="149225" cy="420370"/>
          </a:xfrm>
          <a:custGeom>
            <a:avLst/>
            <a:gdLst/>
            <a:ahLst/>
            <a:cxnLst/>
            <a:rect l="l" t="t" r="r" b="b"/>
            <a:pathLst>
              <a:path w="149225" h="420369">
                <a:moveTo>
                  <a:pt x="149225" y="0"/>
                </a:moveTo>
                <a:lnTo>
                  <a:pt x="0" y="420234"/>
                </a:lnTo>
              </a:path>
            </a:pathLst>
          </a:custGeom>
          <a:ln w="19050">
            <a:solidFill>
              <a:srgbClr val="000000"/>
            </a:solidFill>
          </a:ln>
        </p:spPr>
        <p:txBody>
          <a:bodyPr wrap="square" lIns="0" tIns="0" rIns="0" bIns="0" rtlCol="0"/>
          <a:lstStyle/>
          <a:p>
            <a:endParaRPr/>
          </a:p>
        </p:txBody>
      </p:sp>
      <p:sp>
        <p:nvSpPr>
          <p:cNvPr id="78" name="object 78"/>
          <p:cNvSpPr/>
          <p:nvPr/>
        </p:nvSpPr>
        <p:spPr>
          <a:xfrm>
            <a:off x="8199922" y="2309375"/>
            <a:ext cx="149225" cy="418465"/>
          </a:xfrm>
          <a:custGeom>
            <a:avLst/>
            <a:gdLst/>
            <a:ahLst/>
            <a:cxnLst/>
            <a:rect l="l" t="t" r="r" b="b"/>
            <a:pathLst>
              <a:path w="149225" h="418464">
                <a:moveTo>
                  <a:pt x="0" y="0"/>
                </a:moveTo>
                <a:lnTo>
                  <a:pt x="149225" y="418358"/>
                </a:lnTo>
              </a:path>
            </a:pathLst>
          </a:custGeom>
          <a:ln w="19050">
            <a:solidFill>
              <a:srgbClr val="000000"/>
            </a:solidFill>
          </a:ln>
        </p:spPr>
        <p:txBody>
          <a:bodyPr wrap="square" lIns="0" tIns="0" rIns="0" bIns="0" rtlCol="0"/>
          <a:lstStyle/>
          <a:p>
            <a:endParaRPr/>
          </a:p>
        </p:txBody>
      </p:sp>
      <p:sp>
        <p:nvSpPr>
          <p:cNvPr id="79" name="object 79"/>
          <p:cNvSpPr/>
          <p:nvPr/>
        </p:nvSpPr>
        <p:spPr>
          <a:xfrm>
            <a:off x="8050697" y="2727733"/>
            <a:ext cx="149225" cy="45720"/>
          </a:xfrm>
          <a:custGeom>
            <a:avLst/>
            <a:gdLst/>
            <a:ahLst/>
            <a:cxnLst/>
            <a:rect l="l" t="t" r="r" b="b"/>
            <a:pathLst>
              <a:path w="149225" h="45719">
                <a:moveTo>
                  <a:pt x="0" y="0"/>
                </a:moveTo>
                <a:lnTo>
                  <a:pt x="149225" y="45650"/>
                </a:lnTo>
              </a:path>
            </a:pathLst>
          </a:custGeom>
          <a:ln w="19050">
            <a:solidFill>
              <a:srgbClr val="000000"/>
            </a:solidFill>
          </a:ln>
        </p:spPr>
        <p:txBody>
          <a:bodyPr wrap="square" lIns="0" tIns="0" rIns="0" bIns="0" rtlCol="0"/>
          <a:lstStyle/>
          <a:p>
            <a:endParaRPr/>
          </a:p>
        </p:txBody>
      </p:sp>
      <p:sp>
        <p:nvSpPr>
          <p:cNvPr id="80" name="object 80"/>
          <p:cNvSpPr/>
          <p:nvPr/>
        </p:nvSpPr>
        <p:spPr>
          <a:xfrm>
            <a:off x="8199922" y="2727733"/>
            <a:ext cx="149225" cy="45720"/>
          </a:xfrm>
          <a:custGeom>
            <a:avLst/>
            <a:gdLst/>
            <a:ahLst/>
            <a:cxnLst/>
            <a:rect l="l" t="t" r="r" b="b"/>
            <a:pathLst>
              <a:path w="149225" h="45719">
                <a:moveTo>
                  <a:pt x="149225" y="0"/>
                </a:moveTo>
                <a:lnTo>
                  <a:pt x="0" y="45650"/>
                </a:lnTo>
              </a:path>
            </a:pathLst>
          </a:custGeom>
          <a:ln w="19050">
            <a:solidFill>
              <a:srgbClr val="000000"/>
            </a:solidFill>
          </a:ln>
        </p:spPr>
        <p:txBody>
          <a:bodyPr wrap="square" lIns="0" tIns="0" rIns="0" bIns="0" rtlCol="0"/>
          <a:lstStyle/>
          <a:p>
            <a:endParaRPr/>
          </a:p>
        </p:txBody>
      </p:sp>
      <p:sp>
        <p:nvSpPr>
          <p:cNvPr id="81" name="object 81"/>
          <p:cNvSpPr/>
          <p:nvPr/>
        </p:nvSpPr>
        <p:spPr>
          <a:xfrm>
            <a:off x="8199922" y="2318755"/>
            <a:ext cx="0" cy="454659"/>
          </a:xfrm>
          <a:custGeom>
            <a:avLst/>
            <a:gdLst/>
            <a:ahLst/>
            <a:cxnLst/>
            <a:rect l="l" t="t" r="r" b="b"/>
            <a:pathLst>
              <a:path h="454660">
                <a:moveTo>
                  <a:pt x="0" y="0"/>
                </a:moveTo>
                <a:lnTo>
                  <a:pt x="1" y="454628"/>
                </a:lnTo>
              </a:path>
            </a:pathLst>
          </a:custGeom>
          <a:ln w="19050">
            <a:solidFill>
              <a:srgbClr val="000000"/>
            </a:solidFill>
          </a:ln>
        </p:spPr>
        <p:txBody>
          <a:bodyPr wrap="square" lIns="0" tIns="0" rIns="0" bIns="0" rtlCol="0"/>
          <a:lstStyle/>
          <a:p>
            <a:endParaRPr/>
          </a:p>
        </p:txBody>
      </p:sp>
      <p:sp>
        <p:nvSpPr>
          <p:cNvPr id="82" name="object 82"/>
          <p:cNvSpPr/>
          <p:nvPr/>
        </p:nvSpPr>
        <p:spPr>
          <a:xfrm>
            <a:off x="8041172" y="2537482"/>
            <a:ext cx="317500" cy="201651"/>
          </a:xfrm>
          <a:prstGeom prst="rect">
            <a:avLst/>
          </a:prstGeom>
          <a:blipFill>
            <a:blip r:embed="rId6" cstate="print"/>
            <a:stretch>
              <a:fillRect/>
            </a:stretch>
          </a:blipFill>
        </p:spPr>
        <p:txBody>
          <a:bodyPr wrap="square" lIns="0" tIns="0" rIns="0" bIns="0" rtlCol="0"/>
          <a:lstStyle/>
          <a:p>
            <a:endParaRPr/>
          </a:p>
        </p:txBody>
      </p:sp>
      <p:sp>
        <p:nvSpPr>
          <p:cNvPr id="83" name="object 83"/>
          <p:cNvSpPr/>
          <p:nvPr/>
        </p:nvSpPr>
        <p:spPr>
          <a:xfrm>
            <a:off x="8199922" y="2483847"/>
            <a:ext cx="57150" cy="17145"/>
          </a:xfrm>
          <a:custGeom>
            <a:avLst/>
            <a:gdLst/>
            <a:ahLst/>
            <a:cxnLst/>
            <a:rect l="l" t="t" r="r" b="b"/>
            <a:pathLst>
              <a:path w="57150" h="17144">
                <a:moveTo>
                  <a:pt x="0" y="16884"/>
                </a:moveTo>
                <a:lnTo>
                  <a:pt x="56778" y="0"/>
                </a:lnTo>
              </a:path>
            </a:pathLst>
          </a:custGeom>
          <a:ln w="19050">
            <a:solidFill>
              <a:srgbClr val="000000"/>
            </a:solidFill>
          </a:ln>
        </p:spPr>
        <p:txBody>
          <a:bodyPr wrap="square" lIns="0" tIns="0" rIns="0" bIns="0" rtlCol="0"/>
          <a:lstStyle/>
          <a:p>
            <a:endParaRPr/>
          </a:p>
        </p:txBody>
      </p:sp>
      <p:sp>
        <p:nvSpPr>
          <p:cNvPr id="84" name="object 84"/>
          <p:cNvSpPr/>
          <p:nvPr/>
        </p:nvSpPr>
        <p:spPr>
          <a:xfrm>
            <a:off x="8199922" y="2396925"/>
            <a:ext cx="36195" cy="13335"/>
          </a:xfrm>
          <a:custGeom>
            <a:avLst/>
            <a:gdLst/>
            <a:ahLst/>
            <a:cxnLst/>
            <a:rect l="l" t="t" r="r" b="b"/>
            <a:pathLst>
              <a:path w="36195" h="13335">
                <a:moveTo>
                  <a:pt x="0" y="13132"/>
                </a:moveTo>
                <a:lnTo>
                  <a:pt x="35668" y="0"/>
                </a:lnTo>
              </a:path>
            </a:pathLst>
          </a:custGeom>
          <a:ln w="19050">
            <a:solidFill>
              <a:srgbClr val="000000"/>
            </a:solidFill>
          </a:ln>
        </p:spPr>
        <p:txBody>
          <a:bodyPr wrap="square" lIns="0" tIns="0" rIns="0" bIns="0" rtlCol="0"/>
          <a:lstStyle/>
          <a:p>
            <a:endParaRPr/>
          </a:p>
        </p:txBody>
      </p:sp>
      <p:sp>
        <p:nvSpPr>
          <p:cNvPr id="85" name="object 85"/>
          <p:cNvSpPr/>
          <p:nvPr/>
        </p:nvSpPr>
        <p:spPr>
          <a:xfrm>
            <a:off x="8135865" y="2478219"/>
            <a:ext cx="69215" cy="22860"/>
          </a:xfrm>
          <a:custGeom>
            <a:avLst/>
            <a:gdLst/>
            <a:ahLst/>
            <a:cxnLst/>
            <a:rect l="l" t="t" r="r" b="b"/>
            <a:pathLst>
              <a:path w="69215" h="22860">
                <a:moveTo>
                  <a:pt x="0" y="0"/>
                </a:moveTo>
                <a:lnTo>
                  <a:pt x="69153" y="22513"/>
                </a:lnTo>
              </a:path>
            </a:pathLst>
          </a:custGeom>
          <a:ln w="19050">
            <a:solidFill>
              <a:srgbClr val="000000"/>
            </a:solidFill>
          </a:ln>
        </p:spPr>
        <p:txBody>
          <a:bodyPr wrap="square" lIns="0" tIns="0" rIns="0" bIns="0" rtlCol="0"/>
          <a:lstStyle/>
          <a:p>
            <a:endParaRPr/>
          </a:p>
        </p:txBody>
      </p:sp>
      <p:sp>
        <p:nvSpPr>
          <p:cNvPr id="86" name="object 86"/>
          <p:cNvSpPr/>
          <p:nvPr/>
        </p:nvSpPr>
        <p:spPr>
          <a:xfrm>
            <a:off x="8166437" y="2393172"/>
            <a:ext cx="40640" cy="22860"/>
          </a:xfrm>
          <a:custGeom>
            <a:avLst/>
            <a:gdLst/>
            <a:ahLst/>
            <a:cxnLst/>
            <a:rect l="l" t="t" r="r" b="b"/>
            <a:pathLst>
              <a:path w="40640" h="22860">
                <a:moveTo>
                  <a:pt x="0" y="0"/>
                </a:moveTo>
                <a:lnTo>
                  <a:pt x="40036" y="22513"/>
                </a:lnTo>
              </a:path>
            </a:pathLst>
          </a:custGeom>
          <a:ln w="19050">
            <a:solidFill>
              <a:srgbClr val="000000"/>
            </a:solidFill>
          </a:ln>
        </p:spPr>
        <p:txBody>
          <a:bodyPr wrap="square" lIns="0" tIns="0" rIns="0" bIns="0" rtlCol="0"/>
          <a:lstStyle/>
          <a:p>
            <a:endParaRPr/>
          </a:p>
        </p:txBody>
      </p:sp>
      <p:sp>
        <p:nvSpPr>
          <p:cNvPr id="87" name="object 87"/>
          <p:cNvSpPr/>
          <p:nvPr/>
        </p:nvSpPr>
        <p:spPr>
          <a:xfrm>
            <a:off x="7613880" y="3861898"/>
            <a:ext cx="370168" cy="306750"/>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9290610" y="5524232"/>
            <a:ext cx="380933" cy="317463"/>
          </a:xfrm>
          <a:prstGeom prst="rect">
            <a:avLst/>
          </a:prstGeom>
          <a:blipFill>
            <a:blip r:embed="rId7" cstate="print"/>
            <a:stretch>
              <a:fillRect/>
            </a:stretch>
          </a:blipFill>
        </p:spPr>
        <p:txBody>
          <a:bodyPr wrap="square" lIns="0" tIns="0" rIns="0" bIns="0" rtlCol="0"/>
          <a:lstStyle/>
          <a:p>
            <a:endParaRPr/>
          </a:p>
        </p:txBody>
      </p:sp>
      <p:sp>
        <p:nvSpPr>
          <p:cNvPr id="89" name="object 89"/>
          <p:cNvSpPr/>
          <p:nvPr/>
        </p:nvSpPr>
        <p:spPr>
          <a:xfrm>
            <a:off x="9849363" y="5452959"/>
            <a:ext cx="308626" cy="76915"/>
          </a:xfrm>
          <a:prstGeom prst="rect">
            <a:avLst/>
          </a:prstGeom>
          <a:blipFill>
            <a:blip r:embed="rId8" cstate="print"/>
            <a:stretch>
              <a:fillRect/>
            </a:stretch>
          </a:blipFill>
        </p:spPr>
        <p:txBody>
          <a:bodyPr wrap="square" lIns="0" tIns="0" rIns="0" bIns="0" rtlCol="0"/>
          <a:lstStyle/>
          <a:p>
            <a:endParaRPr/>
          </a:p>
        </p:txBody>
      </p:sp>
      <p:sp>
        <p:nvSpPr>
          <p:cNvPr id="90" name="object 90"/>
          <p:cNvSpPr/>
          <p:nvPr/>
        </p:nvSpPr>
        <p:spPr>
          <a:xfrm>
            <a:off x="9849364" y="5452959"/>
            <a:ext cx="309245" cy="77470"/>
          </a:xfrm>
          <a:custGeom>
            <a:avLst/>
            <a:gdLst/>
            <a:ahLst/>
            <a:cxnLst/>
            <a:rect l="l" t="t" r="r" b="b"/>
            <a:pathLst>
              <a:path w="309245" h="77470">
                <a:moveTo>
                  <a:pt x="0" y="0"/>
                </a:moveTo>
                <a:lnTo>
                  <a:pt x="308626" y="0"/>
                </a:lnTo>
                <a:lnTo>
                  <a:pt x="308626" y="76915"/>
                </a:lnTo>
                <a:lnTo>
                  <a:pt x="0" y="76915"/>
                </a:lnTo>
                <a:lnTo>
                  <a:pt x="0" y="0"/>
                </a:lnTo>
                <a:close/>
              </a:path>
            </a:pathLst>
          </a:custGeom>
          <a:ln w="6350">
            <a:solidFill>
              <a:srgbClr val="2F528F"/>
            </a:solidFill>
          </a:ln>
        </p:spPr>
        <p:txBody>
          <a:bodyPr wrap="square" lIns="0" tIns="0" rIns="0" bIns="0" rtlCol="0"/>
          <a:lstStyle/>
          <a:p>
            <a:endParaRPr/>
          </a:p>
        </p:txBody>
      </p:sp>
      <p:sp>
        <p:nvSpPr>
          <p:cNvPr id="91" name="object 91"/>
          <p:cNvSpPr/>
          <p:nvPr/>
        </p:nvSpPr>
        <p:spPr>
          <a:xfrm>
            <a:off x="9850222" y="5339036"/>
            <a:ext cx="309245" cy="116839"/>
          </a:xfrm>
          <a:custGeom>
            <a:avLst/>
            <a:gdLst/>
            <a:ahLst/>
            <a:cxnLst/>
            <a:rect l="l" t="t" r="r" b="b"/>
            <a:pathLst>
              <a:path w="309245" h="116839">
                <a:moveTo>
                  <a:pt x="20591" y="0"/>
                </a:moveTo>
                <a:lnTo>
                  <a:pt x="0" y="115799"/>
                </a:lnTo>
                <a:lnTo>
                  <a:pt x="308881" y="116725"/>
                </a:lnTo>
                <a:lnTo>
                  <a:pt x="278851" y="1852"/>
                </a:lnTo>
                <a:lnTo>
                  <a:pt x="20591" y="0"/>
                </a:lnTo>
                <a:close/>
              </a:path>
            </a:pathLst>
          </a:custGeom>
          <a:solidFill>
            <a:srgbClr val="B8C2C9"/>
          </a:solidFill>
        </p:spPr>
        <p:txBody>
          <a:bodyPr wrap="square" lIns="0" tIns="0" rIns="0" bIns="0" rtlCol="0"/>
          <a:lstStyle/>
          <a:p>
            <a:endParaRPr/>
          </a:p>
        </p:txBody>
      </p:sp>
      <p:sp>
        <p:nvSpPr>
          <p:cNvPr id="92" name="object 92"/>
          <p:cNvSpPr/>
          <p:nvPr/>
        </p:nvSpPr>
        <p:spPr>
          <a:xfrm>
            <a:off x="9850222" y="5339036"/>
            <a:ext cx="309245" cy="116839"/>
          </a:xfrm>
          <a:custGeom>
            <a:avLst/>
            <a:gdLst/>
            <a:ahLst/>
            <a:cxnLst/>
            <a:rect l="l" t="t" r="r" b="b"/>
            <a:pathLst>
              <a:path w="309245" h="116839">
                <a:moveTo>
                  <a:pt x="0" y="115799"/>
                </a:moveTo>
                <a:lnTo>
                  <a:pt x="20592" y="0"/>
                </a:lnTo>
                <a:lnTo>
                  <a:pt x="278851" y="1852"/>
                </a:lnTo>
                <a:lnTo>
                  <a:pt x="308882" y="116726"/>
                </a:lnTo>
                <a:lnTo>
                  <a:pt x="0" y="115799"/>
                </a:lnTo>
                <a:close/>
              </a:path>
            </a:pathLst>
          </a:custGeom>
          <a:ln w="6350">
            <a:solidFill>
              <a:srgbClr val="000000"/>
            </a:solidFill>
          </a:ln>
        </p:spPr>
        <p:txBody>
          <a:bodyPr wrap="square" lIns="0" tIns="0" rIns="0" bIns="0" rtlCol="0"/>
          <a:lstStyle/>
          <a:p>
            <a:endParaRPr/>
          </a:p>
        </p:txBody>
      </p:sp>
      <p:sp>
        <p:nvSpPr>
          <p:cNvPr id="93" name="object 93"/>
          <p:cNvSpPr/>
          <p:nvPr/>
        </p:nvSpPr>
        <p:spPr>
          <a:xfrm>
            <a:off x="9871673" y="5352639"/>
            <a:ext cx="261397" cy="93968"/>
          </a:xfrm>
          <a:prstGeom prst="rect">
            <a:avLst/>
          </a:prstGeom>
          <a:blipFill>
            <a:blip r:embed="rId9" cstate="print"/>
            <a:stretch>
              <a:fillRect/>
            </a:stretch>
          </a:blipFill>
        </p:spPr>
        <p:txBody>
          <a:bodyPr wrap="square" lIns="0" tIns="0" rIns="0" bIns="0" rtlCol="0"/>
          <a:lstStyle/>
          <a:p>
            <a:endParaRPr/>
          </a:p>
        </p:txBody>
      </p:sp>
      <p:sp>
        <p:nvSpPr>
          <p:cNvPr id="94" name="object 94"/>
          <p:cNvSpPr/>
          <p:nvPr/>
        </p:nvSpPr>
        <p:spPr>
          <a:xfrm>
            <a:off x="8676640" y="5043078"/>
            <a:ext cx="393738" cy="142919"/>
          </a:xfrm>
          <a:prstGeom prst="rect">
            <a:avLst/>
          </a:prstGeom>
          <a:blipFill>
            <a:blip r:embed="rId10" cstate="print"/>
            <a:stretch>
              <a:fillRect/>
            </a:stretch>
          </a:blipFill>
        </p:spPr>
        <p:txBody>
          <a:bodyPr wrap="square" lIns="0" tIns="0" rIns="0" bIns="0" rtlCol="0"/>
          <a:lstStyle/>
          <a:p>
            <a:endParaRPr/>
          </a:p>
        </p:txBody>
      </p:sp>
      <p:sp>
        <p:nvSpPr>
          <p:cNvPr id="95" name="object 95"/>
          <p:cNvSpPr/>
          <p:nvPr/>
        </p:nvSpPr>
        <p:spPr>
          <a:xfrm>
            <a:off x="8676640" y="5043078"/>
            <a:ext cx="394335" cy="143510"/>
          </a:xfrm>
          <a:custGeom>
            <a:avLst/>
            <a:gdLst/>
            <a:ahLst/>
            <a:cxnLst/>
            <a:rect l="l" t="t" r="r" b="b"/>
            <a:pathLst>
              <a:path w="394334" h="143510">
                <a:moveTo>
                  <a:pt x="393698" y="338"/>
                </a:moveTo>
                <a:lnTo>
                  <a:pt x="393738" y="75458"/>
                </a:lnTo>
                <a:lnTo>
                  <a:pt x="338690" y="120955"/>
                </a:lnTo>
                <a:lnTo>
                  <a:pt x="292051" y="133676"/>
                </a:lnTo>
                <a:lnTo>
                  <a:pt x="242776" y="140741"/>
                </a:lnTo>
                <a:lnTo>
                  <a:pt x="198444" y="142919"/>
                </a:lnTo>
                <a:lnTo>
                  <a:pt x="153770" y="140801"/>
                </a:lnTo>
                <a:lnTo>
                  <a:pt x="103699" y="133873"/>
                </a:lnTo>
                <a:lnTo>
                  <a:pt x="56161" y="121250"/>
                </a:lnTo>
                <a:lnTo>
                  <a:pt x="19085" y="102045"/>
                </a:lnTo>
                <a:lnTo>
                  <a:pt x="381" y="58163"/>
                </a:lnTo>
                <a:lnTo>
                  <a:pt x="200" y="37686"/>
                </a:lnTo>
                <a:lnTo>
                  <a:pt x="19" y="17208"/>
                </a:lnTo>
                <a:lnTo>
                  <a:pt x="0" y="0"/>
                </a:lnTo>
                <a:lnTo>
                  <a:pt x="29196" y="28907"/>
                </a:lnTo>
                <a:lnTo>
                  <a:pt x="80250" y="49631"/>
                </a:lnTo>
                <a:lnTo>
                  <a:pt x="140125" y="62120"/>
                </a:lnTo>
                <a:lnTo>
                  <a:pt x="195789" y="66323"/>
                </a:lnTo>
                <a:lnTo>
                  <a:pt x="239843" y="64272"/>
                </a:lnTo>
                <a:lnTo>
                  <a:pt x="288625" y="57489"/>
                </a:lnTo>
                <a:lnTo>
                  <a:pt x="335170" y="45134"/>
                </a:lnTo>
                <a:lnTo>
                  <a:pt x="372515" y="26364"/>
                </a:lnTo>
                <a:lnTo>
                  <a:pt x="393698" y="338"/>
                </a:lnTo>
                <a:close/>
              </a:path>
            </a:pathLst>
          </a:custGeom>
          <a:ln w="6350">
            <a:solidFill>
              <a:srgbClr val="000000"/>
            </a:solidFill>
          </a:ln>
        </p:spPr>
        <p:txBody>
          <a:bodyPr wrap="square" lIns="0" tIns="0" rIns="0" bIns="0" rtlCol="0"/>
          <a:lstStyle/>
          <a:p>
            <a:endParaRPr/>
          </a:p>
        </p:txBody>
      </p:sp>
      <p:sp>
        <p:nvSpPr>
          <p:cNvPr id="96" name="object 96"/>
          <p:cNvSpPr/>
          <p:nvPr/>
        </p:nvSpPr>
        <p:spPr>
          <a:xfrm>
            <a:off x="8676845" y="4967419"/>
            <a:ext cx="393700" cy="141605"/>
          </a:xfrm>
          <a:custGeom>
            <a:avLst/>
            <a:gdLst/>
            <a:ahLst/>
            <a:cxnLst/>
            <a:rect l="l" t="t" r="r" b="b"/>
            <a:pathLst>
              <a:path w="393700" h="141604">
                <a:moveTo>
                  <a:pt x="196641" y="0"/>
                </a:moveTo>
                <a:lnTo>
                  <a:pt x="134487" y="3606"/>
                </a:lnTo>
                <a:lnTo>
                  <a:pt x="80507" y="13650"/>
                </a:lnTo>
                <a:lnTo>
                  <a:pt x="37940" y="28965"/>
                </a:lnTo>
                <a:lnTo>
                  <a:pt x="0" y="70749"/>
                </a:lnTo>
                <a:lnTo>
                  <a:pt x="10024" y="93111"/>
                </a:lnTo>
                <a:lnTo>
                  <a:pt x="37940" y="112532"/>
                </a:lnTo>
                <a:lnTo>
                  <a:pt x="80507" y="127847"/>
                </a:lnTo>
                <a:lnTo>
                  <a:pt x="134487" y="137891"/>
                </a:lnTo>
                <a:lnTo>
                  <a:pt x="196641" y="141498"/>
                </a:lnTo>
                <a:lnTo>
                  <a:pt x="258795" y="137891"/>
                </a:lnTo>
                <a:lnTo>
                  <a:pt x="312775" y="127847"/>
                </a:lnTo>
                <a:lnTo>
                  <a:pt x="355341" y="112532"/>
                </a:lnTo>
                <a:lnTo>
                  <a:pt x="383257" y="93111"/>
                </a:lnTo>
                <a:lnTo>
                  <a:pt x="393282" y="70749"/>
                </a:lnTo>
                <a:lnTo>
                  <a:pt x="383257" y="48386"/>
                </a:lnTo>
                <a:lnTo>
                  <a:pt x="355341" y="28965"/>
                </a:lnTo>
                <a:lnTo>
                  <a:pt x="312775" y="13650"/>
                </a:lnTo>
                <a:lnTo>
                  <a:pt x="258795" y="3606"/>
                </a:lnTo>
                <a:lnTo>
                  <a:pt x="196641" y="0"/>
                </a:lnTo>
                <a:close/>
              </a:path>
            </a:pathLst>
          </a:custGeom>
          <a:solidFill>
            <a:srgbClr val="B8C2C9"/>
          </a:solidFill>
        </p:spPr>
        <p:txBody>
          <a:bodyPr wrap="square" lIns="0" tIns="0" rIns="0" bIns="0" rtlCol="0"/>
          <a:lstStyle/>
          <a:p>
            <a:endParaRPr/>
          </a:p>
        </p:txBody>
      </p:sp>
      <p:sp>
        <p:nvSpPr>
          <p:cNvPr id="97" name="object 97"/>
          <p:cNvSpPr/>
          <p:nvPr/>
        </p:nvSpPr>
        <p:spPr>
          <a:xfrm>
            <a:off x="8676845" y="4967419"/>
            <a:ext cx="393700" cy="141605"/>
          </a:xfrm>
          <a:custGeom>
            <a:avLst/>
            <a:gdLst/>
            <a:ahLst/>
            <a:cxnLst/>
            <a:rect l="l" t="t" r="r" b="b"/>
            <a:pathLst>
              <a:path w="393700" h="141604">
                <a:moveTo>
                  <a:pt x="0" y="70749"/>
                </a:moveTo>
                <a:lnTo>
                  <a:pt x="37940" y="28965"/>
                </a:lnTo>
                <a:lnTo>
                  <a:pt x="80507" y="13650"/>
                </a:lnTo>
                <a:lnTo>
                  <a:pt x="134487" y="3606"/>
                </a:lnTo>
                <a:lnTo>
                  <a:pt x="196641" y="0"/>
                </a:lnTo>
                <a:lnTo>
                  <a:pt x="258795" y="3606"/>
                </a:lnTo>
                <a:lnTo>
                  <a:pt x="312775" y="13650"/>
                </a:lnTo>
                <a:lnTo>
                  <a:pt x="355342" y="28965"/>
                </a:lnTo>
                <a:lnTo>
                  <a:pt x="383258" y="48386"/>
                </a:lnTo>
                <a:lnTo>
                  <a:pt x="393283" y="70749"/>
                </a:lnTo>
                <a:lnTo>
                  <a:pt x="383258" y="93111"/>
                </a:lnTo>
                <a:lnTo>
                  <a:pt x="355342" y="112532"/>
                </a:lnTo>
                <a:lnTo>
                  <a:pt x="312775" y="127847"/>
                </a:lnTo>
                <a:lnTo>
                  <a:pt x="258795" y="137891"/>
                </a:lnTo>
                <a:lnTo>
                  <a:pt x="196641" y="141498"/>
                </a:lnTo>
                <a:lnTo>
                  <a:pt x="134487" y="137891"/>
                </a:lnTo>
                <a:lnTo>
                  <a:pt x="80507" y="127847"/>
                </a:lnTo>
                <a:lnTo>
                  <a:pt x="37940" y="112532"/>
                </a:lnTo>
                <a:lnTo>
                  <a:pt x="10024" y="93111"/>
                </a:lnTo>
                <a:lnTo>
                  <a:pt x="0" y="70749"/>
                </a:lnTo>
                <a:close/>
              </a:path>
            </a:pathLst>
          </a:custGeom>
          <a:ln w="6350">
            <a:solidFill>
              <a:srgbClr val="000000"/>
            </a:solidFill>
          </a:ln>
        </p:spPr>
        <p:txBody>
          <a:bodyPr wrap="square" lIns="0" tIns="0" rIns="0" bIns="0" rtlCol="0"/>
          <a:lstStyle/>
          <a:p>
            <a:endParaRPr/>
          </a:p>
        </p:txBody>
      </p:sp>
      <p:sp>
        <p:nvSpPr>
          <p:cNvPr id="98" name="object 98"/>
          <p:cNvSpPr/>
          <p:nvPr/>
        </p:nvSpPr>
        <p:spPr>
          <a:xfrm>
            <a:off x="8742676" y="4985404"/>
            <a:ext cx="262255" cy="58419"/>
          </a:xfrm>
          <a:custGeom>
            <a:avLst/>
            <a:gdLst/>
            <a:ahLst/>
            <a:cxnLst/>
            <a:rect l="l" t="t" r="r" b="b"/>
            <a:pathLst>
              <a:path w="262254" h="58420">
                <a:moveTo>
                  <a:pt x="109282" y="25345"/>
                </a:moveTo>
                <a:lnTo>
                  <a:pt x="51122" y="25345"/>
                </a:lnTo>
                <a:lnTo>
                  <a:pt x="128953" y="58200"/>
                </a:lnTo>
                <a:lnTo>
                  <a:pt x="192247" y="34149"/>
                </a:lnTo>
                <a:lnTo>
                  <a:pt x="130261" y="34149"/>
                </a:lnTo>
                <a:lnTo>
                  <a:pt x="109282" y="25345"/>
                </a:lnTo>
                <a:close/>
              </a:path>
              <a:path w="262254" h="58420">
                <a:moveTo>
                  <a:pt x="210579" y="0"/>
                </a:moveTo>
                <a:lnTo>
                  <a:pt x="130261" y="34149"/>
                </a:lnTo>
                <a:lnTo>
                  <a:pt x="192247" y="34149"/>
                </a:lnTo>
                <a:lnTo>
                  <a:pt x="213884" y="25927"/>
                </a:lnTo>
                <a:lnTo>
                  <a:pt x="233200" y="25927"/>
                </a:lnTo>
                <a:lnTo>
                  <a:pt x="261931" y="13271"/>
                </a:lnTo>
                <a:lnTo>
                  <a:pt x="210579" y="0"/>
                </a:lnTo>
                <a:close/>
              </a:path>
              <a:path w="262254" h="58420">
                <a:moveTo>
                  <a:pt x="51122" y="938"/>
                </a:moveTo>
                <a:lnTo>
                  <a:pt x="0" y="15246"/>
                </a:lnTo>
                <a:lnTo>
                  <a:pt x="34987" y="30038"/>
                </a:lnTo>
                <a:lnTo>
                  <a:pt x="51122" y="25345"/>
                </a:lnTo>
                <a:lnTo>
                  <a:pt x="109282" y="25345"/>
                </a:lnTo>
                <a:lnTo>
                  <a:pt x="51122" y="938"/>
                </a:lnTo>
                <a:close/>
              </a:path>
              <a:path w="262254" h="58420">
                <a:moveTo>
                  <a:pt x="233200" y="25927"/>
                </a:moveTo>
                <a:lnTo>
                  <a:pt x="213884" y="25927"/>
                </a:lnTo>
                <a:lnTo>
                  <a:pt x="223867" y="30038"/>
                </a:lnTo>
                <a:lnTo>
                  <a:pt x="233200" y="25927"/>
                </a:lnTo>
                <a:close/>
              </a:path>
            </a:pathLst>
          </a:custGeom>
          <a:solidFill>
            <a:srgbClr val="0000A3"/>
          </a:solidFill>
        </p:spPr>
        <p:txBody>
          <a:bodyPr wrap="square" lIns="0" tIns="0" rIns="0" bIns="0" rtlCol="0"/>
          <a:lstStyle/>
          <a:p>
            <a:endParaRPr/>
          </a:p>
        </p:txBody>
      </p:sp>
      <p:sp>
        <p:nvSpPr>
          <p:cNvPr id="99" name="object 99"/>
          <p:cNvSpPr/>
          <p:nvPr/>
        </p:nvSpPr>
        <p:spPr>
          <a:xfrm>
            <a:off x="8735016" y="5010716"/>
            <a:ext cx="276890" cy="78658"/>
          </a:xfrm>
          <a:prstGeom prst="rect">
            <a:avLst/>
          </a:prstGeom>
          <a:blipFill>
            <a:blip r:embed="rId11" cstate="print"/>
            <a:stretch>
              <a:fillRect/>
            </a:stretch>
          </a:blipFill>
        </p:spPr>
        <p:txBody>
          <a:bodyPr wrap="square" lIns="0" tIns="0" rIns="0" bIns="0" rtlCol="0"/>
          <a:lstStyle/>
          <a:p>
            <a:endParaRPr/>
          </a:p>
        </p:txBody>
      </p:sp>
      <p:sp>
        <p:nvSpPr>
          <p:cNvPr id="100" name="object 100"/>
          <p:cNvSpPr/>
          <p:nvPr/>
        </p:nvSpPr>
        <p:spPr>
          <a:xfrm>
            <a:off x="8311520" y="5308356"/>
            <a:ext cx="308626" cy="76915"/>
          </a:xfrm>
          <a:prstGeom prst="rect">
            <a:avLst/>
          </a:prstGeom>
          <a:blipFill>
            <a:blip r:embed="rId8" cstate="print"/>
            <a:stretch>
              <a:fillRect/>
            </a:stretch>
          </a:blipFill>
        </p:spPr>
        <p:txBody>
          <a:bodyPr wrap="square" lIns="0" tIns="0" rIns="0" bIns="0" rtlCol="0"/>
          <a:lstStyle/>
          <a:p>
            <a:endParaRPr/>
          </a:p>
        </p:txBody>
      </p:sp>
      <p:sp>
        <p:nvSpPr>
          <p:cNvPr id="101" name="object 101"/>
          <p:cNvSpPr/>
          <p:nvPr/>
        </p:nvSpPr>
        <p:spPr>
          <a:xfrm>
            <a:off x="8311519" y="5308356"/>
            <a:ext cx="309245" cy="77470"/>
          </a:xfrm>
          <a:custGeom>
            <a:avLst/>
            <a:gdLst/>
            <a:ahLst/>
            <a:cxnLst/>
            <a:rect l="l" t="t" r="r" b="b"/>
            <a:pathLst>
              <a:path w="309245" h="77470">
                <a:moveTo>
                  <a:pt x="0" y="0"/>
                </a:moveTo>
                <a:lnTo>
                  <a:pt x="308626" y="0"/>
                </a:lnTo>
                <a:lnTo>
                  <a:pt x="308626" y="76915"/>
                </a:lnTo>
                <a:lnTo>
                  <a:pt x="0" y="76915"/>
                </a:lnTo>
                <a:lnTo>
                  <a:pt x="0" y="0"/>
                </a:lnTo>
                <a:close/>
              </a:path>
            </a:pathLst>
          </a:custGeom>
          <a:ln w="6350">
            <a:solidFill>
              <a:srgbClr val="2F528F"/>
            </a:solidFill>
          </a:ln>
        </p:spPr>
        <p:txBody>
          <a:bodyPr wrap="square" lIns="0" tIns="0" rIns="0" bIns="0" rtlCol="0"/>
          <a:lstStyle/>
          <a:p>
            <a:endParaRPr/>
          </a:p>
        </p:txBody>
      </p:sp>
      <p:sp>
        <p:nvSpPr>
          <p:cNvPr id="102" name="object 102"/>
          <p:cNvSpPr/>
          <p:nvPr/>
        </p:nvSpPr>
        <p:spPr>
          <a:xfrm>
            <a:off x="8312378" y="5194433"/>
            <a:ext cx="309245" cy="116839"/>
          </a:xfrm>
          <a:custGeom>
            <a:avLst/>
            <a:gdLst/>
            <a:ahLst/>
            <a:cxnLst/>
            <a:rect l="l" t="t" r="r" b="b"/>
            <a:pathLst>
              <a:path w="309245" h="116839">
                <a:moveTo>
                  <a:pt x="20591" y="0"/>
                </a:moveTo>
                <a:lnTo>
                  <a:pt x="0" y="115799"/>
                </a:lnTo>
                <a:lnTo>
                  <a:pt x="308881" y="116725"/>
                </a:lnTo>
                <a:lnTo>
                  <a:pt x="278851" y="1852"/>
                </a:lnTo>
                <a:lnTo>
                  <a:pt x="20591" y="0"/>
                </a:lnTo>
                <a:close/>
              </a:path>
            </a:pathLst>
          </a:custGeom>
          <a:solidFill>
            <a:srgbClr val="B8C2C9"/>
          </a:solidFill>
        </p:spPr>
        <p:txBody>
          <a:bodyPr wrap="square" lIns="0" tIns="0" rIns="0" bIns="0" rtlCol="0"/>
          <a:lstStyle/>
          <a:p>
            <a:endParaRPr/>
          </a:p>
        </p:txBody>
      </p:sp>
      <p:sp>
        <p:nvSpPr>
          <p:cNvPr id="103" name="object 103"/>
          <p:cNvSpPr/>
          <p:nvPr/>
        </p:nvSpPr>
        <p:spPr>
          <a:xfrm>
            <a:off x="8312378" y="5194433"/>
            <a:ext cx="309245" cy="116839"/>
          </a:xfrm>
          <a:custGeom>
            <a:avLst/>
            <a:gdLst/>
            <a:ahLst/>
            <a:cxnLst/>
            <a:rect l="l" t="t" r="r" b="b"/>
            <a:pathLst>
              <a:path w="309245" h="116839">
                <a:moveTo>
                  <a:pt x="0" y="115799"/>
                </a:moveTo>
                <a:lnTo>
                  <a:pt x="20592" y="0"/>
                </a:lnTo>
                <a:lnTo>
                  <a:pt x="278851" y="1852"/>
                </a:lnTo>
                <a:lnTo>
                  <a:pt x="308882" y="116726"/>
                </a:lnTo>
                <a:lnTo>
                  <a:pt x="0" y="115799"/>
                </a:lnTo>
                <a:close/>
              </a:path>
            </a:pathLst>
          </a:custGeom>
          <a:ln w="6350">
            <a:solidFill>
              <a:srgbClr val="000000"/>
            </a:solidFill>
          </a:ln>
        </p:spPr>
        <p:txBody>
          <a:bodyPr wrap="square" lIns="0" tIns="0" rIns="0" bIns="0" rtlCol="0"/>
          <a:lstStyle/>
          <a:p>
            <a:endParaRPr/>
          </a:p>
        </p:txBody>
      </p:sp>
      <p:sp>
        <p:nvSpPr>
          <p:cNvPr id="104" name="object 104"/>
          <p:cNvSpPr/>
          <p:nvPr/>
        </p:nvSpPr>
        <p:spPr>
          <a:xfrm>
            <a:off x="8333827" y="5208036"/>
            <a:ext cx="261397" cy="93968"/>
          </a:xfrm>
          <a:prstGeom prst="rect">
            <a:avLst/>
          </a:prstGeom>
          <a:blipFill>
            <a:blip r:embed="rId12" cstate="print"/>
            <a:stretch>
              <a:fillRect/>
            </a:stretch>
          </a:blipFill>
        </p:spPr>
        <p:txBody>
          <a:bodyPr wrap="square" lIns="0" tIns="0" rIns="0" bIns="0" rtlCol="0"/>
          <a:lstStyle/>
          <a:p>
            <a:endParaRPr/>
          </a:p>
        </p:txBody>
      </p:sp>
      <p:sp>
        <p:nvSpPr>
          <p:cNvPr id="105" name="object 105"/>
          <p:cNvSpPr/>
          <p:nvPr/>
        </p:nvSpPr>
        <p:spPr>
          <a:xfrm>
            <a:off x="8439846" y="2870555"/>
            <a:ext cx="353659" cy="110027"/>
          </a:xfrm>
          <a:prstGeom prst="rect">
            <a:avLst/>
          </a:prstGeom>
          <a:blipFill>
            <a:blip r:embed="rId13" cstate="print"/>
            <a:stretch>
              <a:fillRect/>
            </a:stretch>
          </a:blipFill>
        </p:spPr>
        <p:txBody>
          <a:bodyPr wrap="square" lIns="0" tIns="0" rIns="0" bIns="0" rtlCol="0"/>
          <a:lstStyle/>
          <a:p>
            <a:endParaRPr/>
          </a:p>
        </p:txBody>
      </p:sp>
      <p:sp>
        <p:nvSpPr>
          <p:cNvPr id="106" name="object 106"/>
          <p:cNvSpPr/>
          <p:nvPr/>
        </p:nvSpPr>
        <p:spPr>
          <a:xfrm>
            <a:off x="8439846" y="2870555"/>
            <a:ext cx="353695" cy="110489"/>
          </a:xfrm>
          <a:custGeom>
            <a:avLst/>
            <a:gdLst/>
            <a:ahLst/>
            <a:cxnLst/>
            <a:rect l="l" t="t" r="r" b="b"/>
            <a:pathLst>
              <a:path w="353695" h="110489">
                <a:moveTo>
                  <a:pt x="353622" y="260"/>
                </a:moveTo>
                <a:lnTo>
                  <a:pt x="353658" y="58092"/>
                </a:lnTo>
                <a:lnTo>
                  <a:pt x="283990" y="98597"/>
                </a:lnTo>
                <a:lnTo>
                  <a:pt x="228978" y="107367"/>
                </a:lnTo>
                <a:lnTo>
                  <a:pt x="178244" y="110028"/>
                </a:lnTo>
                <a:lnTo>
                  <a:pt x="127050" y="107437"/>
                </a:lnTo>
                <a:lnTo>
                  <a:pt x="71064" y="98796"/>
                </a:lnTo>
                <a:lnTo>
                  <a:pt x="24197" y="82769"/>
                </a:lnTo>
                <a:lnTo>
                  <a:pt x="360" y="58026"/>
                </a:lnTo>
                <a:lnTo>
                  <a:pt x="342" y="44778"/>
                </a:lnTo>
                <a:lnTo>
                  <a:pt x="180" y="29013"/>
                </a:lnTo>
                <a:lnTo>
                  <a:pt x="17" y="13248"/>
                </a:lnTo>
                <a:lnTo>
                  <a:pt x="0" y="0"/>
                </a:lnTo>
                <a:lnTo>
                  <a:pt x="26224" y="22255"/>
                </a:lnTo>
                <a:lnTo>
                  <a:pt x="72081" y="38209"/>
                </a:lnTo>
                <a:lnTo>
                  <a:pt x="125861" y="47824"/>
                </a:lnTo>
                <a:lnTo>
                  <a:pt x="175859" y="51059"/>
                </a:lnTo>
                <a:lnTo>
                  <a:pt x="226229" y="48542"/>
                </a:lnTo>
                <a:lnTo>
                  <a:pt x="280790" y="40079"/>
                </a:lnTo>
                <a:lnTo>
                  <a:pt x="327326" y="24407"/>
                </a:lnTo>
                <a:lnTo>
                  <a:pt x="353622" y="260"/>
                </a:lnTo>
                <a:close/>
              </a:path>
            </a:pathLst>
          </a:custGeom>
          <a:ln w="6350">
            <a:solidFill>
              <a:srgbClr val="000000"/>
            </a:solidFill>
          </a:ln>
        </p:spPr>
        <p:txBody>
          <a:bodyPr wrap="square" lIns="0" tIns="0" rIns="0" bIns="0" rtlCol="0"/>
          <a:lstStyle/>
          <a:p>
            <a:endParaRPr/>
          </a:p>
        </p:txBody>
      </p:sp>
      <p:sp>
        <p:nvSpPr>
          <p:cNvPr id="107" name="object 107"/>
          <p:cNvSpPr/>
          <p:nvPr/>
        </p:nvSpPr>
        <p:spPr>
          <a:xfrm>
            <a:off x="8440031" y="2812309"/>
            <a:ext cx="353695" cy="109220"/>
          </a:xfrm>
          <a:custGeom>
            <a:avLst/>
            <a:gdLst/>
            <a:ahLst/>
            <a:cxnLst/>
            <a:rect l="l" t="t" r="r" b="b"/>
            <a:pathLst>
              <a:path w="353695" h="109219">
                <a:moveTo>
                  <a:pt x="176623" y="0"/>
                </a:moveTo>
                <a:lnTo>
                  <a:pt x="107874" y="4280"/>
                </a:lnTo>
                <a:lnTo>
                  <a:pt x="51732" y="15952"/>
                </a:lnTo>
                <a:lnTo>
                  <a:pt x="13880" y="33265"/>
                </a:lnTo>
                <a:lnTo>
                  <a:pt x="0" y="54466"/>
                </a:lnTo>
                <a:lnTo>
                  <a:pt x="13880" y="75667"/>
                </a:lnTo>
                <a:lnTo>
                  <a:pt x="51732" y="92980"/>
                </a:lnTo>
                <a:lnTo>
                  <a:pt x="107874" y="104652"/>
                </a:lnTo>
                <a:lnTo>
                  <a:pt x="176623" y="108932"/>
                </a:lnTo>
                <a:lnTo>
                  <a:pt x="245374" y="104652"/>
                </a:lnTo>
                <a:lnTo>
                  <a:pt x="301516" y="92980"/>
                </a:lnTo>
                <a:lnTo>
                  <a:pt x="339369" y="75667"/>
                </a:lnTo>
                <a:lnTo>
                  <a:pt x="353249" y="54466"/>
                </a:lnTo>
                <a:lnTo>
                  <a:pt x="339369" y="33265"/>
                </a:lnTo>
                <a:lnTo>
                  <a:pt x="301516" y="15952"/>
                </a:lnTo>
                <a:lnTo>
                  <a:pt x="245374" y="4280"/>
                </a:lnTo>
                <a:lnTo>
                  <a:pt x="176623" y="0"/>
                </a:lnTo>
                <a:close/>
              </a:path>
            </a:pathLst>
          </a:custGeom>
          <a:solidFill>
            <a:srgbClr val="B8C2C9"/>
          </a:solidFill>
        </p:spPr>
        <p:txBody>
          <a:bodyPr wrap="square" lIns="0" tIns="0" rIns="0" bIns="0" rtlCol="0"/>
          <a:lstStyle/>
          <a:p>
            <a:endParaRPr/>
          </a:p>
        </p:txBody>
      </p:sp>
      <p:sp>
        <p:nvSpPr>
          <p:cNvPr id="108" name="object 108"/>
          <p:cNvSpPr/>
          <p:nvPr/>
        </p:nvSpPr>
        <p:spPr>
          <a:xfrm>
            <a:off x="8440031" y="2812309"/>
            <a:ext cx="353695" cy="109220"/>
          </a:xfrm>
          <a:custGeom>
            <a:avLst/>
            <a:gdLst/>
            <a:ahLst/>
            <a:cxnLst/>
            <a:rect l="l" t="t" r="r" b="b"/>
            <a:pathLst>
              <a:path w="353695" h="109219">
                <a:moveTo>
                  <a:pt x="0" y="54467"/>
                </a:moveTo>
                <a:lnTo>
                  <a:pt x="13880" y="33265"/>
                </a:lnTo>
                <a:lnTo>
                  <a:pt x="51732" y="15953"/>
                </a:lnTo>
                <a:lnTo>
                  <a:pt x="107874" y="4280"/>
                </a:lnTo>
                <a:lnTo>
                  <a:pt x="176625" y="0"/>
                </a:lnTo>
                <a:lnTo>
                  <a:pt x="245375" y="4280"/>
                </a:lnTo>
                <a:lnTo>
                  <a:pt x="301517" y="15953"/>
                </a:lnTo>
                <a:lnTo>
                  <a:pt x="339369" y="33265"/>
                </a:lnTo>
                <a:lnTo>
                  <a:pt x="353250" y="54467"/>
                </a:lnTo>
                <a:lnTo>
                  <a:pt x="339369" y="75668"/>
                </a:lnTo>
                <a:lnTo>
                  <a:pt x="301517" y="92980"/>
                </a:lnTo>
                <a:lnTo>
                  <a:pt x="245375" y="104653"/>
                </a:lnTo>
                <a:lnTo>
                  <a:pt x="176625" y="108934"/>
                </a:lnTo>
                <a:lnTo>
                  <a:pt x="107874" y="104653"/>
                </a:lnTo>
                <a:lnTo>
                  <a:pt x="51732" y="92980"/>
                </a:lnTo>
                <a:lnTo>
                  <a:pt x="13880" y="75668"/>
                </a:lnTo>
                <a:lnTo>
                  <a:pt x="0" y="54467"/>
                </a:lnTo>
                <a:close/>
              </a:path>
            </a:pathLst>
          </a:custGeom>
          <a:ln w="6350">
            <a:solidFill>
              <a:srgbClr val="000000"/>
            </a:solidFill>
          </a:ln>
        </p:spPr>
        <p:txBody>
          <a:bodyPr wrap="square" lIns="0" tIns="0" rIns="0" bIns="0" rtlCol="0"/>
          <a:lstStyle/>
          <a:p>
            <a:endParaRPr/>
          </a:p>
        </p:txBody>
      </p:sp>
      <p:sp>
        <p:nvSpPr>
          <p:cNvPr id="109" name="object 109"/>
          <p:cNvSpPr/>
          <p:nvPr/>
        </p:nvSpPr>
        <p:spPr>
          <a:xfrm>
            <a:off x="8492280" y="2826153"/>
            <a:ext cx="248704" cy="80043"/>
          </a:xfrm>
          <a:prstGeom prst="rect">
            <a:avLst/>
          </a:prstGeom>
          <a:blipFill>
            <a:blip r:embed="rId14" cstate="print"/>
            <a:stretch>
              <a:fillRect/>
            </a:stretch>
          </a:blipFill>
        </p:spPr>
        <p:txBody>
          <a:bodyPr wrap="square" lIns="0" tIns="0" rIns="0" bIns="0" rtlCol="0"/>
          <a:lstStyle/>
          <a:p>
            <a:endParaRPr/>
          </a:p>
        </p:txBody>
      </p:sp>
      <p:sp>
        <p:nvSpPr>
          <p:cNvPr id="110" name="object 110"/>
          <p:cNvSpPr/>
          <p:nvPr/>
        </p:nvSpPr>
        <p:spPr>
          <a:xfrm>
            <a:off x="10884094" y="3634958"/>
            <a:ext cx="170980" cy="63458"/>
          </a:xfrm>
          <a:prstGeom prst="rect">
            <a:avLst/>
          </a:prstGeom>
          <a:blipFill>
            <a:blip r:embed="rId15" cstate="print"/>
            <a:stretch>
              <a:fillRect/>
            </a:stretch>
          </a:blipFill>
        </p:spPr>
        <p:txBody>
          <a:bodyPr wrap="square" lIns="0" tIns="0" rIns="0" bIns="0" rtlCol="0"/>
          <a:lstStyle/>
          <a:p>
            <a:endParaRPr/>
          </a:p>
        </p:txBody>
      </p:sp>
      <p:sp>
        <p:nvSpPr>
          <p:cNvPr id="111" name="object 111"/>
          <p:cNvSpPr/>
          <p:nvPr/>
        </p:nvSpPr>
        <p:spPr>
          <a:xfrm>
            <a:off x="10882507" y="3599776"/>
            <a:ext cx="174154" cy="100227"/>
          </a:xfrm>
          <a:prstGeom prst="rect">
            <a:avLst/>
          </a:prstGeom>
          <a:blipFill>
            <a:blip r:embed="rId16" cstate="print"/>
            <a:stretch>
              <a:fillRect/>
            </a:stretch>
          </a:blipFill>
        </p:spPr>
        <p:txBody>
          <a:bodyPr wrap="square" lIns="0" tIns="0" rIns="0" bIns="0" rtlCol="0"/>
          <a:lstStyle/>
          <a:p>
            <a:endParaRPr/>
          </a:p>
        </p:txBody>
      </p:sp>
      <p:sp>
        <p:nvSpPr>
          <p:cNvPr id="112" name="object 112"/>
          <p:cNvSpPr/>
          <p:nvPr/>
        </p:nvSpPr>
        <p:spPr>
          <a:xfrm>
            <a:off x="10410628" y="3564793"/>
            <a:ext cx="353659" cy="129688"/>
          </a:xfrm>
          <a:prstGeom prst="rect">
            <a:avLst/>
          </a:prstGeom>
          <a:blipFill>
            <a:blip r:embed="rId17" cstate="print"/>
            <a:stretch>
              <a:fillRect/>
            </a:stretch>
          </a:blipFill>
        </p:spPr>
        <p:txBody>
          <a:bodyPr wrap="square" lIns="0" tIns="0" rIns="0" bIns="0" rtlCol="0"/>
          <a:lstStyle/>
          <a:p>
            <a:endParaRPr/>
          </a:p>
        </p:txBody>
      </p:sp>
      <p:sp>
        <p:nvSpPr>
          <p:cNvPr id="113" name="object 113"/>
          <p:cNvSpPr/>
          <p:nvPr/>
        </p:nvSpPr>
        <p:spPr>
          <a:xfrm>
            <a:off x="10410628" y="3564793"/>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14" name="object 114"/>
          <p:cNvSpPr/>
          <p:nvPr/>
        </p:nvSpPr>
        <p:spPr>
          <a:xfrm>
            <a:off x="10410812" y="3496137"/>
            <a:ext cx="353695" cy="128905"/>
          </a:xfrm>
          <a:custGeom>
            <a:avLst/>
            <a:gdLst/>
            <a:ahLst/>
            <a:cxnLst/>
            <a:rect l="l" t="t" r="r" b="b"/>
            <a:pathLst>
              <a:path w="353695" h="128904">
                <a:moveTo>
                  <a:pt x="176625" y="0"/>
                </a:moveTo>
                <a:lnTo>
                  <a:pt x="107874" y="5045"/>
                </a:lnTo>
                <a:lnTo>
                  <a:pt x="51732" y="18803"/>
                </a:lnTo>
                <a:lnTo>
                  <a:pt x="13880" y="39210"/>
                </a:lnTo>
                <a:lnTo>
                  <a:pt x="0" y="64199"/>
                </a:lnTo>
                <a:lnTo>
                  <a:pt x="13880" y="89189"/>
                </a:lnTo>
                <a:lnTo>
                  <a:pt x="51732" y="109596"/>
                </a:lnTo>
                <a:lnTo>
                  <a:pt x="107874" y="123354"/>
                </a:lnTo>
                <a:lnTo>
                  <a:pt x="176625" y="128399"/>
                </a:lnTo>
                <a:lnTo>
                  <a:pt x="245375" y="123354"/>
                </a:lnTo>
                <a:lnTo>
                  <a:pt x="301518" y="109596"/>
                </a:lnTo>
                <a:lnTo>
                  <a:pt x="339370" y="89189"/>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15" name="object 115"/>
          <p:cNvSpPr/>
          <p:nvPr/>
        </p:nvSpPr>
        <p:spPr>
          <a:xfrm>
            <a:off x="10410812" y="3496137"/>
            <a:ext cx="353695" cy="128905"/>
          </a:xfrm>
          <a:custGeom>
            <a:avLst/>
            <a:gdLst/>
            <a:ahLst/>
            <a:cxnLst/>
            <a:rect l="l" t="t" r="r" b="b"/>
            <a:pathLst>
              <a:path w="353695" h="128904">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16" name="object 116"/>
          <p:cNvSpPr/>
          <p:nvPr/>
        </p:nvSpPr>
        <p:spPr>
          <a:xfrm>
            <a:off x="10463061" y="3512456"/>
            <a:ext cx="248705" cy="94345"/>
          </a:xfrm>
          <a:prstGeom prst="rect">
            <a:avLst/>
          </a:prstGeom>
          <a:blipFill>
            <a:blip r:embed="rId18" cstate="print"/>
            <a:stretch>
              <a:fillRect/>
            </a:stretch>
          </a:blipFill>
        </p:spPr>
        <p:txBody>
          <a:bodyPr wrap="square" lIns="0" tIns="0" rIns="0" bIns="0" rtlCol="0"/>
          <a:lstStyle/>
          <a:p>
            <a:endParaRPr/>
          </a:p>
        </p:txBody>
      </p:sp>
      <p:sp>
        <p:nvSpPr>
          <p:cNvPr id="117" name="object 117"/>
          <p:cNvSpPr/>
          <p:nvPr/>
        </p:nvSpPr>
        <p:spPr>
          <a:xfrm>
            <a:off x="9948743" y="2270948"/>
            <a:ext cx="353658" cy="129688"/>
          </a:xfrm>
          <a:prstGeom prst="rect">
            <a:avLst/>
          </a:prstGeom>
          <a:blipFill>
            <a:blip r:embed="rId19" cstate="print"/>
            <a:stretch>
              <a:fillRect/>
            </a:stretch>
          </a:blipFill>
        </p:spPr>
        <p:txBody>
          <a:bodyPr wrap="square" lIns="0" tIns="0" rIns="0" bIns="0" rtlCol="0"/>
          <a:lstStyle/>
          <a:p>
            <a:endParaRPr/>
          </a:p>
        </p:txBody>
      </p:sp>
      <p:sp>
        <p:nvSpPr>
          <p:cNvPr id="118" name="object 118"/>
          <p:cNvSpPr/>
          <p:nvPr/>
        </p:nvSpPr>
        <p:spPr>
          <a:xfrm>
            <a:off x="9948743" y="2270948"/>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19" name="object 119"/>
          <p:cNvSpPr/>
          <p:nvPr/>
        </p:nvSpPr>
        <p:spPr>
          <a:xfrm>
            <a:off x="9948927" y="2202291"/>
            <a:ext cx="353695" cy="128905"/>
          </a:xfrm>
          <a:custGeom>
            <a:avLst/>
            <a:gdLst/>
            <a:ahLst/>
            <a:cxnLst/>
            <a:rect l="l" t="t" r="r" b="b"/>
            <a:pathLst>
              <a:path w="353695" h="128905">
                <a:moveTo>
                  <a:pt x="176625" y="0"/>
                </a:moveTo>
                <a:lnTo>
                  <a:pt x="107874" y="5045"/>
                </a:lnTo>
                <a:lnTo>
                  <a:pt x="51732" y="18803"/>
                </a:lnTo>
                <a:lnTo>
                  <a:pt x="13880" y="39210"/>
                </a:lnTo>
                <a:lnTo>
                  <a:pt x="0" y="64199"/>
                </a:lnTo>
                <a:lnTo>
                  <a:pt x="13880" y="89188"/>
                </a:lnTo>
                <a:lnTo>
                  <a:pt x="51732" y="109595"/>
                </a:lnTo>
                <a:lnTo>
                  <a:pt x="107874" y="123354"/>
                </a:lnTo>
                <a:lnTo>
                  <a:pt x="176625" y="128399"/>
                </a:lnTo>
                <a:lnTo>
                  <a:pt x="245375" y="123354"/>
                </a:lnTo>
                <a:lnTo>
                  <a:pt x="301518" y="109595"/>
                </a:lnTo>
                <a:lnTo>
                  <a:pt x="339370" y="89188"/>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20" name="object 120"/>
          <p:cNvSpPr/>
          <p:nvPr/>
        </p:nvSpPr>
        <p:spPr>
          <a:xfrm>
            <a:off x="9948927" y="2202291"/>
            <a:ext cx="353695" cy="128905"/>
          </a:xfrm>
          <a:custGeom>
            <a:avLst/>
            <a:gdLst/>
            <a:ahLst/>
            <a:cxnLst/>
            <a:rect l="l" t="t" r="r" b="b"/>
            <a:pathLst>
              <a:path w="353695" h="128905">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21" name="object 121"/>
          <p:cNvSpPr/>
          <p:nvPr/>
        </p:nvSpPr>
        <p:spPr>
          <a:xfrm>
            <a:off x="10001176" y="2218611"/>
            <a:ext cx="248705" cy="94345"/>
          </a:xfrm>
          <a:prstGeom prst="rect">
            <a:avLst/>
          </a:prstGeom>
          <a:blipFill>
            <a:blip r:embed="rId20" cstate="print"/>
            <a:stretch>
              <a:fillRect/>
            </a:stretch>
          </a:blipFill>
        </p:spPr>
        <p:txBody>
          <a:bodyPr wrap="square" lIns="0" tIns="0" rIns="0" bIns="0" rtlCol="0"/>
          <a:lstStyle/>
          <a:p>
            <a:endParaRPr/>
          </a:p>
        </p:txBody>
      </p:sp>
      <p:sp>
        <p:nvSpPr>
          <p:cNvPr id="122" name="object 122"/>
          <p:cNvSpPr/>
          <p:nvPr/>
        </p:nvSpPr>
        <p:spPr>
          <a:xfrm>
            <a:off x="10527233" y="2682023"/>
            <a:ext cx="353658" cy="129688"/>
          </a:xfrm>
          <a:prstGeom prst="rect">
            <a:avLst/>
          </a:prstGeom>
          <a:blipFill>
            <a:blip r:embed="rId21" cstate="print"/>
            <a:stretch>
              <a:fillRect/>
            </a:stretch>
          </a:blipFill>
        </p:spPr>
        <p:txBody>
          <a:bodyPr wrap="square" lIns="0" tIns="0" rIns="0" bIns="0" rtlCol="0"/>
          <a:lstStyle/>
          <a:p>
            <a:endParaRPr/>
          </a:p>
        </p:txBody>
      </p:sp>
      <p:sp>
        <p:nvSpPr>
          <p:cNvPr id="123" name="object 123"/>
          <p:cNvSpPr/>
          <p:nvPr/>
        </p:nvSpPr>
        <p:spPr>
          <a:xfrm>
            <a:off x="10527233" y="2682022"/>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24" name="object 124"/>
          <p:cNvSpPr/>
          <p:nvPr/>
        </p:nvSpPr>
        <p:spPr>
          <a:xfrm>
            <a:off x="10527417" y="2613366"/>
            <a:ext cx="353695" cy="128905"/>
          </a:xfrm>
          <a:custGeom>
            <a:avLst/>
            <a:gdLst/>
            <a:ahLst/>
            <a:cxnLst/>
            <a:rect l="l" t="t" r="r" b="b"/>
            <a:pathLst>
              <a:path w="353695" h="128905">
                <a:moveTo>
                  <a:pt x="176625" y="0"/>
                </a:moveTo>
                <a:lnTo>
                  <a:pt x="107874" y="5045"/>
                </a:lnTo>
                <a:lnTo>
                  <a:pt x="51732" y="18803"/>
                </a:lnTo>
                <a:lnTo>
                  <a:pt x="13880" y="39210"/>
                </a:lnTo>
                <a:lnTo>
                  <a:pt x="0" y="64199"/>
                </a:lnTo>
                <a:lnTo>
                  <a:pt x="13880" y="89188"/>
                </a:lnTo>
                <a:lnTo>
                  <a:pt x="51732" y="109595"/>
                </a:lnTo>
                <a:lnTo>
                  <a:pt x="107874" y="123354"/>
                </a:lnTo>
                <a:lnTo>
                  <a:pt x="176625" y="128399"/>
                </a:lnTo>
                <a:lnTo>
                  <a:pt x="245375" y="123354"/>
                </a:lnTo>
                <a:lnTo>
                  <a:pt x="301518" y="109595"/>
                </a:lnTo>
                <a:lnTo>
                  <a:pt x="339370" y="89188"/>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25" name="object 125"/>
          <p:cNvSpPr/>
          <p:nvPr/>
        </p:nvSpPr>
        <p:spPr>
          <a:xfrm>
            <a:off x="10527417" y="2613366"/>
            <a:ext cx="353695" cy="128905"/>
          </a:xfrm>
          <a:custGeom>
            <a:avLst/>
            <a:gdLst/>
            <a:ahLst/>
            <a:cxnLst/>
            <a:rect l="l" t="t" r="r" b="b"/>
            <a:pathLst>
              <a:path w="353695" h="128905">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26" name="object 126"/>
          <p:cNvSpPr/>
          <p:nvPr/>
        </p:nvSpPr>
        <p:spPr>
          <a:xfrm>
            <a:off x="10579666" y="2629686"/>
            <a:ext cx="248705" cy="94345"/>
          </a:xfrm>
          <a:prstGeom prst="rect">
            <a:avLst/>
          </a:prstGeom>
          <a:blipFill>
            <a:blip r:embed="rId22" cstate="print"/>
            <a:stretch>
              <a:fillRect/>
            </a:stretch>
          </a:blipFill>
        </p:spPr>
        <p:txBody>
          <a:bodyPr wrap="square" lIns="0" tIns="0" rIns="0" bIns="0" rtlCol="0"/>
          <a:lstStyle/>
          <a:p>
            <a:endParaRPr/>
          </a:p>
        </p:txBody>
      </p:sp>
      <p:sp>
        <p:nvSpPr>
          <p:cNvPr id="127" name="object 127"/>
          <p:cNvSpPr/>
          <p:nvPr/>
        </p:nvSpPr>
        <p:spPr>
          <a:xfrm>
            <a:off x="10643844" y="2176618"/>
            <a:ext cx="353658" cy="129688"/>
          </a:xfrm>
          <a:prstGeom prst="rect">
            <a:avLst/>
          </a:prstGeom>
          <a:blipFill>
            <a:blip r:embed="rId23" cstate="print"/>
            <a:stretch>
              <a:fillRect/>
            </a:stretch>
          </a:blipFill>
        </p:spPr>
        <p:txBody>
          <a:bodyPr wrap="square" lIns="0" tIns="0" rIns="0" bIns="0" rtlCol="0"/>
          <a:lstStyle/>
          <a:p>
            <a:endParaRPr/>
          </a:p>
        </p:txBody>
      </p:sp>
      <p:sp>
        <p:nvSpPr>
          <p:cNvPr id="128" name="object 128"/>
          <p:cNvSpPr/>
          <p:nvPr/>
        </p:nvSpPr>
        <p:spPr>
          <a:xfrm>
            <a:off x="10643844" y="2176618"/>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29" name="object 129"/>
          <p:cNvSpPr/>
          <p:nvPr/>
        </p:nvSpPr>
        <p:spPr>
          <a:xfrm>
            <a:off x="10644028" y="2107962"/>
            <a:ext cx="353695" cy="128905"/>
          </a:xfrm>
          <a:custGeom>
            <a:avLst/>
            <a:gdLst/>
            <a:ahLst/>
            <a:cxnLst/>
            <a:rect l="l" t="t" r="r" b="b"/>
            <a:pathLst>
              <a:path w="353695" h="128905">
                <a:moveTo>
                  <a:pt x="176625" y="0"/>
                </a:moveTo>
                <a:lnTo>
                  <a:pt x="107874" y="5045"/>
                </a:lnTo>
                <a:lnTo>
                  <a:pt x="51732" y="18803"/>
                </a:lnTo>
                <a:lnTo>
                  <a:pt x="13880" y="39210"/>
                </a:lnTo>
                <a:lnTo>
                  <a:pt x="0" y="64199"/>
                </a:lnTo>
                <a:lnTo>
                  <a:pt x="13880" y="89189"/>
                </a:lnTo>
                <a:lnTo>
                  <a:pt x="51732" y="109596"/>
                </a:lnTo>
                <a:lnTo>
                  <a:pt x="107874" y="123354"/>
                </a:lnTo>
                <a:lnTo>
                  <a:pt x="176625" y="128399"/>
                </a:lnTo>
                <a:lnTo>
                  <a:pt x="245375" y="123354"/>
                </a:lnTo>
                <a:lnTo>
                  <a:pt x="301518" y="109596"/>
                </a:lnTo>
                <a:lnTo>
                  <a:pt x="339370" y="89189"/>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30" name="object 130"/>
          <p:cNvSpPr/>
          <p:nvPr/>
        </p:nvSpPr>
        <p:spPr>
          <a:xfrm>
            <a:off x="10644028" y="2107962"/>
            <a:ext cx="353695" cy="128905"/>
          </a:xfrm>
          <a:custGeom>
            <a:avLst/>
            <a:gdLst/>
            <a:ahLst/>
            <a:cxnLst/>
            <a:rect l="l" t="t" r="r" b="b"/>
            <a:pathLst>
              <a:path w="353695" h="128905">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31" name="object 131"/>
          <p:cNvSpPr/>
          <p:nvPr/>
        </p:nvSpPr>
        <p:spPr>
          <a:xfrm>
            <a:off x="10696278" y="2124281"/>
            <a:ext cx="248704" cy="94345"/>
          </a:xfrm>
          <a:prstGeom prst="rect">
            <a:avLst/>
          </a:prstGeom>
          <a:blipFill>
            <a:blip r:embed="rId20" cstate="print"/>
            <a:stretch>
              <a:fillRect/>
            </a:stretch>
          </a:blipFill>
        </p:spPr>
        <p:txBody>
          <a:bodyPr wrap="square" lIns="0" tIns="0" rIns="0" bIns="0" rtlCol="0"/>
          <a:lstStyle/>
          <a:p>
            <a:endParaRPr/>
          </a:p>
        </p:txBody>
      </p:sp>
      <p:sp>
        <p:nvSpPr>
          <p:cNvPr id="132" name="object 132"/>
          <p:cNvSpPr/>
          <p:nvPr/>
        </p:nvSpPr>
        <p:spPr>
          <a:xfrm>
            <a:off x="9980145" y="2730220"/>
            <a:ext cx="353658" cy="129688"/>
          </a:xfrm>
          <a:prstGeom prst="rect">
            <a:avLst/>
          </a:prstGeom>
          <a:blipFill>
            <a:blip r:embed="rId24" cstate="print"/>
            <a:stretch>
              <a:fillRect/>
            </a:stretch>
          </a:blipFill>
        </p:spPr>
        <p:txBody>
          <a:bodyPr wrap="square" lIns="0" tIns="0" rIns="0" bIns="0" rtlCol="0"/>
          <a:lstStyle/>
          <a:p>
            <a:endParaRPr/>
          </a:p>
        </p:txBody>
      </p:sp>
      <p:sp>
        <p:nvSpPr>
          <p:cNvPr id="133" name="object 133"/>
          <p:cNvSpPr/>
          <p:nvPr/>
        </p:nvSpPr>
        <p:spPr>
          <a:xfrm>
            <a:off x="9980145" y="2730220"/>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34" name="object 134"/>
          <p:cNvSpPr/>
          <p:nvPr/>
        </p:nvSpPr>
        <p:spPr>
          <a:xfrm>
            <a:off x="9980329" y="2661564"/>
            <a:ext cx="353695" cy="128905"/>
          </a:xfrm>
          <a:custGeom>
            <a:avLst/>
            <a:gdLst/>
            <a:ahLst/>
            <a:cxnLst/>
            <a:rect l="l" t="t" r="r" b="b"/>
            <a:pathLst>
              <a:path w="353695" h="128905">
                <a:moveTo>
                  <a:pt x="176625" y="0"/>
                </a:moveTo>
                <a:lnTo>
                  <a:pt x="107874" y="5045"/>
                </a:lnTo>
                <a:lnTo>
                  <a:pt x="51732" y="18803"/>
                </a:lnTo>
                <a:lnTo>
                  <a:pt x="13880" y="39210"/>
                </a:lnTo>
                <a:lnTo>
                  <a:pt x="0" y="64199"/>
                </a:lnTo>
                <a:lnTo>
                  <a:pt x="13880" y="89189"/>
                </a:lnTo>
                <a:lnTo>
                  <a:pt x="51732" y="109596"/>
                </a:lnTo>
                <a:lnTo>
                  <a:pt x="107874" y="123354"/>
                </a:lnTo>
                <a:lnTo>
                  <a:pt x="176625" y="128399"/>
                </a:lnTo>
                <a:lnTo>
                  <a:pt x="245375" y="123354"/>
                </a:lnTo>
                <a:lnTo>
                  <a:pt x="301518" y="109596"/>
                </a:lnTo>
                <a:lnTo>
                  <a:pt x="339370" y="89189"/>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35" name="object 135"/>
          <p:cNvSpPr/>
          <p:nvPr/>
        </p:nvSpPr>
        <p:spPr>
          <a:xfrm>
            <a:off x="9980329" y="2661564"/>
            <a:ext cx="353695" cy="128905"/>
          </a:xfrm>
          <a:custGeom>
            <a:avLst/>
            <a:gdLst/>
            <a:ahLst/>
            <a:cxnLst/>
            <a:rect l="l" t="t" r="r" b="b"/>
            <a:pathLst>
              <a:path w="353695" h="128905">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36" name="object 136"/>
          <p:cNvSpPr/>
          <p:nvPr/>
        </p:nvSpPr>
        <p:spPr>
          <a:xfrm>
            <a:off x="10032578" y="2677883"/>
            <a:ext cx="248705" cy="94345"/>
          </a:xfrm>
          <a:prstGeom prst="rect">
            <a:avLst/>
          </a:prstGeom>
          <a:blipFill>
            <a:blip r:embed="rId20" cstate="print"/>
            <a:stretch>
              <a:fillRect/>
            </a:stretch>
          </a:blipFill>
        </p:spPr>
        <p:txBody>
          <a:bodyPr wrap="square" lIns="0" tIns="0" rIns="0" bIns="0" rtlCol="0"/>
          <a:lstStyle/>
          <a:p>
            <a:endParaRPr/>
          </a:p>
        </p:txBody>
      </p:sp>
      <p:sp>
        <p:nvSpPr>
          <p:cNvPr id="137" name="object 137"/>
          <p:cNvSpPr/>
          <p:nvPr/>
        </p:nvSpPr>
        <p:spPr>
          <a:xfrm>
            <a:off x="9497157" y="3477211"/>
            <a:ext cx="367203" cy="157124"/>
          </a:xfrm>
          <a:prstGeom prst="rect">
            <a:avLst/>
          </a:prstGeom>
          <a:blipFill>
            <a:blip r:embed="rId25" cstate="print"/>
            <a:stretch>
              <a:fillRect/>
            </a:stretch>
          </a:blipFill>
        </p:spPr>
        <p:txBody>
          <a:bodyPr wrap="square" lIns="0" tIns="0" rIns="0" bIns="0" rtlCol="0"/>
          <a:lstStyle/>
          <a:p>
            <a:endParaRPr/>
          </a:p>
        </p:txBody>
      </p:sp>
      <p:sp>
        <p:nvSpPr>
          <p:cNvPr id="138" name="object 138"/>
          <p:cNvSpPr/>
          <p:nvPr/>
        </p:nvSpPr>
        <p:spPr>
          <a:xfrm>
            <a:off x="9497157" y="3477211"/>
            <a:ext cx="367665" cy="157480"/>
          </a:xfrm>
          <a:custGeom>
            <a:avLst/>
            <a:gdLst/>
            <a:ahLst/>
            <a:cxnLst/>
            <a:rect l="l" t="t" r="r" b="b"/>
            <a:pathLst>
              <a:path w="367665" h="157479">
                <a:moveTo>
                  <a:pt x="367166" y="371"/>
                </a:moveTo>
                <a:lnTo>
                  <a:pt x="367203" y="82958"/>
                </a:lnTo>
                <a:lnTo>
                  <a:pt x="315865" y="132977"/>
                </a:lnTo>
                <a:lnTo>
                  <a:pt x="272370" y="146963"/>
                </a:lnTo>
                <a:lnTo>
                  <a:pt x="226415" y="154729"/>
                </a:lnTo>
                <a:lnTo>
                  <a:pt x="185071" y="157124"/>
                </a:lnTo>
                <a:lnTo>
                  <a:pt x="143407" y="154795"/>
                </a:lnTo>
                <a:lnTo>
                  <a:pt x="96710" y="147179"/>
                </a:lnTo>
                <a:lnTo>
                  <a:pt x="52376" y="133301"/>
                </a:lnTo>
                <a:lnTo>
                  <a:pt x="17799" y="112188"/>
                </a:lnTo>
                <a:lnTo>
                  <a:pt x="355" y="63944"/>
                </a:lnTo>
                <a:lnTo>
                  <a:pt x="186" y="41432"/>
                </a:lnTo>
                <a:lnTo>
                  <a:pt x="18" y="18919"/>
                </a:lnTo>
                <a:lnTo>
                  <a:pt x="0" y="0"/>
                </a:lnTo>
                <a:lnTo>
                  <a:pt x="27229" y="31781"/>
                </a:lnTo>
                <a:lnTo>
                  <a:pt x="74842" y="54564"/>
                </a:lnTo>
                <a:lnTo>
                  <a:pt x="130682" y="68295"/>
                </a:lnTo>
                <a:lnTo>
                  <a:pt x="182594" y="72915"/>
                </a:lnTo>
                <a:lnTo>
                  <a:pt x="234894" y="69319"/>
                </a:lnTo>
                <a:lnTo>
                  <a:pt x="291545" y="57235"/>
                </a:lnTo>
                <a:lnTo>
                  <a:pt x="339863" y="34855"/>
                </a:lnTo>
                <a:lnTo>
                  <a:pt x="367166" y="371"/>
                </a:lnTo>
                <a:close/>
              </a:path>
            </a:pathLst>
          </a:custGeom>
          <a:ln w="6350">
            <a:solidFill>
              <a:srgbClr val="000000"/>
            </a:solidFill>
          </a:ln>
        </p:spPr>
        <p:txBody>
          <a:bodyPr wrap="square" lIns="0" tIns="0" rIns="0" bIns="0" rtlCol="0"/>
          <a:lstStyle/>
          <a:p>
            <a:endParaRPr/>
          </a:p>
        </p:txBody>
      </p:sp>
      <p:sp>
        <p:nvSpPr>
          <p:cNvPr id="139" name="object 139"/>
          <p:cNvSpPr/>
          <p:nvPr/>
        </p:nvSpPr>
        <p:spPr>
          <a:xfrm>
            <a:off x="9497349" y="3394031"/>
            <a:ext cx="367030" cy="155575"/>
          </a:xfrm>
          <a:custGeom>
            <a:avLst/>
            <a:gdLst/>
            <a:ahLst/>
            <a:cxnLst/>
            <a:rect l="l" t="t" r="r" b="b"/>
            <a:pathLst>
              <a:path w="367029" h="155575">
                <a:moveTo>
                  <a:pt x="183389" y="0"/>
                </a:moveTo>
                <a:lnTo>
                  <a:pt x="125423" y="3965"/>
                </a:lnTo>
                <a:lnTo>
                  <a:pt x="75081" y="15007"/>
                </a:lnTo>
                <a:lnTo>
                  <a:pt x="35383" y="31844"/>
                </a:lnTo>
                <a:lnTo>
                  <a:pt x="0" y="77781"/>
                </a:lnTo>
                <a:lnTo>
                  <a:pt x="9349" y="102366"/>
                </a:lnTo>
                <a:lnTo>
                  <a:pt x="35383" y="123718"/>
                </a:lnTo>
                <a:lnTo>
                  <a:pt x="75081" y="140555"/>
                </a:lnTo>
                <a:lnTo>
                  <a:pt x="125423" y="151598"/>
                </a:lnTo>
                <a:lnTo>
                  <a:pt x="183389" y="155563"/>
                </a:lnTo>
                <a:lnTo>
                  <a:pt x="241354" y="151598"/>
                </a:lnTo>
                <a:lnTo>
                  <a:pt x="291696" y="140555"/>
                </a:lnTo>
                <a:lnTo>
                  <a:pt x="331394" y="123718"/>
                </a:lnTo>
                <a:lnTo>
                  <a:pt x="357429" y="102366"/>
                </a:lnTo>
                <a:lnTo>
                  <a:pt x="366778" y="77781"/>
                </a:lnTo>
                <a:lnTo>
                  <a:pt x="357429" y="53196"/>
                </a:lnTo>
                <a:lnTo>
                  <a:pt x="331394" y="31844"/>
                </a:lnTo>
                <a:lnTo>
                  <a:pt x="291696" y="15007"/>
                </a:lnTo>
                <a:lnTo>
                  <a:pt x="241354" y="3965"/>
                </a:lnTo>
                <a:lnTo>
                  <a:pt x="183389" y="0"/>
                </a:lnTo>
                <a:close/>
              </a:path>
            </a:pathLst>
          </a:custGeom>
          <a:solidFill>
            <a:srgbClr val="B8C2C9"/>
          </a:solidFill>
        </p:spPr>
        <p:txBody>
          <a:bodyPr wrap="square" lIns="0" tIns="0" rIns="0" bIns="0" rtlCol="0"/>
          <a:lstStyle/>
          <a:p>
            <a:endParaRPr/>
          </a:p>
        </p:txBody>
      </p:sp>
      <p:sp>
        <p:nvSpPr>
          <p:cNvPr id="140" name="object 140"/>
          <p:cNvSpPr/>
          <p:nvPr/>
        </p:nvSpPr>
        <p:spPr>
          <a:xfrm>
            <a:off x="9497349" y="3394031"/>
            <a:ext cx="367030" cy="155575"/>
          </a:xfrm>
          <a:custGeom>
            <a:avLst/>
            <a:gdLst/>
            <a:ahLst/>
            <a:cxnLst/>
            <a:rect l="l" t="t" r="r" b="b"/>
            <a:pathLst>
              <a:path w="367029" h="155575">
                <a:moveTo>
                  <a:pt x="0" y="77781"/>
                </a:moveTo>
                <a:lnTo>
                  <a:pt x="35383" y="31844"/>
                </a:lnTo>
                <a:lnTo>
                  <a:pt x="75082" y="15007"/>
                </a:lnTo>
                <a:lnTo>
                  <a:pt x="125424" y="3965"/>
                </a:lnTo>
                <a:lnTo>
                  <a:pt x="183389" y="0"/>
                </a:lnTo>
                <a:lnTo>
                  <a:pt x="241354" y="3965"/>
                </a:lnTo>
                <a:lnTo>
                  <a:pt x="291696" y="15007"/>
                </a:lnTo>
                <a:lnTo>
                  <a:pt x="331395" y="31844"/>
                </a:lnTo>
                <a:lnTo>
                  <a:pt x="357429" y="53196"/>
                </a:lnTo>
                <a:lnTo>
                  <a:pt x="366779" y="77781"/>
                </a:lnTo>
                <a:lnTo>
                  <a:pt x="357429" y="102366"/>
                </a:lnTo>
                <a:lnTo>
                  <a:pt x="331395" y="123718"/>
                </a:lnTo>
                <a:lnTo>
                  <a:pt x="291696" y="140555"/>
                </a:lnTo>
                <a:lnTo>
                  <a:pt x="241354" y="151597"/>
                </a:lnTo>
                <a:lnTo>
                  <a:pt x="183389" y="155563"/>
                </a:lnTo>
                <a:lnTo>
                  <a:pt x="125424" y="151597"/>
                </a:lnTo>
                <a:lnTo>
                  <a:pt x="75082" y="140555"/>
                </a:lnTo>
                <a:lnTo>
                  <a:pt x="35383" y="123718"/>
                </a:lnTo>
                <a:lnTo>
                  <a:pt x="9349" y="102366"/>
                </a:lnTo>
                <a:lnTo>
                  <a:pt x="0" y="77781"/>
                </a:lnTo>
                <a:close/>
              </a:path>
            </a:pathLst>
          </a:custGeom>
          <a:ln w="6350">
            <a:solidFill>
              <a:srgbClr val="000000"/>
            </a:solidFill>
          </a:ln>
        </p:spPr>
        <p:txBody>
          <a:bodyPr wrap="square" lIns="0" tIns="0" rIns="0" bIns="0" rtlCol="0"/>
          <a:lstStyle/>
          <a:p>
            <a:endParaRPr/>
          </a:p>
        </p:txBody>
      </p:sp>
      <p:sp>
        <p:nvSpPr>
          <p:cNvPr id="141" name="object 141"/>
          <p:cNvSpPr/>
          <p:nvPr/>
        </p:nvSpPr>
        <p:spPr>
          <a:xfrm>
            <a:off x="9551599" y="3413804"/>
            <a:ext cx="258229" cy="114303"/>
          </a:xfrm>
          <a:prstGeom prst="rect">
            <a:avLst/>
          </a:prstGeom>
          <a:blipFill>
            <a:blip r:embed="rId26" cstate="print"/>
            <a:stretch>
              <a:fillRect/>
            </a:stretch>
          </a:blipFill>
        </p:spPr>
        <p:txBody>
          <a:bodyPr wrap="square" lIns="0" tIns="0" rIns="0" bIns="0" rtlCol="0"/>
          <a:lstStyle/>
          <a:p>
            <a:endParaRPr/>
          </a:p>
        </p:txBody>
      </p:sp>
      <p:sp>
        <p:nvSpPr>
          <p:cNvPr id="142" name="object 142"/>
          <p:cNvSpPr/>
          <p:nvPr/>
        </p:nvSpPr>
        <p:spPr>
          <a:xfrm>
            <a:off x="10375277" y="4060981"/>
            <a:ext cx="353659" cy="129687"/>
          </a:xfrm>
          <a:prstGeom prst="rect">
            <a:avLst/>
          </a:prstGeom>
          <a:blipFill>
            <a:blip r:embed="rId27" cstate="print"/>
            <a:stretch>
              <a:fillRect/>
            </a:stretch>
          </a:blipFill>
        </p:spPr>
        <p:txBody>
          <a:bodyPr wrap="square" lIns="0" tIns="0" rIns="0" bIns="0" rtlCol="0"/>
          <a:lstStyle/>
          <a:p>
            <a:endParaRPr/>
          </a:p>
        </p:txBody>
      </p:sp>
      <p:sp>
        <p:nvSpPr>
          <p:cNvPr id="143" name="object 143"/>
          <p:cNvSpPr/>
          <p:nvPr/>
        </p:nvSpPr>
        <p:spPr>
          <a:xfrm>
            <a:off x="10375278" y="4060981"/>
            <a:ext cx="353695" cy="130175"/>
          </a:xfrm>
          <a:custGeom>
            <a:avLst/>
            <a:gdLst/>
            <a:ahLst/>
            <a:cxnLst/>
            <a:rect l="l" t="t" r="r" b="b"/>
            <a:pathLst>
              <a:path w="353695" h="130175">
                <a:moveTo>
                  <a:pt x="353622" y="306"/>
                </a:moveTo>
                <a:lnTo>
                  <a:pt x="353658" y="68473"/>
                </a:lnTo>
                <a:lnTo>
                  <a:pt x="283990" y="116215"/>
                </a:lnTo>
                <a:lnTo>
                  <a:pt x="228978" y="126552"/>
                </a:lnTo>
                <a:lnTo>
                  <a:pt x="178244" y="129688"/>
                </a:lnTo>
                <a:lnTo>
                  <a:pt x="127050" y="126635"/>
                </a:lnTo>
                <a:lnTo>
                  <a:pt x="71064" y="116449"/>
                </a:lnTo>
                <a:lnTo>
                  <a:pt x="24197" y="97559"/>
                </a:lnTo>
                <a:lnTo>
                  <a:pt x="360" y="68394"/>
                </a:lnTo>
                <a:lnTo>
                  <a:pt x="342" y="52779"/>
                </a:lnTo>
                <a:lnTo>
                  <a:pt x="180" y="34197"/>
                </a:lnTo>
                <a:lnTo>
                  <a:pt x="17" y="15615"/>
                </a:lnTo>
                <a:lnTo>
                  <a:pt x="0" y="0"/>
                </a:lnTo>
                <a:lnTo>
                  <a:pt x="26224" y="26231"/>
                </a:lnTo>
                <a:lnTo>
                  <a:pt x="72081" y="45037"/>
                </a:lnTo>
                <a:lnTo>
                  <a:pt x="125861" y="56369"/>
                </a:lnTo>
                <a:lnTo>
                  <a:pt x="175859" y="60183"/>
                </a:lnTo>
                <a:lnTo>
                  <a:pt x="226229" y="57215"/>
                </a:lnTo>
                <a:lnTo>
                  <a:pt x="280790" y="47241"/>
                </a:lnTo>
                <a:lnTo>
                  <a:pt x="327326" y="28769"/>
                </a:lnTo>
                <a:lnTo>
                  <a:pt x="353622" y="306"/>
                </a:lnTo>
                <a:close/>
              </a:path>
            </a:pathLst>
          </a:custGeom>
          <a:ln w="6350">
            <a:solidFill>
              <a:srgbClr val="000000"/>
            </a:solidFill>
          </a:ln>
        </p:spPr>
        <p:txBody>
          <a:bodyPr wrap="square" lIns="0" tIns="0" rIns="0" bIns="0" rtlCol="0"/>
          <a:lstStyle/>
          <a:p>
            <a:endParaRPr/>
          </a:p>
        </p:txBody>
      </p:sp>
      <p:sp>
        <p:nvSpPr>
          <p:cNvPr id="144" name="object 144"/>
          <p:cNvSpPr/>
          <p:nvPr/>
        </p:nvSpPr>
        <p:spPr>
          <a:xfrm>
            <a:off x="10375462" y="3992324"/>
            <a:ext cx="353695" cy="128905"/>
          </a:xfrm>
          <a:custGeom>
            <a:avLst/>
            <a:gdLst/>
            <a:ahLst/>
            <a:cxnLst/>
            <a:rect l="l" t="t" r="r" b="b"/>
            <a:pathLst>
              <a:path w="353695" h="128904">
                <a:moveTo>
                  <a:pt x="176625" y="0"/>
                </a:moveTo>
                <a:lnTo>
                  <a:pt x="107874" y="5045"/>
                </a:lnTo>
                <a:lnTo>
                  <a:pt x="51732" y="18803"/>
                </a:lnTo>
                <a:lnTo>
                  <a:pt x="13880" y="39210"/>
                </a:lnTo>
                <a:lnTo>
                  <a:pt x="0" y="64199"/>
                </a:lnTo>
                <a:lnTo>
                  <a:pt x="13880" y="89188"/>
                </a:lnTo>
                <a:lnTo>
                  <a:pt x="51732" y="109594"/>
                </a:lnTo>
                <a:lnTo>
                  <a:pt x="107874" y="123353"/>
                </a:lnTo>
                <a:lnTo>
                  <a:pt x="176625" y="128398"/>
                </a:lnTo>
                <a:lnTo>
                  <a:pt x="245375" y="123353"/>
                </a:lnTo>
                <a:lnTo>
                  <a:pt x="301518" y="109594"/>
                </a:lnTo>
                <a:lnTo>
                  <a:pt x="339370" y="89188"/>
                </a:lnTo>
                <a:lnTo>
                  <a:pt x="353250" y="64199"/>
                </a:lnTo>
                <a:lnTo>
                  <a:pt x="339370" y="39210"/>
                </a:lnTo>
                <a:lnTo>
                  <a:pt x="301518" y="18803"/>
                </a:lnTo>
                <a:lnTo>
                  <a:pt x="245375" y="5045"/>
                </a:lnTo>
                <a:lnTo>
                  <a:pt x="176625" y="0"/>
                </a:lnTo>
                <a:close/>
              </a:path>
            </a:pathLst>
          </a:custGeom>
          <a:solidFill>
            <a:srgbClr val="B8C2C9"/>
          </a:solidFill>
        </p:spPr>
        <p:txBody>
          <a:bodyPr wrap="square" lIns="0" tIns="0" rIns="0" bIns="0" rtlCol="0"/>
          <a:lstStyle/>
          <a:p>
            <a:endParaRPr/>
          </a:p>
        </p:txBody>
      </p:sp>
      <p:sp>
        <p:nvSpPr>
          <p:cNvPr id="145" name="object 145"/>
          <p:cNvSpPr/>
          <p:nvPr/>
        </p:nvSpPr>
        <p:spPr>
          <a:xfrm>
            <a:off x="10375462" y="3992324"/>
            <a:ext cx="353695" cy="128905"/>
          </a:xfrm>
          <a:custGeom>
            <a:avLst/>
            <a:gdLst/>
            <a:ahLst/>
            <a:cxnLst/>
            <a:rect l="l" t="t" r="r" b="b"/>
            <a:pathLst>
              <a:path w="353695" h="128904">
                <a:moveTo>
                  <a:pt x="0" y="64199"/>
                </a:moveTo>
                <a:lnTo>
                  <a:pt x="13880" y="39210"/>
                </a:lnTo>
                <a:lnTo>
                  <a:pt x="51732" y="18803"/>
                </a:lnTo>
                <a:lnTo>
                  <a:pt x="107874" y="5045"/>
                </a:lnTo>
                <a:lnTo>
                  <a:pt x="176625" y="0"/>
                </a:lnTo>
                <a:lnTo>
                  <a:pt x="245375" y="5045"/>
                </a:lnTo>
                <a:lnTo>
                  <a:pt x="301517" y="18803"/>
                </a:lnTo>
                <a:lnTo>
                  <a:pt x="339369" y="39210"/>
                </a:lnTo>
                <a:lnTo>
                  <a:pt x="353250" y="64199"/>
                </a:lnTo>
                <a:lnTo>
                  <a:pt x="339369" y="89188"/>
                </a:lnTo>
                <a:lnTo>
                  <a:pt x="301517" y="109595"/>
                </a:lnTo>
                <a:lnTo>
                  <a:pt x="245375" y="123353"/>
                </a:lnTo>
                <a:lnTo>
                  <a:pt x="176625" y="128399"/>
                </a:lnTo>
                <a:lnTo>
                  <a:pt x="107874" y="123353"/>
                </a:lnTo>
                <a:lnTo>
                  <a:pt x="51732" y="109595"/>
                </a:lnTo>
                <a:lnTo>
                  <a:pt x="13880" y="89188"/>
                </a:lnTo>
                <a:lnTo>
                  <a:pt x="0" y="64199"/>
                </a:lnTo>
                <a:close/>
              </a:path>
            </a:pathLst>
          </a:custGeom>
          <a:ln w="6350">
            <a:solidFill>
              <a:srgbClr val="000000"/>
            </a:solidFill>
          </a:ln>
        </p:spPr>
        <p:txBody>
          <a:bodyPr wrap="square" lIns="0" tIns="0" rIns="0" bIns="0" rtlCol="0"/>
          <a:lstStyle/>
          <a:p>
            <a:endParaRPr/>
          </a:p>
        </p:txBody>
      </p:sp>
      <p:sp>
        <p:nvSpPr>
          <p:cNvPr id="146" name="object 146"/>
          <p:cNvSpPr/>
          <p:nvPr/>
        </p:nvSpPr>
        <p:spPr>
          <a:xfrm>
            <a:off x="10427710" y="4008643"/>
            <a:ext cx="248705" cy="94347"/>
          </a:xfrm>
          <a:prstGeom prst="rect">
            <a:avLst/>
          </a:prstGeom>
          <a:blipFill>
            <a:blip r:embed="rId20" cstate="print"/>
            <a:stretch>
              <a:fillRect/>
            </a:stretch>
          </a:blipFill>
        </p:spPr>
        <p:txBody>
          <a:bodyPr wrap="square" lIns="0" tIns="0" rIns="0" bIns="0" rtlCol="0"/>
          <a:lstStyle/>
          <a:p>
            <a:endParaRPr/>
          </a:p>
        </p:txBody>
      </p:sp>
      <p:sp>
        <p:nvSpPr>
          <p:cNvPr id="147" name="object 147"/>
          <p:cNvSpPr/>
          <p:nvPr/>
        </p:nvSpPr>
        <p:spPr>
          <a:xfrm>
            <a:off x="10925994" y="4410801"/>
            <a:ext cx="228282" cy="78723"/>
          </a:xfrm>
          <a:prstGeom prst="rect">
            <a:avLst/>
          </a:prstGeom>
          <a:blipFill>
            <a:blip r:embed="rId28" cstate="print"/>
            <a:stretch>
              <a:fillRect/>
            </a:stretch>
          </a:blipFill>
        </p:spPr>
        <p:txBody>
          <a:bodyPr wrap="square" lIns="0" tIns="0" rIns="0" bIns="0" rtlCol="0"/>
          <a:lstStyle/>
          <a:p>
            <a:endParaRPr/>
          </a:p>
        </p:txBody>
      </p:sp>
      <p:sp>
        <p:nvSpPr>
          <p:cNvPr id="148" name="object 148"/>
          <p:cNvSpPr/>
          <p:nvPr/>
        </p:nvSpPr>
        <p:spPr>
          <a:xfrm>
            <a:off x="10924406" y="4367537"/>
            <a:ext cx="231457" cy="123575"/>
          </a:xfrm>
          <a:prstGeom prst="rect">
            <a:avLst/>
          </a:prstGeom>
          <a:blipFill>
            <a:blip r:embed="rId29" cstate="print"/>
            <a:stretch>
              <a:fillRect/>
            </a:stretch>
          </a:blipFill>
        </p:spPr>
        <p:txBody>
          <a:bodyPr wrap="square" lIns="0" tIns="0" rIns="0" bIns="0" rtlCol="0"/>
          <a:lstStyle/>
          <a:p>
            <a:endParaRPr/>
          </a:p>
        </p:txBody>
      </p:sp>
      <p:sp>
        <p:nvSpPr>
          <p:cNvPr id="149" name="object 149"/>
          <p:cNvSpPr/>
          <p:nvPr/>
        </p:nvSpPr>
        <p:spPr>
          <a:xfrm>
            <a:off x="7439074" y="2356613"/>
            <a:ext cx="530701" cy="255451"/>
          </a:xfrm>
          <a:prstGeom prst="rect">
            <a:avLst/>
          </a:prstGeom>
          <a:blipFill>
            <a:blip r:embed="rId30" cstate="print"/>
            <a:stretch>
              <a:fillRect/>
            </a:stretch>
          </a:blipFill>
        </p:spPr>
        <p:txBody>
          <a:bodyPr wrap="square" lIns="0" tIns="0" rIns="0" bIns="0" rtlCol="0"/>
          <a:lstStyle/>
          <a:p>
            <a:endParaRPr/>
          </a:p>
        </p:txBody>
      </p:sp>
      <p:sp>
        <p:nvSpPr>
          <p:cNvPr id="150" name="object 150"/>
          <p:cNvSpPr/>
          <p:nvPr/>
        </p:nvSpPr>
        <p:spPr>
          <a:xfrm>
            <a:off x="7462361" y="2598195"/>
            <a:ext cx="442060" cy="173300"/>
          </a:xfrm>
          <a:prstGeom prst="rect">
            <a:avLst/>
          </a:prstGeom>
          <a:blipFill>
            <a:blip r:embed="rId31" cstate="print"/>
            <a:stretch>
              <a:fillRect/>
            </a:stretch>
          </a:blipFill>
        </p:spPr>
        <p:txBody>
          <a:bodyPr wrap="square" lIns="0" tIns="0" rIns="0" bIns="0" rtlCol="0"/>
          <a:lstStyle/>
          <a:p>
            <a:endParaRPr/>
          </a:p>
        </p:txBody>
      </p:sp>
      <p:sp>
        <p:nvSpPr>
          <p:cNvPr id="151" name="object 151"/>
          <p:cNvSpPr/>
          <p:nvPr/>
        </p:nvSpPr>
        <p:spPr>
          <a:xfrm>
            <a:off x="7604914" y="2445541"/>
            <a:ext cx="361444" cy="217692"/>
          </a:xfrm>
          <a:prstGeom prst="rect">
            <a:avLst/>
          </a:prstGeom>
          <a:blipFill>
            <a:blip r:embed="rId32" cstate="print"/>
            <a:stretch>
              <a:fillRect/>
            </a:stretch>
          </a:blipFill>
        </p:spPr>
        <p:txBody>
          <a:bodyPr wrap="square" lIns="0" tIns="0" rIns="0" bIns="0" rtlCol="0"/>
          <a:lstStyle/>
          <a:p>
            <a:endParaRPr/>
          </a:p>
        </p:txBody>
      </p:sp>
      <p:sp>
        <p:nvSpPr>
          <p:cNvPr id="152" name="object 152"/>
          <p:cNvSpPr/>
          <p:nvPr/>
        </p:nvSpPr>
        <p:spPr>
          <a:xfrm>
            <a:off x="7673751" y="2444163"/>
            <a:ext cx="298168" cy="214622"/>
          </a:xfrm>
          <a:prstGeom prst="rect">
            <a:avLst/>
          </a:prstGeom>
          <a:blipFill>
            <a:blip r:embed="rId33" cstate="print"/>
            <a:stretch>
              <a:fillRect/>
            </a:stretch>
          </a:blipFill>
        </p:spPr>
        <p:txBody>
          <a:bodyPr wrap="square" lIns="0" tIns="0" rIns="0" bIns="0" rtlCol="0"/>
          <a:lstStyle/>
          <a:p>
            <a:endParaRPr/>
          </a:p>
        </p:txBody>
      </p:sp>
      <p:sp>
        <p:nvSpPr>
          <p:cNvPr id="153" name="object 153"/>
          <p:cNvSpPr/>
          <p:nvPr/>
        </p:nvSpPr>
        <p:spPr>
          <a:xfrm>
            <a:off x="7606562" y="2443848"/>
            <a:ext cx="83185" cy="161290"/>
          </a:xfrm>
          <a:custGeom>
            <a:avLst/>
            <a:gdLst/>
            <a:ahLst/>
            <a:cxnLst/>
            <a:rect l="l" t="t" r="r" b="b"/>
            <a:pathLst>
              <a:path w="83184" h="161289">
                <a:moveTo>
                  <a:pt x="68267" y="0"/>
                </a:moveTo>
                <a:lnTo>
                  <a:pt x="0" y="159198"/>
                </a:lnTo>
                <a:lnTo>
                  <a:pt x="13441" y="161243"/>
                </a:lnTo>
                <a:lnTo>
                  <a:pt x="82769" y="4343"/>
                </a:lnTo>
                <a:lnTo>
                  <a:pt x="68267" y="0"/>
                </a:lnTo>
                <a:close/>
              </a:path>
            </a:pathLst>
          </a:custGeom>
          <a:solidFill>
            <a:srgbClr val="000099"/>
          </a:solidFill>
        </p:spPr>
        <p:txBody>
          <a:bodyPr wrap="square" lIns="0" tIns="0" rIns="0" bIns="0" rtlCol="0"/>
          <a:lstStyle/>
          <a:p>
            <a:endParaRPr/>
          </a:p>
        </p:txBody>
      </p:sp>
      <p:sp>
        <p:nvSpPr>
          <p:cNvPr id="154" name="object 154"/>
          <p:cNvSpPr/>
          <p:nvPr/>
        </p:nvSpPr>
        <p:spPr>
          <a:xfrm>
            <a:off x="7605588" y="2596902"/>
            <a:ext cx="304191" cy="62828"/>
          </a:xfrm>
          <a:prstGeom prst="rect">
            <a:avLst/>
          </a:prstGeom>
          <a:blipFill>
            <a:blip r:embed="rId34" cstate="print"/>
            <a:stretch>
              <a:fillRect/>
            </a:stretch>
          </a:blipFill>
        </p:spPr>
        <p:txBody>
          <a:bodyPr wrap="square" lIns="0" tIns="0" rIns="0" bIns="0" rtlCol="0"/>
          <a:lstStyle/>
          <a:p>
            <a:endParaRPr/>
          </a:p>
        </p:txBody>
      </p:sp>
      <p:sp>
        <p:nvSpPr>
          <p:cNvPr id="155" name="object 155"/>
          <p:cNvSpPr/>
          <p:nvPr/>
        </p:nvSpPr>
        <p:spPr>
          <a:xfrm>
            <a:off x="7890512" y="2474238"/>
            <a:ext cx="83820" cy="187325"/>
          </a:xfrm>
          <a:custGeom>
            <a:avLst/>
            <a:gdLst/>
            <a:ahLst/>
            <a:cxnLst/>
            <a:rect l="l" t="t" r="r" b="b"/>
            <a:pathLst>
              <a:path w="83820" h="187325">
                <a:moveTo>
                  <a:pt x="83548" y="0"/>
                </a:moveTo>
                <a:lnTo>
                  <a:pt x="80662" y="0"/>
                </a:lnTo>
                <a:lnTo>
                  <a:pt x="0" y="185557"/>
                </a:lnTo>
                <a:lnTo>
                  <a:pt x="8917" y="186908"/>
                </a:lnTo>
                <a:lnTo>
                  <a:pt x="83548" y="0"/>
                </a:lnTo>
                <a:close/>
              </a:path>
            </a:pathLst>
          </a:custGeom>
          <a:solidFill>
            <a:srgbClr val="4D4D4D"/>
          </a:solidFill>
        </p:spPr>
        <p:txBody>
          <a:bodyPr wrap="square" lIns="0" tIns="0" rIns="0" bIns="0" rtlCol="0"/>
          <a:lstStyle/>
          <a:p>
            <a:endParaRPr/>
          </a:p>
        </p:txBody>
      </p:sp>
      <p:sp>
        <p:nvSpPr>
          <p:cNvPr id="156" name="object 156"/>
          <p:cNvSpPr/>
          <p:nvPr/>
        </p:nvSpPr>
        <p:spPr>
          <a:xfrm>
            <a:off x="7605976" y="2605247"/>
            <a:ext cx="290960" cy="62042"/>
          </a:xfrm>
          <a:prstGeom prst="rect">
            <a:avLst/>
          </a:prstGeom>
          <a:blipFill>
            <a:blip r:embed="rId35" cstate="print"/>
            <a:stretch>
              <a:fillRect/>
            </a:stretch>
          </a:blipFill>
        </p:spPr>
        <p:txBody>
          <a:bodyPr wrap="square" lIns="0" tIns="0" rIns="0" bIns="0" rtlCol="0"/>
          <a:lstStyle/>
          <a:p>
            <a:endParaRPr/>
          </a:p>
        </p:txBody>
      </p:sp>
      <p:sp>
        <p:nvSpPr>
          <p:cNvPr id="157" name="object 157"/>
          <p:cNvSpPr/>
          <p:nvPr/>
        </p:nvSpPr>
        <p:spPr>
          <a:xfrm>
            <a:off x="7601108" y="2671540"/>
            <a:ext cx="99060" cy="37465"/>
          </a:xfrm>
          <a:custGeom>
            <a:avLst/>
            <a:gdLst/>
            <a:ahLst/>
            <a:cxnLst/>
            <a:rect l="l" t="t" r="r" b="b"/>
            <a:pathLst>
              <a:path w="99059" h="37464">
                <a:moveTo>
                  <a:pt x="38472" y="0"/>
                </a:moveTo>
                <a:lnTo>
                  <a:pt x="0" y="20619"/>
                </a:lnTo>
                <a:lnTo>
                  <a:pt x="61713" y="36845"/>
                </a:lnTo>
                <a:lnTo>
                  <a:pt x="98739" y="13971"/>
                </a:lnTo>
                <a:lnTo>
                  <a:pt x="38472" y="0"/>
                </a:lnTo>
                <a:close/>
              </a:path>
            </a:pathLst>
          </a:custGeom>
          <a:solidFill>
            <a:srgbClr val="000099"/>
          </a:solidFill>
        </p:spPr>
        <p:txBody>
          <a:bodyPr wrap="square" lIns="0" tIns="0" rIns="0" bIns="0" rtlCol="0"/>
          <a:lstStyle/>
          <a:p>
            <a:endParaRPr/>
          </a:p>
        </p:txBody>
      </p:sp>
      <p:sp>
        <p:nvSpPr>
          <p:cNvPr id="158" name="object 158"/>
          <p:cNvSpPr/>
          <p:nvPr/>
        </p:nvSpPr>
        <p:spPr>
          <a:xfrm>
            <a:off x="7602947" y="2672329"/>
            <a:ext cx="95324" cy="35043"/>
          </a:xfrm>
          <a:prstGeom prst="rect">
            <a:avLst/>
          </a:prstGeom>
          <a:blipFill>
            <a:blip r:embed="rId36" cstate="print"/>
            <a:stretch>
              <a:fillRect/>
            </a:stretch>
          </a:blipFill>
        </p:spPr>
        <p:txBody>
          <a:bodyPr wrap="square" lIns="0" tIns="0" rIns="0" bIns="0" rtlCol="0"/>
          <a:lstStyle/>
          <a:p>
            <a:endParaRPr/>
          </a:p>
        </p:txBody>
      </p:sp>
      <p:sp>
        <p:nvSpPr>
          <p:cNvPr id="159" name="object 159"/>
          <p:cNvSpPr/>
          <p:nvPr/>
        </p:nvSpPr>
        <p:spPr>
          <a:xfrm>
            <a:off x="7610037" y="2685962"/>
            <a:ext cx="34290" cy="11430"/>
          </a:xfrm>
          <a:custGeom>
            <a:avLst/>
            <a:gdLst/>
            <a:ahLst/>
            <a:cxnLst/>
            <a:rect l="l" t="t" r="r" b="b"/>
            <a:pathLst>
              <a:path w="34290" h="11430">
                <a:moveTo>
                  <a:pt x="9847" y="0"/>
                </a:moveTo>
                <a:lnTo>
                  <a:pt x="0" y="4958"/>
                </a:lnTo>
                <a:lnTo>
                  <a:pt x="24028" y="11268"/>
                </a:lnTo>
                <a:lnTo>
                  <a:pt x="33875" y="5634"/>
                </a:lnTo>
                <a:lnTo>
                  <a:pt x="9847" y="0"/>
                </a:lnTo>
                <a:close/>
              </a:path>
            </a:pathLst>
          </a:custGeom>
          <a:solidFill>
            <a:srgbClr val="4472C4"/>
          </a:solidFill>
        </p:spPr>
        <p:txBody>
          <a:bodyPr wrap="square" lIns="0" tIns="0" rIns="0" bIns="0" rtlCol="0"/>
          <a:lstStyle/>
          <a:p>
            <a:endParaRPr/>
          </a:p>
        </p:txBody>
      </p:sp>
      <p:sp>
        <p:nvSpPr>
          <p:cNvPr id="160" name="object 160"/>
          <p:cNvSpPr/>
          <p:nvPr/>
        </p:nvSpPr>
        <p:spPr>
          <a:xfrm>
            <a:off x="7608855" y="2691146"/>
            <a:ext cx="26034" cy="7620"/>
          </a:xfrm>
          <a:custGeom>
            <a:avLst/>
            <a:gdLst/>
            <a:ahLst/>
            <a:cxnLst/>
            <a:rect l="l" t="t" r="r" b="b"/>
            <a:pathLst>
              <a:path w="26034" h="7619">
                <a:moveTo>
                  <a:pt x="1576" y="0"/>
                </a:moveTo>
                <a:lnTo>
                  <a:pt x="0" y="1013"/>
                </a:lnTo>
                <a:lnTo>
                  <a:pt x="23634" y="7098"/>
                </a:lnTo>
                <a:lnTo>
                  <a:pt x="25472" y="5971"/>
                </a:lnTo>
                <a:lnTo>
                  <a:pt x="1576" y="0"/>
                </a:lnTo>
                <a:close/>
              </a:path>
            </a:pathLst>
          </a:custGeom>
          <a:solidFill>
            <a:srgbClr val="000099"/>
          </a:solidFill>
        </p:spPr>
        <p:txBody>
          <a:bodyPr wrap="square" lIns="0" tIns="0" rIns="0" bIns="0" rtlCol="0"/>
          <a:lstStyle/>
          <a:p>
            <a:endParaRPr/>
          </a:p>
        </p:txBody>
      </p:sp>
      <p:sp>
        <p:nvSpPr>
          <p:cNvPr id="161" name="object 161"/>
          <p:cNvSpPr/>
          <p:nvPr/>
        </p:nvSpPr>
        <p:spPr>
          <a:xfrm>
            <a:off x="7637874" y="2693173"/>
            <a:ext cx="34290" cy="12065"/>
          </a:xfrm>
          <a:custGeom>
            <a:avLst/>
            <a:gdLst/>
            <a:ahLst/>
            <a:cxnLst/>
            <a:rect l="l" t="t" r="r" b="b"/>
            <a:pathLst>
              <a:path w="34290" h="12064">
                <a:moveTo>
                  <a:pt x="9323" y="0"/>
                </a:moveTo>
                <a:lnTo>
                  <a:pt x="0" y="5184"/>
                </a:lnTo>
                <a:lnTo>
                  <a:pt x="24028" y="11493"/>
                </a:lnTo>
                <a:lnTo>
                  <a:pt x="33875" y="5859"/>
                </a:lnTo>
                <a:lnTo>
                  <a:pt x="9323" y="0"/>
                </a:lnTo>
                <a:close/>
              </a:path>
            </a:pathLst>
          </a:custGeom>
          <a:solidFill>
            <a:srgbClr val="4472C4"/>
          </a:solidFill>
        </p:spPr>
        <p:txBody>
          <a:bodyPr wrap="square" lIns="0" tIns="0" rIns="0" bIns="0" rtlCol="0"/>
          <a:lstStyle/>
          <a:p>
            <a:endParaRPr/>
          </a:p>
        </p:txBody>
      </p:sp>
      <p:sp>
        <p:nvSpPr>
          <p:cNvPr id="162" name="object 162"/>
          <p:cNvSpPr/>
          <p:nvPr/>
        </p:nvSpPr>
        <p:spPr>
          <a:xfrm>
            <a:off x="7636691" y="2698582"/>
            <a:ext cx="26034" cy="7620"/>
          </a:xfrm>
          <a:custGeom>
            <a:avLst/>
            <a:gdLst/>
            <a:ahLst/>
            <a:cxnLst/>
            <a:rect l="l" t="t" r="r" b="b"/>
            <a:pathLst>
              <a:path w="26034" h="7619">
                <a:moveTo>
                  <a:pt x="1576" y="0"/>
                </a:moveTo>
                <a:lnTo>
                  <a:pt x="0" y="1014"/>
                </a:lnTo>
                <a:lnTo>
                  <a:pt x="23634" y="7099"/>
                </a:lnTo>
                <a:lnTo>
                  <a:pt x="25473" y="5972"/>
                </a:lnTo>
                <a:lnTo>
                  <a:pt x="1576" y="0"/>
                </a:lnTo>
                <a:close/>
              </a:path>
            </a:pathLst>
          </a:custGeom>
          <a:solidFill>
            <a:srgbClr val="000099"/>
          </a:solidFill>
        </p:spPr>
        <p:txBody>
          <a:bodyPr wrap="square" lIns="0" tIns="0" rIns="0" bIns="0" rtlCol="0"/>
          <a:lstStyle/>
          <a:p>
            <a:endParaRPr/>
          </a:p>
        </p:txBody>
      </p:sp>
      <p:sp>
        <p:nvSpPr>
          <p:cNvPr id="163" name="object 163"/>
          <p:cNvSpPr/>
          <p:nvPr/>
        </p:nvSpPr>
        <p:spPr>
          <a:xfrm>
            <a:off x="7770154" y="2677050"/>
            <a:ext cx="120014" cy="81280"/>
          </a:xfrm>
          <a:custGeom>
            <a:avLst/>
            <a:gdLst/>
            <a:ahLst/>
            <a:cxnLst/>
            <a:rect l="l" t="t" r="r" b="b"/>
            <a:pathLst>
              <a:path w="120015" h="81280">
                <a:moveTo>
                  <a:pt x="119576" y="0"/>
                </a:moveTo>
                <a:lnTo>
                  <a:pt x="361" y="75417"/>
                </a:lnTo>
                <a:lnTo>
                  <a:pt x="0" y="80935"/>
                </a:lnTo>
                <a:lnTo>
                  <a:pt x="119214" y="6131"/>
                </a:lnTo>
                <a:lnTo>
                  <a:pt x="119576" y="0"/>
                </a:lnTo>
                <a:close/>
              </a:path>
            </a:pathLst>
          </a:custGeom>
          <a:solidFill>
            <a:srgbClr val="000099"/>
          </a:solidFill>
        </p:spPr>
        <p:txBody>
          <a:bodyPr wrap="square" lIns="0" tIns="0" rIns="0" bIns="0" rtlCol="0"/>
          <a:lstStyle/>
          <a:p>
            <a:endParaRPr/>
          </a:p>
        </p:txBody>
      </p:sp>
      <p:sp>
        <p:nvSpPr>
          <p:cNvPr id="164" name="object 164"/>
          <p:cNvSpPr/>
          <p:nvPr/>
        </p:nvSpPr>
        <p:spPr>
          <a:xfrm>
            <a:off x="7464976" y="2683507"/>
            <a:ext cx="306070" cy="74295"/>
          </a:xfrm>
          <a:custGeom>
            <a:avLst/>
            <a:gdLst/>
            <a:ahLst/>
            <a:cxnLst/>
            <a:rect l="l" t="t" r="r" b="b"/>
            <a:pathLst>
              <a:path w="306070" h="74294">
                <a:moveTo>
                  <a:pt x="4349" y="0"/>
                </a:moveTo>
                <a:lnTo>
                  <a:pt x="725" y="0"/>
                </a:lnTo>
                <a:lnTo>
                  <a:pt x="0" y="2451"/>
                </a:lnTo>
                <a:lnTo>
                  <a:pt x="305593" y="73849"/>
                </a:lnTo>
                <a:lnTo>
                  <a:pt x="305956" y="69253"/>
                </a:lnTo>
                <a:lnTo>
                  <a:pt x="4349" y="0"/>
                </a:lnTo>
                <a:close/>
              </a:path>
            </a:pathLst>
          </a:custGeom>
          <a:solidFill>
            <a:srgbClr val="000099"/>
          </a:solidFill>
        </p:spPr>
        <p:txBody>
          <a:bodyPr wrap="square" lIns="0" tIns="0" rIns="0" bIns="0" rtlCol="0"/>
          <a:lstStyle/>
          <a:p>
            <a:endParaRPr/>
          </a:p>
        </p:txBody>
      </p:sp>
      <p:sp>
        <p:nvSpPr>
          <p:cNvPr id="165" name="object 165"/>
          <p:cNvSpPr/>
          <p:nvPr/>
        </p:nvSpPr>
        <p:spPr>
          <a:xfrm>
            <a:off x="7465170" y="2669965"/>
            <a:ext cx="3810" cy="15240"/>
          </a:xfrm>
          <a:custGeom>
            <a:avLst/>
            <a:gdLst/>
            <a:ahLst/>
            <a:cxnLst/>
            <a:rect l="l" t="t" r="r" b="b"/>
            <a:pathLst>
              <a:path w="3809" h="15239">
                <a:moveTo>
                  <a:pt x="382" y="0"/>
                </a:moveTo>
                <a:lnTo>
                  <a:pt x="0" y="14653"/>
                </a:lnTo>
                <a:lnTo>
                  <a:pt x="2929" y="14958"/>
                </a:lnTo>
                <a:lnTo>
                  <a:pt x="3310" y="1017"/>
                </a:lnTo>
                <a:lnTo>
                  <a:pt x="382" y="0"/>
                </a:lnTo>
                <a:close/>
              </a:path>
            </a:pathLst>
          </a:custGeom>
          <a:solidFill>
            <a:srgbClr val="000099"/>
          </a:solidFill>
        </p:spPr>
        <p:txBody>
          <a:bodyPr wrap="square" lIns="0" tIns="0" rIns="0" bIns="0" rtlCol="0"/>
          <a:lstStyle/>
          <a:p>
            <a:endParaRPr/>
          </a:p>
        </p:txBody>
      </p:sp>
      <p:sp>
        <p:nvSpPr>
          <p:cNvPr id="166" name="object 166"/>
          <p:cNvSpPr/>
          <p:nvPr/>
        </p:nvSpPr>
        <p:spPr>
          <a:xfrm>
            <a:off x="7465366" y="2609026"/>
            <a:ext cx="142240" cy="62230"/>
          </a:xfrm>
          <a:custGeom>
            <a:avLst/>
            <a:gdLst/>
            <a:ahLst/>
            <a:cxnLst/>
            <a:rect l="l" t="t" r="r" b="b"/>
            <a:pathLst>
              <a:path w="142240" h="62230">
                <a:moveTo>
                  <a:pt x="141444" y="0"/>
                </a:moveTo>
                <a:lnTo>
                  <a:pt x="0" y="60963"/>
                </a:lnTo>
                <a:lnTo>
                  <a:pt x="3627" y="61883"/>
                </a:lnTo>
                <a:lnTo>
                  <a:pt x="142170" y="1837"/>
                </a:lnTo>
                <a:lnTo>
                  <a:pt x="141444" y="0"/>
                </a:lnTo>
                <a:close/>
              </a:path>
            </a:pathLst>
          </a:custGeom>
          <a:solidFill>
            <a:srgbClr val="000099"/>
          </a:solidFill>
        </p:spPr>
        <p:txBody>
          <a:bodyPr wrap="square" lIns="0" tIns="0" rIns="0" bIns="0" rtlCol="0"/>
          <a:lstStyle/>
          <a:p>
            <a:endParaRPr/>
          </a:p>
        </p:txBody>
      </p:sp>
      <p:sp>
        <p:nvSpPr>
          <p:cNvPr id="167" name="object 167"/>
          <p:cNvSpPr/>
          <p:nvPr/>
        </p:nvSpPr>
        <p:spPr>
          <a:xfrm>
            <a:off x="7474908" y="2673115"/>
            <a:ext cx="290195" cy="71120"/>
          </a:xfrm>
          <a:custGeom>
            <a:avLst/>
            <a:gdLst/>
            <a:ahLst/>
            <a:cxnLst/>
            <a:rect l="l" t="t" r="r" b="b"/>
            <a:pathLst>
              <a:path w="290195" h="71119">
                <a:moveTo>
                  <a:pt x="4126" y="0"/>
                </a:moveTo>
                <a:lnTo>
                  <a:pt x="687" y="0"/>
                </a:lnTo>
                <a:lnTo>
                  <a:pt x="0" y="2357"/>
                </a:lnTo>
                <a:lnTo>
                  <a:pt x="289838" y="71015"/>
                </a:lnTo>
                <a:lnTo>
                  <a:pt x="290182" y="66596"/>
                </a:lnTo>
                <a:lnTo>
                  <a:pt x="4126" y="0"/>
                </a:lnTo>
                <a:close/>
              </a:path>
            </a:pathLst>
          </a:custGeom>
          <a:solidFill>
            <a:srgbClr val="000099"/>
          </a:solidFill>
        </p:spPr>
        <p:txBody>
          <a:bodyPr wrap="square" lIns="0" tIns="0" rIns="0" bIns="0" rtlCol="0"/>
          <a:lstStyle/>
          <a:p>
            <a:endParaRPr/>
          </a:p>
        </p:txBody>
      </p:sp>
      <p:sp>
        <p:nvSpPr>
          <p:cNvPr id="168" name="object 168"/>
          <p:cNvSpPr/>
          <p:nvPr/>
        </p:nvSpPr>
        <p:spPr>
          <a:xfrm>
            <a:off x="7764701" y="2668075"/>
            <a:ext cx="118745" cy="73660"/>
          </a:xfrm>
          <a:custGeom>
            <a:avLst/>
            <a:gdLst/>
            <a:ahLst/>
            <a:cxnLst/>
            <a:rect l="l" t="t" r="r" b="b"/>
            <a:pathLst>
              <a:path w="118745" h="73660">
                <a:moveTo>
                  <a:pt x="118270" y="0"/>
                </a:moveTo>
                <a:lnTo>
                  <a:pt x="0" y="71094"/>
                </a:lnTo>
                <a:lnTo>
                  <a:pt x="280" y="73535"/>
                </a:lnTo>
                <a:lnTo>
                  <a:pt x="1682" y="73535"/>
                </a:lnTo>
                <a:lnTo>
                  <a:pt x="118409" y="4577"/>
                </a:lnTo>
                <a:lnTo>
                  <a:pt x="118270" y="0"/>
                </a:lnTo>
                <a:close/>
              </a:path>
            </a:pathLst>
          </a:custGeom>
          <a:solidFill>
            <a:srgbClr val="000099"/>
          </a:solidFill>
        </p:spPr>
        <p:txBody>
          <a:bodyPr wrap="square" lIns="0" tIns="0" rIns="0" bIns="0" rtlCol="0"/>
          <a:lstStyle/>
          <a:p>
            <a:endParaRPr/>
          </a:p>
        </p:txBody>
      </p:sp>
      <p:sp>
        <p:nvSpPr>
          <p:cNvPr id="169" name="object 169"/>
          <p:cNvSpPr/>
          <p:nvPr/>
        </p:nvSpPr>
        <p:spPr>
          <a:xfrm>
            <a:off x="8831666" y="2392289"/>
            <a:ext cx="92771" cy="405446"/>
          </a:xfrm>
          <a:prstGeom prst="rect">
            <a:avLst/>
          </a:prstGeom>
          <a:blipFill>
            <a:blip r:embed="rId37" cstate="print"/>
            <a:stretch>
              <a:fillRect/>
            </a:stretch>
          </a:blipFill>
        </p:spPr>
        <p:txBody>
          <a:bodyPr wrap="square" lIns="0" tIns="0" rIns="0" bIns="0" rtlCol="0"/>
          <a:lstStyle/>
          <a:p>
            <a:endParaRPr/>
          </a:p>
        </p:txBody>
      </p:sp>
      <p:sp>
        <p:nvSpPr>
          <p:cNvPr id="170" name="object 170"/>
          <p:cNvSpPr/>
          <p:nvPr/>
        </p:nvSpPr>
        <p:spPr>
          <a:xfrm>
            <a:off x="8637780" y="2319727"/>
            <a:ext cx="530702" cy="223755"/>
          </a:xfrm>
          <a:prstGeom prst="rect">
            <a:avLst/>
          </a:prstGeom>
          <a:blipFill>
            <a:blip r:embed="rId38" cstate="print"/>
            <a:stretch>
              <a:fillRect/>
            </a:stretch>
          </a:blipFill>
        </p:spPr>
        <p:txBody>
          <a:bodyPr wrap="square" lIns="0" tIns="0" rIns="0" bIns="0" rtlCol="0"/>
          <a:lstStyle/>
          <a:p>
            <a:endParaRPr/>
          </a:p>
        </p:txBody>
      </p:sp>
      <p:sp>
        <p:nvSpPr>
          <p:cNvPr id="171" name="object 171"/>
          <p:cNvSpPr/>
          <p:nvPr/>
        </p:nvSpPr>
        <p:spPr>
          <a:xfrm>
            <a:off x="8499538" y="2116957"/>
            <a:ext cx="849311" cy="168275"/>
          </a:xfrm>
          <a:prstGeom prst="rect">
            <a:avLst/>
          </a:prstGeom>
          <a:blipFill>
            <a:blip r:embed="rId39" cstate="print"/>
            <a:stretch>
              <a:fillRect/>
            </a:stretch>
          </a:blipFill>
        </p:spPr>
        <p:txBody>
          <a:bodyPr wrap="square" lIns="0" tIns="0" rIns="0" bIns="0" rtlCol="0"/>
          <a:lstStyle/>
          <a:p>
            <a:endParaRPr/>
          </a:p>
        </p:txBody>
      </p:sp>
      <p:sp>
        <p:nvSpPr>
          <p:cNvPr id="172" name="object 172"/>
          <p:cNvSpPr/>
          <p:nvPr/>
        </p:nvSpPr>
        <p:spPr>
          <a:xfrm>
            <a:off x="8711018" y="2059123"/>
            <a:ext cx="530701" cy="223755"/>
          </a:xfrm>
          <a:prstGeom prst="rect">
            <a:avLst/>
          </a:prstGeom>
          <a:blipFill>
            <a:blip r:embed="rId38" cstate="print"/>
            <a:stretch>
              <a:fillRect/>
            </a:stretch>
          </a:blipFill>
        </p:spPr>
        <p:txBody>
          <a:bodyPr wrap="square" lIns="0" tIns="0" rIns="0" bIns="0" rtlCol="0"/>
          <a:lstStyle/>
          <a:p>
            <a:endParaRPr/>
          </a:p>
        </p:txBody>
      </p:sp>
      <p:sp>
        <p:nvSpPr>
          <p:cNvPr id="173" name="object 173"/>
          <p:cNvSpPr/>
          <p:nvPr/>
        </p:nvSpPr>
        <p:spPr>
          <a:xfrm>
            <a:off x="7493517" y="3419140"/>
            <a:ext cx="347997" cy="190645"/>
          </a:xfrm>
          <a:prstGeom prst="rect">
            <a:avLst/>
          </a:prstGeom>
          <a:blipFill>
            <a:blip r:embed="rId40" cstate="print"/>
            <a:stretch>
              <a:fillRect/>
            </a:stretch>
          </a:blipFill>
        </p:spPr>
        <p:txBody>
          <a:bodyPr wrap="square" lIns="0" tIns="0" rIns="0" bIns="0" rtlCol="0"/>
          <a:lstStyle/>
          <a:p>
            <a:endParaRPr/>
          </a:p>
        </p:txBody>
      </p:sp>
      <p:sp>
        <p:nvSpPr>
          <p:cNvPr id="174" name="object 174"/>
          <p:cNvSpPr/>
          <p:nvPr/>
        </p:nvSpPr>
        <p:spPr>
          <a:xfrm>
            <a:off x="7508552" y="3600691"/>
            <a:ext cx="290343" cy="128482"/>
          </a:xfrm>
          <a:prstGeom prst="rect">
            <a:avLst/>
          </a:prstGeom>
          <a:blipFill>
            <a:blip r:embed="rId41" cstate="print"/>
            <a:stretch>
              <a:fillRect/>
            </a:stretch>
          </a:blipFill>
        </p:spPr>
        <p:txBody>
          <a:bodyPr wrap="square" lIns="0" tIns="0" rIns="0" bIns="0" rtlCol="0"/>
          <a:lstStyle/>
          <a:p>
            <a:endParaRPr/>
          </a:p>
        </p:txBody>
      </p:sp>
      <p:sp>
        <p:nvSpPr>
          <p:cNvPr id="175" name="object 175"/>
          <p:cNvSpPr/>
          <p:nvPr/>
        </p:nvSpPr>
        <p:spPr>
          <a:xfrm>
            <a:off x="7600625" y="3484535"/>
            <a:ext cx="240289" cy="165408"/>
          </a:xfrm>
          <a:prstGeom prst="rect">
            <a:avLst/>
          </a:prstGeom>
          <a:blipFill>
            <a:blip r:embed="rId42" cstate="print"/>
            <a:stretch>
              <a:fillRect/>
            </a:stretch>
          </a:blipFill>
        </p:spPr>
        <p:txBody>
          <a:bodyPr wrap="square" lIns="0" tIns="0" rIns="0" bIns="0" rtlCol="0"/>
          <a:lstStyle/>
          <a:p>
            <a:endParaRPr/>
          </a:p>
        </p:txBody>
      </p:sp>
      <p:sp>
        <p:nvSpPr>
          <p:cNvPr id="176" name="object 176"/>
          <p:cNvSpPr/>
          <p:nvPr/>
        </p:nvSpPr>
        <p:spPr>
          <a:xfrm>
            <a:off x="7647402" y="3484700"/>
            <a:ext cx="195516" cy="160717"/>
          </a:xfrm>
          <a:prstGeom prst="rect">
            <a:avLst/>
          </a:prstGeom>
          <a:blipFill>
            <a:blip r:embed="rId43" cstate="print"/>
            <a:stretch>
              <a:fillRect/>
            </a:stretch>
          </a:blipFill>
        </p:spPr>
        <p:txBody>
          <a:bodyPr wrap="square" lIns="0" tIns="0" rIns="0" bIns="0" rtlCol="0"/>
          <a:lstStyle/>
          <a:p>
            <a:endParaRPr/>
          </a:p>
        </p:txBody>
      </p:sp>
      <p:sp>
        <p:nvSpPr>
          <p:cNvPr id="177" name="object 177"/>
          <p:cNvSpPr/>
          <p:nvPr/>
        </p:nvSpPr>
        <p:spPr>
          <a:xfrm>
            <a:off x="7603343" y="3484464"/>
            <a:ext cx="54610" cy="121285"/>
          </a:xfrm>
          <a:custGeom>
            <a:avLst/>
            <a:gdLst/>
            <a:ahLst/>
            <a:cxnLst/>
            <a:rect l="l" t="t" r="r" b="b"/>
            <a:pathLst>
              <a:path w="54609" h="121285">
                <a:moveTo>
                  <a:pt x="44766" y="0"/>
                </a:moveTo>
                <a:lnTo>
                  <a:pt x="0" y="119213"/>
                </a:lnTo>
                <a:lnTo>
                  <a:pt x="8813" y="120745"/>
                </a:lnTo>
                <a:lnTo>
                  <a:pt x="54275" y="3253"/>
                </a:lnTo>
                <a:lnTo>
                  <a:pt x="44766" y="0"/>
                </a:lnTo>
                <a:close/>
              </a:path>
            </a:pathLst>
          </a:custGeom>
          <a:solidFill>
            <a:srgbClr val="000099"/>
          </a:solidFill>
        </p:spPr>
        <p:txBody>
          <a:bodyPr wrap="square" lIns="0" tIns="0" rIns="0" bIns="0" rtlCol="0"/>
          <a:lstStyle/>
          <a:p>
            <a:endParaRPr/>
          </a:p>
        </p:txBody>
      </p:sp>
      <p:sp>
        <p:nvSpPr>
          <p:cNvPr id="178" name="object 178"/>
          <p:cNvSpPr/>
          <p:nvPr/>
        </p:nvSpPr>
        <p:spPr>
          <a:xfrm>
            <a:off x="7602706" y="3599078"/>
            <a:ext cx="199466" cy="47047"/>
          </a:xfrm>
          <a:prstGeom prst="rect">
            <a:avLst/>
          </a:prstGeom>
          <a:blipFill>
            <a:blip r:embed="rId44" cstate="print"/>
            <a:stretch>
              <a:fillRect/>
            </a:stretch>
          </a:blipFill>
        </p:spPr>
        <p:txBody>
          <a:bodyPr wrap="square" lIns="0" tIns="0" rIns="0" bIns="0" rtlCol="0"/>
          <a:lstStyle/>
          <a:p>
            <a:endParaRPr/>
          </a:p>
        </p:txBody>
      </p:sp>
      <p:sp>
        <p:nvSpPr>
          <p:cNvPr id="179" name="object 179"/>
          <p:cNvSpPr/>
          <p:nvPr/>
        </p:nvSpPr>
        <p:spPr>
          <a:xfrm>
            <a:off x="7789538" y="3507221"/>
            <a:ext cx="55244" cy="140335"/>
          </a:xfrm>
          <a:custGeom>
            <a:avLst/>
            <a:gdLst/>
            <a:ahLst/>
            <a:cxnLst/>
            <a:rect l="l" t="t" r="r" b="b"/>
            <a:pathLst>
              <a:path w="55245" h="140335">
                <a:moveTo>
                  <a:pt x="54786" y="0"/>
                </a:moveTo>
                <a:lnTo>
                  <a:pt x="52894" y="0"/>
                </a:lnTo>
                <a:lnTo>
                  <a:pt x="0" y="138951"/>
                </a:lnTo>
                <a:lnTo>
                  <a:pt x="5848" y="139965"/>
                </a:lnTo>
                <a:lnTo>
                  <a:pt x="54786" y="0"/>
                </a:lnTo>
                <a:close/>
              </a:path>
            </a:pathLst>
          </a:custGeom>
          <a:solidFill>
            <a:srgbClr val="4D4D4D"/>
          </a:solidFill>
        </p:spPr>
        <p:txBody>
          <a:bodyPr wrap="square" lIns="0" tIns="0" rIns="0" bIns="0" rtlCol="0"/>
          <a:lstStyle/>
          <a:p>
            <a:endParaRPr/>
          </a:p>
        </p:txBody>
      </p:sp>
      <p:sp>
        <p:nvSpPr>
          <p:cNvPr id="180" name="object 180"/>
          <p:cNvSpPr/>
          <p:nvPr/>
        </p:nvSpPr>
        <p:spPr>
          <a:xfrm>
            <a:off x="7602961" y="3605326"/>
            <a:ext cx="190792" cy="46457"/>
          </a:xfrm>
          <a:prstGeom prst="rect">
            <a:avLst/>
          </a:prstGeom>
          <a:blipFill>
            <a:blip r:embed="rId45" cstate="print"/>
            <a:stretch>
              <a:fillRect/>
            </a:stretch>
          </a:blipFill>
        </p:spPr>
        <p:txBody>
          <a:bodyPr wrap="square" lIns="0" tIns="0" rIns="0" bIns="0" rtlCol="0"/>
          <a:lstStyle/>
          <a:p>
            <a:endParaRPr/>
          </a:p>
        </p:txBody>
      </p:sp>
      <p:sp>
        <p:nvSpPr>
          <p:cNvPr id="181" name="object 181"/>
          <p:cNvSpPr/>
          <p:nvPr/>
        </p:nvSpPr>
        <p:spPr>
          <a:xfrm>
            <a:off x="7599768" y="3654968"/>
            <a:ext cx="64769" cy="27940"/>
          </a:xfrm>
          <a:custGeom>
            <a:avLst/>
            <a:gdLst/>
            <a:ahLst/>
            <a:cxnLst/>
            <a:rect l="l" t="t" r="r" b="b"/>
            <a:pathLst>
              <a:path w="64770" h="27939">
                <a:moveTo>
                  <a:pt x="25227" y="0"/>
                </a:moveTo>
                <a:lnTo>
                  <a:pt x="0" y="15441"/>
                </a:lnTo>
                <a:lnTo>
                  <a:pt x="40467" y="27592"/>
                </a:lnTo>
                <a:lnTo>
                  <a:pt x="64747" y="10463"/>
                </a:lnTo>
                <a:lnTo>
                  <a:pt x="25227" y="0"/>
                </a:lnTo>
                <a:close/>
              </a:path>
            </a:pathLst>
          </a:custGeom>
          <a:solidFill>
            <a:srgbClr val="000099"/>
          </a:solidFill>
        </p:spPr>
        <p:txBody>
          <a:bodyPr wrap="square" lIns="0" tIns="0" rIns="0" bIns="0" rtlCol="0"/>
          <a:lstStyle/>
          <a:p>
            <a:endParaRPr/>
          </a:p>
        </p:txBody>
      </p:sp>
      <p:sp>
        <p:nvSpPr>
          <p:cNvPr id="182" name="object 182"/>
          <p:cNvSpPr/>
          <p:nvPr/>
        </p:nvSpPr>
        <p:spPr>
          <a:xfrm>
            <a:off x="7600974" y="3655560"/>
            <a:ext cx="62508" cy="26242"/>
          </a:xfrm>
          <a:prstGeom prst="rect">
            <a:avLst/>
          </a:prstGeom>
          <a:blipFill>
            <a:blip r:embed="rId46" cstate="print"/>
            <a:stretch>
              <a:fillRect/>
            </a:stretch>
          </a:blipFill>
        </p:spPr>
        <p:txBody>
          <a:bodyPr wrap="square" lIns="0" tIns="0" rIns="0" bIns="0" rtlCol="0"/>
          <a:lstStyle/>
          <a:p>
            <a:endParaRPr/>
          </a:p>
        </p:txBody>
      </p:sp>
      <p:sp>
        <p:nvSpPr>
          <p:cNvPr id="183" name="object 183"/>
          <p:cNvSpPr/>
          <p:nvPr/>
        </p:nvSpPr>
        <p:spPr>
          <a:xfrm>
            <a:off x="7605623" y="3665770"/>
            <a:ext cx="22225" cy="8890"/>
          </a:xfrm>
          <a:custGeom>
            <a:avLst/>
            <a:gdLst/>
            <a:ahLst/>
            <a:cxnLst/>
            <a:rect l="l" t="t" r="r" b="b"/>
            <a:pathLst>
              <a:path w="22225" h="8889">
                <a:moveTo>
                  <a:pt x="6457" y="0"/>
                </a:moveTo>
                <a:lnTo>
                  <a:pt x="0" y="3712"/>
                </a:lnTo>
                <a:lnTo>
                  <a:pt x="15756" y="8437"/>
                </a:lnTo>
                <a:lnTo>
                  <a:pt x="22213" y="4218"/>
                </a:lnTo>
                <a:lnTo>
                  <a:pt x="6457" y="0"/>
                </a:lnTo>
                <a:close/>
              </a:path>
            </a:pathLst>
          </a:custGeom>
          <a:solidFill>
            <a:srgbClr val="4472C4"/>
          </a:solidFill>
        </p:spPr>
        <p:txBody>
          <a:bodyPr wrap="square" lIns="0" tIns="0" rIns="0" bIns="0" rtlCol="0"/>
          <a:lstStyle/>
          <a:p>
            <a:endParaRPr/>
          </a:p>
        </p:txBody>
      </p:sp>
      <p:sp>
        <p:nvSpPr>
          <p:cNvPr id="184" name="object 184"/>
          <p:cNvSpPr/>
          <p:nvPr/>
        </p:nvSpPr>
        <p:spPr>
          <a:xfrm>
            <a:off x="7604848" y="3669651"/>
            <a:ext cx="17145" cy="5715"/>
          </a:xfrm>
          <a:custGeom>
            <a:avLst/>
            <a:gdLst/>
            <a:ahLst/>
            <a:cxnLst/>
            <a:rect l="l" t="t" r="r" b="b"/>
            <a:pathLst>
              <a:path w="17145" h="5714">
                <a:moveTo>
                  <a:pt x="1033" y="0"/>
                </a:moveTo>
                <a:lnTo>
                  <a:pt x="0" y="759"/>
                </a:lnTo>
                <a:lnTo>
                  <a:pt x="15497" y="5316"/>
                </a:lnTo>
                <a:lnTo>
                  <a:pt x="16703" y="4471"/>
                </a:lnTo>
                <a:lnTo>
                  <a:pt x="1033" y="0"/>
                </a:lnTo>
                <a:close/>
              </a:path>
            </a:pathLst>
          </a:custGeom>
          <a:solidFill>
            <a:srgbClr val="000099"/>
          </a:solidFill>
        </p:spPr>
        <p:txBody>
          <a:bodyPr wrap="square" lIns="0" tIns="0" rIns="0" bIns="0" rtlCol="0"/>
          <a:lstStyle/>
          <a:p>
            <a:endParaRPr/>
          </a:p>
        </p:txBody>
      </p:sp>
      <p:sp>
        <p:nvSpPr>
          <p:cNvPr id="185" name="object 185"/>
          <p:cNvSpPr/>
          <p:nvPr/>
        </p:nvSpPr>
        <p:spPr>
          <a:xfrm>
            <a:off x="7623877" y="3671170"/>
            <a:ext cx="22225" cy="8890"/>
          </a:xfrm>
          <a:custGeom>
            <a:avLst/>
            <a:gdLst/>
            <a:ahLst/>
            <a:cxnLst/>
            <a:rect l="l" t="t" r="r" b="b"/>
            <a:pathLst>
              <a:path w="22225" h="8889">
                <a:moveTo>
                  <a:pt x="6112" y="0"/>
                </a:moveTo>
                <a:lnTo>
                  <a:pt x="0" y="3881"/>
                </a:lnTo>
                <a:lnTo>
                  <a:pt x="15755" y="8606"/>
                </a:lnTo>
                <a:lnTo>
                  <a:pt x="22213" y="4387"/>
                </a:lnTo>
                <a:lnTo>
                  <a:pt x="6112" y="0"/>
                </a:lnTo>
                <a:close/>
              </a:path>
            </a:pathLst>
          </a:custGeom>
          <a:solidFill>
            <a:srgbClr val="4472C4"/>
          </a:solidFill>
        </p:spPr>
        <p:txBody>
          <a:bodyPr wrap="square" lIns="0" tIns="0" rIns="0" bIns="0" rtlCol="0"/>
          <a:lstStyle/>
          <a:p>
            <a:endParaRPr/>
          </a:p>
        </p:txBody>
      </p:sp>
      <p:sp>
        <p:nvSpPr>
          <p:cNvPr id="186" name="object 186"/>
          <p:cNvSpPr/>
          <p:nvPr/>
        </p:nvSpPr>
        <p:spPr>
          <a:xfrm>
            <a:off x="7623102" y="3675219"/>
            <a:ext cx="17145" cy="5715"/>
          </a:xfrm>
          <a:custGeom>
            <a:avLst/>
            <a:gdLst/>
            <a:ahLst/>
            <a:cxnLst/>
            <a:rect l="l" t="t" r="r" b="b"/>
            <a:pathLst>
              <a:path w="17145" h="5714">
                <a:moveTo>
                  <a:pt x="1032" y="0"/>
                </a:moveTo>
                <a:lnTo>
                  <a:pt x="0" y="759"/>
                </a:lnTo>
                <a:lnTo>
                  <a:pt x="15496" y="5316"/>
                </a:lnTo>
                <a:lnTo>
                  <a:pt x="16703" y="4471"/>
                </a:lnTo>
                <a:lnTo>
                  <a:pt x="1032" y="0"/>
                </a:lnTo>
                <a:close/>
              </a:path>
            </a:pathLst>
          </a:custGeom>
          <a:solidFill>
            <a:srgbClr val="000099"/>
          </a:solidFill>
        </p:spPr>
        <p:txBody>
          <a:bodyPr wrap="square" lIns="0" tIns="0" rIns="0" bIns="0" rtlCol="0"/>
          <a:lstStyle/>
          <a:p>
            <a:endParaRPr/>
          </a:p>
        </p:txBody>
      </p:sp>
      <p:sp>
        <p:nvSpPr>
          <p:cNvPr id="187" name="object 187"/>
          <p:cNvSpPr/>
          <p:nvPr/>
        </p:nvSpPr>
        <p:spPr>
          <a:xfrm>
            <a:off x="7710616" y="3659096"/>
            <a:ext cx="78740" cy="60960"/>
          </a:xfrm>
          <a:custGeom>
            <a:avLst/>
            <a:gdLst/>
            <a:ahLst/>
            <a:cxnLst/>
            <a:rect l="l" t="t" r="r" b="b"/>
            <a:pathLst>
              <a:path w="78740" h="60960">
                <a:moveTo>
                  <a:pt x="78411" y="0"/>
                </a:moveTo>
                <a:lnTo>
                  <a:pt x="237" y="56475"/>
                </a:lnTo>
                <a:lnTo>
                  <a:pt x="0" y="60608"/>
                </a:lnTo>
                <a:lnTo>
                  <a:pt x="78173" y="4591"/>
                </a:lnTo>
                <a:lnTo>
                  <a:pt x="78411" y="0"/>
                </a:lnTo>
                <a:close/>
              </a:path>
            </a:pathLst>
          </a:custGeom>
          <a:solidFill>
            <a:srgbClr val="000099"/>
          </a:solidFill>
        </p:spPr>
        <p:txBody>
          <a:bodyPr wrap="square" lIns="0" tIns="0" rIns="0" bIns="0" rtlCol="0"/>
          <a:lstStyle/>
          <a:p>
            <a:endParaRPr/>
          </a:p>
        </p:txBody>
      </p:sp>
      <p:sp>
        <p:nvSpPr>
          <p:cNvPr id="188" name="object 188"/>
          <p:cNvSpPr/>
          <p:nvPr/>
        </p:nvSpPr>
        <p:spPr>
          <a:xfrm>
            <a:off x="7510502" y="3663931"/>
            <a:ext cx="200660" cy="55880"/>
          </a:xfrm>
          <a:custGeom>
            <a:avLst/>
            <a:gdLst/>
            <a:ahLst/>
            <a:cxnLst/>
            <a:rect l="l" t="t" r="r" b="b"/>
            <a:pathLst>
              <a:path w="200659" h="55879">
                <a:moveTo>
                  <a:pt x="2852" y="0"/>
                </a:moveTo>
                <a:lnTo>
                  <a:pt x="474" y="0"/>
                </a:lnTo>
                <a:lnTo>
                  <a:pt x="0" y="1836"/>
                </a:lnTo>
                <a:lnTo>
                  <a:pt x="200386" y="55302"/>
                </a:lnTo>
                <a:lnTo>
                  <a:pt x="200624" y="51860"/>
                </a:lnTo>
                <a:lnTo>
                  <a:pt x="2852" y="0"/>
                </a:lnTo>
                <a:close/>
              </a:path>
            </a:pathLst>
          </a:custGeom>
          <a:solidFill>
            <a:srgbClr val="000099"/>
          </a:solidFill>
        </p:spPr>
        <p:txBody>
          <a:bodyPr wrap="square" lIns="0" tIns="0" rIns="0" bIns="0" rtlCol="0"/>
          <a:lstStyle/>
          <a:p>
            <a:endParaRPr/>
          </a:p>
        </p:txBody>
      </p:sp>
      <p:sp>
        <p:nvSpPr>
          <p:cNvPr id="189" name="object 189"/>
          <p:cNvSpPr/>
          <p:nvPr/>
        </p:nvSpPr>
        <p:spPr>
          <a:xfrm>
            <a:off x="7510629" y="3653790"/>
            <a:ext cx="2540" cy="11430"/>
          </a:xfrm>
          <a:custGeom>
            <a:avLst/>
            <a:gdLst/>
            <a:ahLst/>
            <a:cxnLst/>
            <a:rect l="l" t="t" r="r" b="b"/>
            <a:pathLst>
              <a:path w="2540" h="11429">
                <a:moveTo>
                  <a:pt x="251" y="0"/>
                </a:moveTo>
                <a:lnTo>
                  <a:pt x="0" y="10972"/>
                </a:lnTo>
                <a:lnTo>
                  <a:pt x="1920" y="11201"/>
                </a:lnTo>
                <a:lnTo>
                  <a:pt x="2171" y="762"/>
                </a:lnTo>
                <a:lnTo>
                  <a:pt x="251" y="0"/>
                </a:lnTo>
                <a:close/>
              </a:path>
            </a:pathLst>
          </a:custGeom>
          <a:solidFill>
            <a:srgbClr val="000099"/>
          </a:solidFill>
        </p:spPr>
        <p:txBody>
          <a:bodyPr wrap="square" lIns="0" tIns="0" rIns="0" bIns="0" rtlCol="0"/>
          <a:lstStyle/>
          <a:p>
            <a:endParaRPr/>
          </a:p>
        </p:txBody>
      </p:sp>
      <p:sp>
        <p:nvSpPr>
          <p:cNvPr id="190" name="object 190"/>
          <p:cNvSpPr/>
          <p:nvPr/>
        </p:nvSpPr>
        <p:spPr>
          <a:xfrm>
            <a:off x="7510757" y="3608156"/>
            <a:ext cx="93345" cy="46355"/>
          </a:xfrm>
          <a:custGeom>
            <a:avLst/>
            <a:gdLst/>
            <a:ahLst/>
            <a:cxnLst/>
            <a:rect l="l" t="t" r="r" b="b"/>
            <a:pathLst>
              <a:path w="93345" h="46354">
                <a:moveTo>
                  <a:pt x="92749" y="0"/>
                </a:moveTo>
                <a:lnTo>
                  <a:pt x="0" y="45652"/>
                </a:lnTo>
                <a:lnTo>
                  <a:pt x="2378" y="46341"/>
                </a:lnTo>
                <a:lnTo>
                  <a:pt x="93225" y="1376"/>
                </a:lnTo>
                <a:lnTo>
                  <a:pt x="92749" y="0"/>
                </a:lnTo>
                <a:close/>
              </a:path>
            </a:pathLst>
          </a:custGeom>
          <a:solidFill>
            <a:srgbClr val="000099"/>
          </a:solidFill>
        </p:spPr>
        <p:txBody>
          <a:bodyPr wrap="square" lIns="0" tIns="0" rIns="0" bIns="0" rtlCol="0"/>
          <a:lstStyle/>
          <a:p>
            <a:endParaRPr/>
          </a:p>
        </p:txBody>
      </p:sp>
      <p:sp>
        <p:nvSpPr>
          <p:cNvPr id="191" name="object 191"/>
          <p:cNvSpPr/>
          <p:nvPr/>
        </p:nvSpPr>
        <p:spPr>
          <a:xfrm>
            <a:off x="7517015" y="3656148"/>
            <a:ext cx="190500" cy="53340"/>
          </a:xfrm>
          <a:custGeom>
            <a:avLst/>
            <a:gdLst/>
            <a:ahLst/>
            <a:cxnLst/>
            <a:rect l="l" t="t" r="r" b="b"/>
            <a:pathLst>
              <a:path w="190500" h="53339">
                <a:moveTo>
                  <a:pt x="2705" y="0"/>
                </a:moveTo>
                <a:lnTo>
                  <a:pt x="450" y="0"/>
                </a:lnTo>
                <a:lnTo>
                  <a:pt x="0" y="1765"/>
                </a:lnTo>
                <a:lnTo>
                  <a:pt x="190055" y="53179"/>
                </a:lnTo>
                <a:lnTo>
                  <a:pt x="190281" y="49870"/>
                </a:lnTo>
                <a:lnTo>
                  <a:pt x="2705" y="0"/>
                </a:lnTo>
                <a:close/>
              </a:path>
            </a:pathLst>
          </a:custGeom>
          <a:solidFill>
            <a:srgbClr val="000099"/>
          </a:solidFill>
        </p:spPr>
        <p:txBody>
          <a:bodyPr wrap="square" lIns="0" tIns="0" rIns="0" bIns="0" rtlCol="0"/>
          <a:lstStyle/>
          <a:p>
            <a:endParaRPr/>
          </a:p>
        </p:txBody>
      </p:sp>
      <p:sp>
        <p:nvSpPr>
          <p:cNvPr id="192" name="object 192"/>
          <p:cNvSpPr/>
          <p:nvPr/>
        </p:nvSpPr>
        <p:spPr>
          <a:xfrm>
            <a:off x="7707041" y="3652375"/>
            <a:ext cx="78105" cy="55244"/>
          </a:xfrm>
          <a:custGeom>
            <a:avLst/>
            <a:gdLst/>
            <a:ahLst/>
            <a:cxnLst/>
            <a:rect l="l" t="t" r="r" b="b"/>
            <a:pathLst>
              <a:path w="78104" h="55245">
                <a:moveTo>
                  <a:pt x="77552" y="0"/>
                </a:moveTo>
                <a:lnTo>
                  <a:pt x="0" y="53238"/>
                </a:lnTo>
                <a:lnTo>
                  <a:pt x="184" y="55065"/>
                </a:lnTo>
                <a:lnTo>
                  <a:pt x="1103" y="55065"/>
                </a:lnTo>
                <a:lnTo>
                  <a:pt x="77645" y="3426"/>
                </a:lnTo>
                <a:lnTo>
                  <a:pt x="77552" y="0"/>
                </a:lnTo>
                <a:close/>
              </a:path>
            </a:pathLst>
          </a:custGeom>
          <a:solidFill>
            <a:srgbClr val="000099"/>
          </a:solidFill>
        </p:spPr>
        <p:txBody>
          <a:bodyPr wrap="square" lIns="0" tIns="0" rIns="0" bIns="0" rtlCol="0"/>
          <a:lstStyle/>
          <a:p>
            <a:endParaRPr/>
          </a:p>
        </p:txBody>
      </p:sp>
      <p:sp>
        <p:nvSpPr>
          <p:cNvPr id="193" name="object 193"/>
          <p:cNvSpPr/>
          <p:nvPr/>
        </p:nvSpPr>
        <p:spPr>
          <a:xfrm>
            <a:off x="7991995" y="3567143"/>
            <a:ext cx="359260" cy="342045"/>
          </a:xfrm>
          <a:prstGeom prst="rect">
            <a:avLst/>
          </a:prstGeom>
          <a:blipFill>
            <a:blip r:embed="rId47" cstate="print"/>
            <a:stretch>
              <a:fillRect/>
            </a:stretch>
          </a:blipFill>
        </p:spPr>
        <p:txBody>
          <a:bodyPr wrap="square" lIns="0" tIns="0" rIns="0" bIns="0" rtlCol="0"/>
          <a:lstStyle/>
          <a:p>
            <a:endParaRPr/>
          </a:p>
        </p:txBody>
      </p:sp>
      <p:sp>
        <p:nvSpPr>
          <p:cNvPr id="194" name="object 194"/>
          <p:cNvSpPr/>
          <p:nvPr/>
        </p:nvSpPr>
        <p:spPr>
          <a:xfrm>
            <a:off x="8145217" y="3599942"/>
            <a:ext cx="169400" cy="156753"/>
          </a:xfrm>
          <a:prstGeom prst="rect">
            <a:avLst/>
          </a:prstGeom>
          <a:blipFill>
            <a:blip r:embed="rId48" cstate="print"/>
            <a:stretch>
              <a:fillRect/>
            </a:stretch>
          </a:blipFill>
        </p:spPr>
        <p:txBody>
          <a:bodyPr wrap="square" lIns="0" tIns="0" rIns="0" bIns="0" rtlCol="0"/>
          <a:lstStyle/>
          <a:p>
            <a:endParaRPr/>
          </a:p>
        </p:txBody>
      </p:sp>
      <p:sp>
        <p:nvSpPr>
          <p:cNvPr id="195" name="object 195"/>
          <p:cNvSpPr/>
          <p:nvPr/>
        </p:nvSpPr>
        <p:spPr>
          <a:xfrm>
            <a:off x="7903198" y="3385017"/>
            <a:ext cx="189577" cy="337026"/>
          </a:xfrm>
          <a:prstGeom prst="rect">
            <a:avLst/>
          </a:prstGeom>
          <a:blipFill>
            <a:blip r:embed="rId49" cstate="print"/>
            <a:stretch>
              <a:fillRect/>
            </a:stretch>
          </a:blipFill>
        </p:spPr>
        <p:txBody>
          <a:bodyPr wrap="square" lIns="0" tIns="0" rIns="0" bIns="0" rtlCol="0"/>
          <a:lstStyle/>
          <a:p>
            <a:endParaRPr/>
          </a:p>
        </p:txBody>
      </p:sp>
      <p:sp>
        <p:nvSpPr>
          <p:cNvPr id="196" name="object 196"/>
          <p:cNvSpPr/>
          <p:nvPr/>
        </p:nvSpPr>
        <p:spPr>
          <a:xfrm>
            <a:off x="7803435" y="3325424"/>
            <a:ext cx="347996" cy="167556"/>
          </a:xfrm>
          <a:prstGeom prst="rect">
            <a:avLst/>
          </a:prstGeom>
          <a:blipFill>
            <a:blip r:embed="rId50" cstate="print"/>
            <a:stretch>
              <a:fillRect/>
            </a:stretch>
          </a:blipFill>
        </p:spPr>
        <p:txBody>
          <a:bodyPr wrap="square" lIns="0" tIns="0" rIns="0" bIns="0" rtlCol="0"/>
          <a:lstStyle/>
          <a:p>
            <a:endParaRPr/>
          </a:p>
        </p:txBody>
      </p:sp>
      <p:sp>
        <p:nvSpPr>
          <p:cNvPr id="197" name="object 197"/>
          <p:cNvSpPr/>
          <p:nvPr/>
        </p:nvSpPr>
        <p:spPr>
          <a:xfrm>
            <a:off x="11093555" y="4429475"/>
            <a:ext cx="186690" cy="0"/>
          </a:xfrm>
          <a:custGeom>
            <a:avLst/>
            <a:gdLst/>
            <a:ahLst/>
            <a:cxnLst/>
            <a:rect l="l" t="t" r="r" b="b"/>
            <a:pathLst>
              <a:path w="186690">
                <a:moveTo>
                  <a:pt x="0" y="0"/>
                </a:moveTo>
                <a:lnTo>
                  <a:pt x="186245" y="1"/>
                </a:lnTo>
              </a:path>
            </a:pathLst>
          </a:custGeom>
          <a:ln w="12700">
            <a:solidFill>
              <a:srgbClr val="000000"/>
            </a:solidFill>
          </a:ln>
        </p:spPr>
        <p:txBody>
          <a:bodyPr wrap="square" lIns="0" tIns="0" rIns="0" bIns="0" rtlCol="0"/>
          <a:lstStyle/>
          <a:p>
            <a:endParaRPr/>
          </a:p>
        </p:txBody>
      </p:sp>
      <p:sp>
        <p:nvSpPr>
          <p:cNvPr id="198" name="object 198"/>
          <p:cNvSpPr/>
          <p:nvPr/>
        </p:nvSpPr>
        <p:spPr>
          <a:xfrm>
            <a:off x="11434827" y="4255015"/>
            <a:ext cx="148567" cy="349142"/>
          </a:xfrm>
          <a:prstGeom prst="rect">
            <a:avLst/>
          </a:prstGeom>
          <a:blipFill>
            <a:blip r:embed="rId51" cstate="print"/>
            <a:stretch>
              <a:fillRect/>
            </a:stretch>
          </a:blipFill>
        </p:spPr>
        <p:txBody>
          <a:bodyPr wrap="square" lIns="0" tIns="0" rIns="0" bIns="0" rtlCol="0"/>
          <a:lstStyle/>
          <a:p>
            <a:endParaRPr/>
          </a:p>
        </p:txBody>
      </p:sp>
      <p:sp>
        <p:nvSpPr>
          <p:cNvPr id="199" name="object 199"/>
          <p:cNvSpPr/>
          <p:nvPr/>
        </p:nvSpPr>
        <p:spPr>
          <a:xfrm>
            <a:off x="11231049" y="4247457"/>
            <a:ext cx="148568" cy="349142"/>
          </a:xfrm>
          <a:prstGeom prst="rect">
            <a:avLst/>
          </a:prstGeom>
          <a:blipFill>
            <a:blip r:embed="rId51" cstate="print"/>
            <a:stretch>
              <a:fillRect/>
            </a:stretch>
          </a:blipFill>
        </p:spPr>
        <p:txBody>
          <a:bodyPr wrap="square" lIns="0" tIns="0" rIns="0" bIns="0" rtlCol="0"/>
          <a:lstStyle/>
          <a:p>
            <a:endParaRPr/>
          </a:p>
        </p:txBody>
      </p:sp>
      <p:sp>
        <p:nvSpPr>
          <p:cNvPr id="200" name="object 200"/>
          <p:cNvSpPr/>
          <p:nvPr/>
        </p:nvSpPr>
        <p:spPr>
          <a:xfrm>
            <a:off x="11316827" y="4188911"/>
            <a:ext cx="192257" cy="451815"/>
          </a:xfrm>
          <a:prstGeom prst="rect">
            <a:avLst/>
          </a:prstGeom>
          <a:blipFill>
            <a:blip r:embed="rId51" cstate="print"/>
            <a:stretch>
              <a:fillRect/>
            </a:stretch>
          </a:blipFill>
        </p:spPr>
        <p:txBody>
          <a:bodyPr wrap="square" lIns="0" tIns="0" rIns="0" bIns="0" rtlCol="0"/>
          <a:lstStyle/>
          <a:p>
            <a:endParaRPr/>
          </a:p>
        </p:txBody>
      </p:sp>
      <p:sp>
        <p:nvSpPr>
          <p:cNvPr id="201" name="object 201"/>
          <p:cNvSpPr/>
          <p:nvPr/>
        </p:nvSpPr>
        <p:spPr>
          <a:xfrm>
            <a:off x="11064946" y="3644641"/>
            <a:ext cx="161290" cy="0"/>
          </a:xfrm>
          <a:custGeom>
            <a:avLst/>
            <a:gdLst/>
            <a:ahLst/>
            <a:cxnLst/>
            <a:rect l="l" t="t" r="r" b="b"/>
            <a:pathLst>
              <a:path w="161290">
                <a:moveTo>
                  <a:pt x="0" y="0"/>
                </a:moveTo>
                <a:lnTo>
                  <a:pt x="161107" y="1"/>
                </a:lnTo>
              </a:path>
            </a:pathLst>
          </a:custGeom>
          <a:ln w="12700">
            <a:solidFill>
              <a:srgbClr val="000000"/>
            </a:solidFill>
          </a:ln>
        </p:spPr>
        <p:txBody>
          <a:bodyPr wrap="square" lIns="0" tIns="0" rIns="0" bIns="0" rtlCol="0"/>
          <a:lstStyle/>
          <a:p>
            <a:endParaRPr/>
          </a:p>
        </p:txBody>
      </p:sp>
      <p:sp>
        <p:nvSpPr>
          <p:cNvPr id="202" name="object 202"/>
          <p:cNvSpPr/>
          <p:nvPr/>
        </p:nvSpPr>
        <p:spPr>
          <a:xfrm>
            <a:off x="11360155" y="3487883"/>
            <a:ext cx="128514" cy="313717"/>
          </a:xfrm>
          <a:prstGeom prst="rect">
            <a:avLst/>
          </a:prstGeom>
          <a:blipFill>
            <a:blip r:embed="rId51" cstate="print"/>
            <a:stretch>
              <a:fillRect/>
            </a:stretch>
          </a:blipFill>
        </p:spPr>
        <p:txBody>
          <a:bodyPr wrap="square" lIns="0" tIns="0" rIns="0" bIns="0" rtlCol="0"/>
          <a:lstStyle/>
          <a:p>
            <a:endParaRPr/>
          </a:p>
        </p:txBody>
      </p:sp>
      <p:sp>
        <p:nvSpPr>
          <p:cNvPr id="203" name="object 203"/>
          <p:cNvSpPr/>
          <p:nvPr/>
        </p:nvSpPr>
        <p:spPr>
          <a:xfrm>
            <a:off x="11183883" y="3481090"/>
            <a:ext cx="128514" cy="313717"/>
          </a:xfrm>
          <a:prstGeom prst="rect">
            <a:avLst/>
          </a:prstGeom>
          <a:blipFill>
            <a:blip r:embed="rId51" cstate="print"/>
            <a:stretch>
              <a:fillRect/>
            </a:stretch>
          </a:blipFill>
        </p:spPr>
        <p:txBody>
          <a:bodyPr wrap="square" lIns="0" tIns="0" rIns="0" bIns="0" rtlCol="0"/>
          <a:lstStyle/>
          <a:p>
            <a:endParaRPr/>
          </a:p>
        </p:txBody>
      </p:sp>
      <p:sp>
        <p:nvSpPr>
          <p:cNvPr id="204" name="object 204"/>
          <p:cNvSpPr/>
          <p:nvPr/>
        </p:nvSpPr>
        <p:spPr>
          <a:xfrm>
            <a:off x="11258082" y="3428484"/>
            <a:ext cx="166307" cy="405973"/>
          </a:xfrm>
          <a:prstGeom prst="rect">
            <a:avLst/>
          </a:prstGeom>
          <a:blipFill>
            <a:blip r:embed="rId51" cstate="print"/>
            <a:stretch>
              <a:fillRect/>
            </a:stretch>
          </a:blipFill>
        </p:spPr>
        <p:txBody>
          <a:bodyPr wrap="square" lIns="0" tIns="0" rIns="0" bIns="0" rtlCol="0"/>
          <a:lstStyle/>
          <a:p>
            <a:endParaRPr/>
          </a:p>
        </p:txBody>
      </p:sp>
      <p:sp>
        <p:nvSpPr>
          <p:cNvPr id="205" name="object 205"/>
          <p:cNvSpPr/>
          <p:nvPr/>
        </p:nvSpPr>
        <p:spPr>
          <a:xfrm>
            <a:off x="7980855" y="4900161"/>
            <a:ext cx="345629" cy="320302"/>
          </a:xfrm>
          <a:prstGeom prst="rect">
            <a:avLst/>
          </a:prstGeom>
          <a:blipFill>
            <a:blip r:embed="rId52" cstate="print"/>
            <a:stretch>
              <a:fillRect/>
            </a:stretch>
          </a:blipFill>
        </p:spPr>
        <p:txBody>
          <a:bodyPr wrap="square" lIns="0" tIns="0" rIns="0" bIns="0" rtlCol="0"/>
          <a:lstStyle/>
          <a:p>
            <a:endParaRPr/>
          </a:p>
        </p:txBody>
      </p:sp>
      <p:sp>
        <p:nvSpPr>
          <p:cNvPr id="206" name="object 206"/>
          <p:cNvSpPr/>
          <p:nvPr/>
        </p:nvSpPr>
        <p:spPr>
          <a:xfrm>
            <a:off x="8128262" y="4930875"/>
            <a:ext cx="162972" cy="146787"/>
          </a:xfrm>
          <a:prstGeom prst="rect">
            <a:avLst/>
          </a:prstGeom>
          <a:blipFill>
            <a:blip r:embed="rId53" cstate="print"/>
            <a:stretch>
              <a:fillRect/>
            </a:stretch>
          </a:blipFill>
        </p:spPr>
        <p:txBody>
          <a:bodyPr wrap="square" lIns="0" tIns="0" rIns="0" bIns="0" rtlCol="0"/>
          <a:lstStyle/>
          <a:p>
            <a:endParaRPr/>
          </a:p>
        </p:txBody>
      </p:sp>
      <p:sp>
        <p:nvSpPr>
          <p:cNvPr id="207" name="object 207"/>
          <p:cNvSpPr/>
          <p:nvPr/>
        </p:nvSpPr>
        <p:spPr>
          <a:xfrm>
            <a:off x="9201680" y="5852809"/>
            <a:ext cx="307701" cy="191515"/>
          </a:xfrm>
          <a:prstGeom prst="rect">
            <a:avLst/>
          </a:prstGeom>
          <a:blipFill>
            <a:blip r:embed="rId54" cstate="print"/>
            <a:stretch>
              <a:fillRect/>
            </a:stretch>
          </a:blipFill>
        </p:spPr>
        <p:txBody>
          <a:bodyPr wrap="square" lIns="0" tIns="0" rIns="0" bIns="0" rtlCol="0"/>
          <a:lstStyle/>
          <a:p>
            <a:endParaRPr/>
          </a:p>
        </p:txBody>
      </p:sp>
      <p:sp>
        <p:nvSpPr>
          <p:cNvPr id="208" name="object 208"/>
          <p:cNvSpPr/>
          <p:nvPr/>
        </p:nvSpPr>
        <p:spPr>
          <a:xfrm>
            <a:off x="9214740" y="6036283"/>
            <a:ext cx="257191" cy="128323"/>
          </a:xfrm>
          <a:prstGeom prst="rect">
            <a:avLst/>
          </a:prstGeom>
          <a:blipFill>
            <a:blip r:embed="rId55" cstate="print"/>
            <a:stretch>
              <a:fillRect/>
            </a:stretch>
          </a:blipFill>
        </p:spPr>
        <p:txBody>
          <a:bodyPr wrap="square" lIns="0" tIns="0" rIns="0" bIns="0" rtlCol="0"/>
          <a:lstStyle/>
          <a:p>
            <a:endParaRPr/>
          </a:p>
        </p:txBody>
      </p:sp>
      <p:sp>
        <p:nvSpPr>
          <p:cNvPr id="209" name="object 209"/>
          <p:cNvSpPr/>
          <p:nvPr/>
        </p:nvSpPr>
        <p:spPr>
          <a:xfrm>
            <a:off x="9295834" y="5918731"/>
            <a:ext cx="213568" cy="166577"/>
          </a:xfrm>
          <a:prstGeom prst="rect">
            <a:avLst/>
          </a:prstGeom>
          <a:blipFill>
            <a:blip r:embed="rId56" cstate="print"/>
            <a:stretch>
              <a:fillRect/>
            </a:stretch>
          </a:blipFill>
        </p:spPr>
        <p:txBody>
          <a:bodyPr wrap="square" lIns="0" tIns="0" rIns="0" bIns="0" rtlCol="0"/>
          <a:lstStyle/>
          <a:p>
            <a:endParaRPr/>
          </a:p>
        </p:txBody>
      </p:sp>
      <p:sp>
        <p:nvSpPr>
          <p:cNvPr id="210" name="object 210"/>
          <p:cNvSpPr/>
          <p:nvPr/>
        </p:nvSpPr>
        <p:spPr>
          <a:xfrm>
            <a:off x="9298789" y="5918624"/>
            <a:ext cx="48260" cy="121920"/>
          </a:xfrm>
          <a:custGeom>
            <a:avLst/>
            <a:gdLst/>
            <a:ahLst/>
            <a:cxnLst/>
            <a:rect l="l" t="t" r="r" b="b"/>
            <a:pathLst>
              <a:path w="48259" h="121920">
                <a:moveTo>
                  <a:pt x="39582" y="0"/>
                </a:moveTo>
                <a:lnTo>
                  <a:pt x="0" y="120107"/>
                </a:lnTo>
                <a:lnTo>
                  <a:pt x="7793" y="121649"/>
                </a:lnTo>
                <a:lnTo>
                  <a:pt x="47990" y="3277"/>
                </a:lnTo>
                <a:lnTo>
                  <a:pt x="39582" y="0"/>
                </a:lnTo>
                <a:close/>
              </a:path>
            </a:pathLst>
          </a:custGeom>
          <a:solidFill>
            <a:srgbClr val="000099"/>
          </a:solidFill>
        </p:spPr>
        <p:txBody>
          <a:bodyPr wrap="square" lIns="0" tIns="0" rIns="0" bIns="0" rtlCol="0"/>
          <a:lstStyle/>
          <a:p>
            <a:endParaRPr/>
          </a:p>
        </p:txBody>
      </p:sp>
      <p:sp>
        <p:nvSpPr>
          <p:cNvPr id="211" name="object 211"/>
          <p:cNvSpPr/>
          <p:nvPr/>
        </p:nvSpPr>
        <p:spPr>
          <a:xfrm>
            <a:off x="9337745" y="5918860"/>
            <a:ext cx="172878" cy="161923"/>
          </a:xfrm>
          <a:prstGeom prst="rect">
            <a:avLst/>
          </a:prstGeom>
          <a:blipFill>
            <a:blip r:embed="rId57" cstate="print"/>
            <a:stretch>
              <a:fillRect/>
            </a:stretch>
          </a:blipFill>
        </p:spPr>
        <p:txBody>
          <a:bodyPr wrap="square" lIns="0" tIns="0" rIns="0" bIns="0" rtlCol="0"/>
          <a:lstStyle/>
          <a:p>
            <a:endParaRPr/>
          </a:p>
        </p:txBody>
      </p:sp>
      <p:sp>
        <p:nvSpPr>
          <p:cNvPr id="212" name="object 212"/>
          <p:cNvSpPr/>
          <p:nvPr/>
        </p:nvSpPr>
        <p:spPr>
          <a:xfrm>
            <a:off x="9298226" y="6034095"/>
            <a:ext cx="176369" cy="47401"/>
          </a:xfrm>
          <a:prstGeom prst="rect">
            <a:avLst/>
          </a:prstGeom>
          <a:blipFill>
            <a:blip r:embed="rId58" cstate="print"/>
            <a:stretch>
              <a:fillRect/>
            </a:stretch>
          </a:blipFill>
        </p:spPr>
        <p:txBody>
          <a:bodyPr wrap="square" lIns="0" tIns="0" rIns="0" bIns="0" rtlCol="0"/>
          <a:lstStyle/>
          <a:p>
            <a:endParaRPr/>
          </a:p>
        </p:txBody>
      </p:sp>
      <p:sp>
        <p:nvSpPr>
          <p:cNvPr id="213" name="object 213"/>
          <p:cNvSpPr/>
          <p:nvPr/>
        </p:nvSpPr>
        <p:spPr>
          <a:xfrm>
            <a:off x="9463425" y="5941552"/>
            <a:ext cx="48895" cy="141605"/>
          </a:xfrm>
          <a:custGeom>
            <a:avLst/>
            <a:gdLst/>
            <a:ahLst/>
            <a:cxnLst/>
            <a:rect l="l" t="t" r="r" b="b"/>
            <a:pathLst>
              <a:path w="48895" h="141604">
                <a:moveTo>
                  <a:pt x="48441" y="0"/>
                </a:moveTo>
                <a:lnTo>
                  <a:pt x="46769" y="0"/>
                </a:lnTo>
                <a:lnTo>
                  <a:pt x="0" y="139994"/>
                </a:lnTo>
                <a:lnTo>
                  <a:pt x="5171" y="141013"/>
                </a:lnTo>
                <a:lnTo>
                  <a:pt x="48441" y="0"/>
                </a:lnTo>
                <a:close/>
              </a:path>
            </a:pathLst>
          </a:custGeom>
          <a:solidFill>
            <a:srgbClr val="4D4D4D"/>
          </a:solidFill>
        </p:spPr>
        <p:txBody>
          <a:bodyPr wrap="square" lIns="0" tIns="0" rIns="0" bIns="0" rtlCol="0"/>
          <a:lstStyle/>
          <a:p>
            <a:endParaRPr/>
          </a:p>
        </p:txBody>
      </p:sp>
      <p:sp>
        <p:nvSpPr>
          <p:cNvPr id="214" name="object 214"/>
          <p:cNvSpPr/>
          <p:nvPr/>
        </p:nvSpPr>
        <p:spPr>
          <a:xfrm>
            <a:off x="9298451" y="6040391"/>
            <a:ext cx="168699" cy="46806"/>
          </a:xfrm>
          <a:prstGeom prst="rect">
            <a:avLst/>
          </a:prstGeom>
          <a:blipFill>
            <a:blip r:embed="rId59" cstate="print"/>
            <a:stretch>
              <a:fillRect/>
            </a:stretch>
          </a:blipFill>
        </p:spPr>
        <p:txBody>
          <a:bodyPr wrap="square" lIns="0" tIns="0" rIns="0" bIns="0" rtlCol="0"/>
          <a:lstStyle/>
          <a:p>
            <a:endParaRPr/>
          </a:p>
        </p:txBody>
      </p:sp>
      <p:sp>
        <p:nvSpPr>
          <p:cNvPr id="215" name="object 215"/>
          <p:cNvSpPr/>
          <p:nvPr/>
        </p:nvSpPr>
        <p:spPr>
          <a:xfrm>
            <a:off x="9295628" y="6090406"/>
            <a:ext cx="57785" cy="27940"/>
          </a:xfrm>
          <a:custGeom>
            <a:avLst/>
            <a:gdLst/>
            <a:ahLst/>
            <a:cxnLst/>
            <a:rect l="l" t="t" r="r" b="b"/>
            <a:pathLst>
              <a:path w="57784" h="27939">
                <a:moveTo>
                  <a:pt x="22305" y="0"/>
                </a:moveTo>
                <a:lnTo>
                  <a:pt x="0" y="15557"/>
                </a:lnTo>
                <a:lnTo>
                  <a:pt x="35780" y="27799"/>
                </a:lnTo>
                <a:lnTo>
                  <a:pt x="57249" y="10541"/>
                </a:lnTo>
                <a:lnTo>
                  <a:pt x="22305" y="0"/>
                </a:lnTo>
                <a:close/>
              </a:path>
            </a:pathLst>
          </a:custGeom>
          <a:solidFill>
            <a:srgbClr val="000099"/>
          </a:solidFill>
        </p:spPr>
        <p:txBody>
          <a:bodyPr wrap="square" lIns="0" tIns="0" rIns="0" bIns="0" rtlCol="0"/>
          <a:lstStyle/>
          <a:p>
            <a:endParaRPr/>
          </a:p>
        </p:txBody>
      </p:sp>
      <p:sp>
        <p:nvSpPr>
          <p:cNvPr id="216" name="object 216"/>
          <p:cNvSpPr/>
          <p:nvPr/>
        </p:nvSpPr>
        <p:spPr>
          <a:xfrm>
            <a:off x="9296694" y="6091001"/>
            <a:ext cx="55270" cy="26439"/>
          </a:xfrm>
          <a:prstGeom prst="rect">
            <a:avLst/>
          </a:prstGeom>
          <a:blipFill>
            <a:blip r:embed="rId60" cstate="print"/>
            <a:stretch>
              <a:fillRect/>
            </a:stretch>
          </a:blipFill>
        </p:spPr>
        <p:txBody>
          <a:bodyPr wrap="square" lIns="0" tIns="0" rIns="0" bIns="0" rtlCol="0"/>
          <a:lstStyle/>
          <a:p>
            <a:endParaRPr/>
          </a:p>
        </p:txBody>
      </p:sp>
      <p:sp>
        <p:nvSpPr>
          <p:cNvPr id="217" name="object 217"/>
          <p:cNvSpPr/>
          <p:nvPr/>
        </p:nvSpPr>
        <p:spPr>
          <a:xfrm>
            <a:off x="9300805" y="6101288"/>
            <a:ext cx="19685" cy="8890"/>
          </a:xfrm>
          <a:custGeom>
            <a:avLst/>
            <a:gdLst/>
            <a:ahLst/>
            <a:cxnLst/>
            <a:rect l="l" t="t" r="r" b="b"/>
            <a:pathLst>
              <a:path w="19684" h="8889">
                <a:moveTo>
                  <a:pt x="5709" y="0"/>
                </a:moveTo>
                <a:lnTo>
                  <a:pt x="0" y="3740"/>
                </a:lnTo>
                <a:lnTo>
                  <a:pt x="13931" y="8500"/>
                </a:lnTo>
                <a:lnTo>
                  <a:pt x="19641" y="4250"/>
                </a:lnTo>
                <a:lnTo>
                  <a:pt x="5709" y="0"/>
                </a:lnTo>
                <a:close/>
              </a:path>
            </a:pathLst>
          </a:custGeom>
          <a:solidFill>
            <a:srgbClr val="4472C4"/>
          </a:solidFill>
        </p:spPr>
        <p:txBody>
          <a:bodyPr wrap="square" lIns="0" tIns="0" rIns="0" bIns="0" rtlCol="0"/>
          <a:lstStyle/>
          <a:p>
            <a:endParaRPr/>
          </a:p>
        </p:txBody>
      </p:sp>
      <p:sp>
        <p:nvSpPr>
          <p:cNvPr id="218" name="object 218"/>
          <p:cNvSpPr/>
          <p:nvPr/>
        </p:nvSpPr>
        <p:spPr>
          <a:xfrm>
            <a:off x="9300121" y="6105199"/>
            <a:ext cx="15240" cy="5715"/>
          </a:xfrm>
          <a:custGeom>
            <a:avLst/>
            <a:gdLst/>
            <a:ahLst/>
            <a:cxnLst/>
            <a:rect l="l" t="t" r="r" b="b"/>
            <a:pathLst>
              <a:path w="15240" h="5714">
                <a:moveTo>
                  <a:pt x="913" y="0"/>
                </a:moveTo>
                <a:lnTo>
                  <a:pt x="0" y="765"/>
                </a:lnTo>
                <a:lnTo>
                  <a:pt x="13702" y="5355"/>
                </a:lnTo>
                <a:lnTo>
                  <a:pt x="14768" y="4505"/>
                </a:lnTo>
                <a:lnTo>
                  <a:pt x="913" y="0"/>
                </a:lnTo>
                <a:close/>
              </a:path>
            </a:pathLst>
          </a:custGeom>
          <a:solidFill>
            <a:srgbClr val="000099"/>
          </a:solidFill>
        </p:spPr>
        <p:txBody>
          <a:bodyPr wrap="square" lIns="0" tIns="0" rIns="0" bIns="0" rtlCol="0"/>
          <a:lstStyle/>
          <a:p>
            <a:endParaRPr/>
          </a:p>
        </p:txBody>
      </p:sp>
      <p:sp>
        <p:nvSpPr>
          <p:cNvPr id="219" name="object 219"/>
          <p:cNvSpPr/>
          <p:nvPr/>
        </p:nvSpPr>
        <p:spPr>
          <a:xfrm>
            <a:off x="9316944" y="6106728"/>
            <a:ext cx="19685" cy="8890"/>
          </a:xfrm>
          <a:custGeom>
            <a:avLst/>
            <a:gdLst/>
            <a:ahLst/>
            <a:cxnLst/>
            <a:rect l="l" t="t" r="r" b="b"/>
            <a:pathLst>
              <a:path w="19684" h="8889">
                <a:moveTo>
                  <a:pt x="5405" y="0"/>
                </a:moveTo>
                <a:lnTo>
                  <a:pt x="0" y="3910"/>
                </a:lnTo>
                <a:lnTo>
                  <a:pt x="13931" y="8671"/>
                </a:lnTo>
                <a:lnTo>
                  <a:pt x="19640" y="4420"/>
                </a:lnTo>
                <a:lnTo>
                  <a:pt x="5405" y="0"/>
                </a:lnTo>
                <a:close/>
              </a:path>
            </a:pathLst>
          </a:custGeom>
          <a:solidFill>
            <a:srgbClr val="4472C4"/>
          </a:solidFill>
        </p:spPr>
        <p:txBody>
          <a:bodyPr wrap="square" lIns="0" tIns="0" rIns="0" bIns="0" rtlCol="0"/>
          <a:lstStyle/>
          <a:p>
            <a:endParaRPr/>
          </a:p>
        </p:txBody>
      </p:sp>
      <p:sp>
        <p:nvSpPr>
          <p:cNvPr id="220" name="object 220"/>
          <p:cNvSpPr/>
          <p:nvPr/>
        </p:nvSpPr>
        <p:spPr>
          <a:xfrm>
            <a:off x="9316260" y="6110809"/>
            <a:ext cx="15240" cy="5715"/>
          </a:xfrm>
          <a:custGeom>
            <a:avLst/>
            <a:gdLst/>
            <a:ahLst/>
            <a:cxnLst/>
            <a:rect l="l" t="t" r="r" b="b"/>
            <a:pathLst>
              <a:path w="15240" h="5714">
                <a:moveTo>
                  <a:pt x="913" y="0"/>
                </a:moveTo>
                <a:lnTo>
                  <a:pt x="0" y="765"/>
                </a:lnTo>
                <a:lnTo>
                  <a:pt x="13703" y="5355"/>
                </a:lnTo>
                <a:lnTo>
                  <a:pt x="14768" y="4505"/>
                </a:lnTo>
                <a:lnTo>
                  <a:pt x="913" y="0"/>
                </a:lnTo>
                <a:close/>
              </a:path>
            </a:pathLst>
          </a:custGeom>
          <a:solidFill>
            <a:srgbClr val="000099"/>
          </a:solidFill>
        </p:spPr>
        <p:txBody>
          <a:bodyPr wrap="square" lIns="0" tIns="0" rIns="0" bIns="0" rtlCol="0"/>
          <a:lstStyle/>
          <a:p>
            <a:endParaRPr/>
          </a:p>
        </p:txBody>
      </p:sp>
      <p:sp>
        <p:nvSpPr>
          <p:cNvPr id="221" name="object 221"/>
          <p:cNvSpPr/>
          <p:nvPr/>
        </p:nvSpPr>
        <p:spPr>
          <a:xfrm>
            <a:off x="9393641" y="6094564"/>
            <a:ext cx="69850" cy="61594"/>
          </a:xfrm>
          <a:custGeom>
            <a:avLst/>
            <a:gdLst/>
            <a:ahLst/>
            <a:cxnLst/>
            <a:rect l="l" t="t" r="r" b="b"/>
            <a:pathLst>
              <a:path w="69850" h="61595">
                <a:moveTo>
                  <a:pt x="69333" y="0"/>
                </a:moveTo>
                <a:lnTo>
                  <a:pt x="210" y="56899"/>
                </a:lnTo>
                <a:lnTo>
                  <a:pt x="0" y="61062"/>
                </a:lnTo>
                <a:lnTo>
                  <a:pt x="69122" y="4625"/>
                </a:lnTo>
                <a:lnTo>
                  <a:pt x="69333" y="0"/>
                </a:lnTo>
                <a:close/>
              </a:path>
            </a:pathLst>
          </a:custGeom>
          <a:solidFill>
            <a:srgbClr val="000099"/>
          </a:solidFill>
        </p:spPr>
        <p:txBody>
          <a:bodyPr wrap="square" lIns="0" tIns="0" rIns="0" bIns="0" rtlCol="0"/>
          <a:lstStyle/>
          <a:p>
            <a:endParaRPr/>
          </a:p>
        </p:txBody>
      </p:sp>
      <p:sp>
        <p:nvSpPr>
          <p:cNvPr id="222" name="object 222"/>
          <p:cNvSpPr/>
          <p:nvPr/>
        </p:nvSpPr>
        <p:spPr>
          <a:xfrm>
            <a:off x="9216698" y="6099435"/>
            <a:ext cx="177800" cy="55880"/>
          </a:xfrm>
          <a:custGeom>
            <a:avLst/>
            <a:gdLst/>
            <a:ahLst/>
            <a:cxnLst/>
            <a:rect l="l" t="t" r="r" b="b"/>
            <a:pathLst>
              <a:path w="177800" h="55879">
                <a:moveTo>
                  <a:pt x="2522" y="0"/>
                </a:moveTo>
                <a:lnTo>
                  <a:pt x="420" y="0"/>
                </a:lnTo>
                <a:lnTo>
                  <a:pt x="0" y="1849"/>
                </a:lnTo>
                <a:lnTo>
                  <a:pt x="177184" y="55716"/>
                </a:lnTo>
                <a:lnTo>
                  <a:pt x="177393" y="52249"/>
                </a:lnTo>
                <a:lnTo>
                  <a:pt x="2522" y="0"/>
                </a:lnTo>
                <a:close/>
              </a:path>
            </a:pathLst>
          </a:custGeom>
          <a:solidFill>
            <a:srgbClr val="000099"/>
          </a:solidFill>
        </p:spPr>
        <p:txBody>
          <a:bodyPr wrap="square" lIns="0" tIns="0" rIns="0" bIns="0" rtlCol="0"/>
          <a:lstStyle/>
          <a:p>
            <a:endParaRPr/>
          </a:p>
        </p:txBody>
      </p:sp>
      <p:sp>
        <p:nvSpPr>
          <p:cNvPr id="223" name="object 223"/>
          <p:cNvSpPr/>
          <p:nvPr/>
        </p:nvSpPr>
        <p:spPr>
          <a:xfrm>
            <a:off x="9216811" y="6089219"/>
            <a:ext cx="2540" cy="11430"/>
          </a:xfrm>
          <a:custGeom>
            <a:avLst/>
            <a:gdLst/>
            <a:ahLst/>
            <a:cxnLst/>
            <a:rect l="l" t="t" r="r" b="b"/>
            <a:pathLst>
              <a:path w="2540" h="11429">
                <a:moveTo>
                  <a:pt x="222" y="0"/>
                </a:moveTo>
                <a:lnTo>
                  <a:pt x="0" y="11055"/>
                </a:lnTo>
                <a:lnTo>
                  <a:pt x="1697" y="11286"/>
                </a:lnTo>
                <a:lnTo>
                  <a:pt x="1920" y="767"/>
                </a:lnTo>
                <a:lnTo>
                  <a:pt x="222" y="0"/>
                </a:lnTo>
                <a:close/>
              </a:path>
            </a:pathLst>
          </a:custGeom>
          <a:solidFill>
            <a:srgbClr val="000099"/>
          </a:solidFill>
        </p:spPr>
        <p:txBody>
          <a:bodyPr wrap="square" lIns="0" tIns="0" rIns="0" bIns="0" rtlCol="0"/>
          <a:lstStyle/>
          <a:p>
            <a:endParaRPr/>
          </a:p>
        </p:txBody>
      </p:sp>
      <p:sp>
        <p:nvSpPr>
          <p:cNvPr id="224" name="object 224"/>
          <p:cNvSpPr/>
          <p:nvPr/>
        </p:nvSpPr>
        <p:spPr>
          <a:xfrm>
            <a:off x="9216925" y="6043243"/>
            <a:ext cx="82550" cy="46990"/>
          </a:xfrm>
          <a:custGeom>
            <a:avLst/>
            <a:gdLst/>
            <a:ahLst/>
            <a:cxnLst/>
            <a:rect l="l" t="t" r="r" b="b"/>
            <a:pathLst>
              <a:path w="82550" h="46989">
                <a:moveTo>
                  <a:pt x="82008" y="0"/>
                </a:moveTo>
                <a:lnTo>
                  <a:pt x="0" y="45994"/>
                </a:lnTo>
                <a:lnTo>
                  <a:pt x="2103" y="46687"/>
                </a:lnTo>
                <a:lnTo>
                  <a:pt x="82430" y="1386"/>
                </a:lnTo>
                <a:lnTo>
                  <a:pt x="82008" y="0"/>
                </a:lnTo>
                <a:close/>
              </a:path>
            </a:pathLst>
          </a:custGeom>
          <a:solidFill>
            <a:srgbClr val="000099"/>
          </a:solidFill>
        </p:spPr>
        <p:txBody>
          <a:bodyPr wrap="square" lIns="0" tIns="0" rIns="0" bIns="0" rtlCol="0"/>
          <a:lstStyle/>
          <a:p>
            <a:endParaRPr/>
          </a:p>
        </p:txBody>
      </p:sp>
      <p:sp>
        <p:nvSpPr>
          <p:cNvPr id="225" name="object 225"/>
          <p:cNvSpPr/>
          <p:nvPr/>
        </p:nvSpPr>
        <p:spPr>
          <a:xfrm>
            <a:off x="9222458" y="6091594"/>
            <a:ext cx="168275" cy="53975"/>
          </a:xfrm>
          <a:custGeom>
            <a:avLst/>
            <a:gdLst/>
            <a:ahLst/>
            <a:cxnLst/>
            <a:rect l="l" t="t" r="r" b="b"/>
            <a:pathLst>
              <a:path w="168275" h="53975">
                <a:moveTo>
                  <a:pt x="2391" y="0"/>
                </a:moveTo>
                <a:lnTo>
                  <a:pt x="398" y="0"/>
                </a:lnTo>
                <a:lnTo>
                  <a:pt x="0" y="1778"/>
                </a:lnTo>
                <a:lnTo>
                  <a:pt x="168047" y="53577"/>
                </a:lnTo>
                <a:lnTo>
                  <a:pt x="168247" y="50243"/>
                </a:lnTo>
                <a:lnTo>
                  <a:pt x="2391" y="0"/>
                </a:lnTo>
                <a:close/>
              </a:path>
            </a:pathLst>
          </a:custGeom>
          <a:solidFill>
            <a:srgbClr val="000099"/>
          </a:solidFill>
        </p:spPr>
        <p:txBody>
          <a:bodyPr wrap="square" lIns="0" tIns="0" rIns="0" bIns="0" rtlCol="0"/>
          <a:lstStyle/>
          <a:p>
            <a:endParaRPr/>
          </a:p>
        </p:txBody>
      </p:sp>
      <p:sp>
        <p:nvSpPr>
          <p:cNvPr id="226" name="object 226"/>
          <p:cNvSpPr/>
          <p:nvPr/>
        </p:nvSpPr>
        <p:spPr>
          <a:xfrm>
            <a:off x="9390480" y="6087792"/>
            <a:ext cx="69215" cy="55880"/>
          </a:xfrm>
          <a:custGeom>
            <a:avLst/>
            <a:gdLst/>
            <a:ahLst/>
            <a:cxnLst/>
            <a:rect l="l" t="t" r="r" b="b"/>
            <a:pathLst>
              <a:path w="69215" h="55879">
                <a:moveTo>
                  <a:pt x="68572" y="0"/>
                </a:moveTo>
                <a:lnTo>
                  <a:pt x="0" y="53637"/>
                </a:lnTo>
                <a:lnTo>
                  <a:pt x="162" y="55479"/>
                </a:lnTo>
                <a:lnTo>
                  <a:pt x="975" y="55479"/>
                </a:lnTo>
                <a:lnTo>
                  <a:pt x="68653" y="3453"/>
                </a:lnTo>
                <a:lnTo>
                  <a:pt x="68572" y="0"/>
                </a:lnTo>
                <a:close/>
              </a:path>
            </a:pathLst>
          </a:custGeom>
          <a:solidFill>
            <a:srgbClr val="000099"/>
          </a:solidFill>
        </p:spPr>
        <p:txBody>
          <a:bodyPr wrap="square" lIns="0" tIns="0" rIns="0" bIns="0" rtlCol="0"/>
          <a:lstStyle/>
          <a:p>
            <a:endParaRPr/>
          </a:p>
        </p:txBody>
      </p:sp>
      <p:sp>
        <p:nvSpPr>
          <p:cNvPr id="227" name="object 227"/>
          <p:cNvSpPr/>
          <p:nvPr/>
        </p:nvSpPr>
        <p:spPr>
          <a:xfrm>
            <a:off x="8153909" y="5504657"/>
            <a:ext cx="345629" cy="320302"/>
          </a:xfrm>
          <a:prstGeom prst="rect">
            <a:avLst/>
          </a:prstGeom>
          <a:blipFill>
            <a:blip r:embed="rId52" cstate="print"/>
            <a:stretch>
              <a:fillRect/>
            </a:stretch>
          </a:blipFill>
        </p:spPr>
        <p:txBody>
          <a:bodyPr wrap="square" lIns="0" tIns="0" rIns="0" bIns="0" rtlCol="0"/>
          <a:lstStyle/>
          <a:p>
            <a:endParaRPr/>
          </a:p>
        </p:txBody>
      </p:sp>
      <p:sp>
        <p:nvSpPr>
          <p:cNvPr id="228" name="object 228"/>
          <p:cNvSpPr/>
          <p:nvPr/>
        </p:nvSpPr>
        <p:spPr>
          <a:xfrm>
            <a:off x="8301317" y="5535371"/>
            <a:ext cx="162972" cy="146787"/>
          </a:xfrm>
          <a:prstGeom prst="rect">
            <a:avLst/>
          </a:prstGeom>
          <a:blipFill>
            <a:blip r:embed="rId53" cstate="print"/>
            <a:stretch>
              <a:fillRect/>
            </a:stretch>
          </a:blipFill>
        </p:spPr>
        <p:txBody>
          <a:bodyPr wrap="square" lIns="0" tIns="0" rIns="0" bIns="0" rtlCol="0"/>
          <a:lstStyle/>
          <a:p>
            <a:endParaRPr/>
          </a:p>
        </p:txBody>
      </p:sp>
      <p:sp>
        <p:nvSpPr>
          <p:cNvPr id="229" name="object 229"/>
          <p:cNvSpPr/>
          <p:nvPr/>
        </p:nvSpPr>
        <p:spPr>
          <a:xfrm>
            <a:off x="8552134" y="5526129"/>
            <a:ext cx="345629" cy="320302"/>
          </a:xfrm>
          <a:prstGeom prst="rect">
            <a:avLst/>
          </a:prstGeom>
          <a:blipFill>
            <a:blip r:embed="rId52" cstate="print"/>
            <a:stretch>
              <a:fillRect/>
            </a:stretch>
          </a:blipFill>
        </p:spPr>
        <p:txBody>
          <a:bodyPr wrap="square" lIns="0" tIns="0" rIns="0" bIns="0" rtlCol="0"/>
          <a:lstStyle/>
          <a:p>
            <a:endParaRPr/>
          </a:p>
        </p:txBody>
      </p:sp>
      <p:sp>
        <p:nvSpPr>
          <p:cNvPr id="230" name="object 230"/>
          <p:cNvSpPr/>
          <p:nvPr/>
        </p:nvSpPr>
        <p:spPr>
          <a:xfrm>
            <a:off x="8699541" y="5556844"/>
            <a:ext cx="162972" cy="146787"/>
          </a:xfrm>
          <a:prstGeom prst="rect">
            <a:avLst/>
          </a:prstGeom>
          <a:blipFill>
            <a:blip r:embed="rId53" cstate="print"/>
            <a:stretch>
              <a:fillRect/>
            </a:stretch>
          </a:blipFill>
        </p:spPr>
        <p:txBody>
          <a:bodyPr wrap="square" lIns="0" tIns="0" rIns="0" bIns="0" rtlCol="0"/>
          <a:lstStyle/>
          <a:p>
            <a:endParaRPr/>
          </a:p>
        </p:txBody>
      </p:sp>
      <p:sp>
        <p:nvSpPr>
          <p:cNvPr id="231" name="object 231"/>
          <p:cNvSpPr/>
          <p:nvPr/>
        </p:nvSpPr>
        <p:spPr>
          <a:xfrm>
            <a:off x="9534745" y="5795137"/>
            <a:ext cx="316706" cy="158479"/>
          </a:xfrm>
          <a:prstGeom prst="rect">
            <a:avLst/>
          </a:prstGeom>
          <a:blipFill>
            <a:blip r:embed="rId61" cstate="print"/>
            <a:stretch>
              <a:fillRect/>
            </a:stretch>
          </a:blipFill>
        </p:spPr>
        <p:txBody>
          <a:bodyPr wrap="square" lIns="0" tIns="0" rIns="0" bIns="0" rtlCol="0"/>
          <a:lstStyle/>
          <a:p>
            <a:endParaRPr/>
          </a:p>
        </p:txBody>
      </p:sp>
      <p:sp>
        <p:nvSpPr>
          <p:cNvPr id="232" name="object 232"/>
          <p:cNvSpPr/>
          <p:nvPr/>
        </p:nvSpPr>
        <p:spPr>
          <a:xfrm>
            <a:off x="9548581" y="5945340"/>
            <a:ext cx="263930" cy="107289"/>
          </a:xfrm>
          <a:prstGeom prst="rect">
            <a:avLst/>
          </a:prstGeom>
          <a:blipFill>
            <a:blip r:embed="rId62" cstate="print"/>
            <a:stretch>
              <a:fillRect/>
            </a:stretch>
          </a:blipFill>
        </p:spPr>
        <p:txBody>
          <a:bodyPr wrap="square" lIns="0" tIns="0" rIns="0" bIns="0" rtlCol="0"/>
          <a:lstStyle/>
          <a:p>
            <a:endParaRPr/>
          </a:p>
        </p:txBody>
      </p:sp>
      <p:sp>
        <p:nvSpPr>
          <p:cNvPr id="233" name="object 233"/>
          <p:cNvSpPr/>
          <p:nvPr/>
        </p:nvSpPr>
        <p:spPr>
          <a:xfrm>
            <a:off x="9631794" y="5848561"/>
            <a:ext cx="219540" cy="138806"/>
          </a:xfrm>
          <a:prstGeom prst="rect">
            <a:avLst/>
          </a:prstGeom>
          <a:blipFill>
            <a:blip r:embed="rId63" cstate="print"/>
            <a:stretch>
              <a:fillRect/>
            </a:stretch>
          </a:blipFill>
        </p:spPr>
        <p:txBody>
          <a:bodyPr wrap="square" lIns="0" tIns="0" rIns="0" bIns="0" rtlCol="0"/>
          <a:lstStyle/>
          <a:p>
            <a:endParaRPr/>
          </a:p>
        </p:txBody>
      </p:sp>
      <p:sp>
        <p:nvSpPr>
          <p:cNvPr id="234" name="object 234"/>
          <p:cNvSpPr/>
          <p:nvPr/>
        </p:nvSpPr>
        <p:spPr>
          <a:xfrm>
            <a:off x="9634697" y="5849315"/>
            <a:ext cx="49530" cy="100330"/>
          </a:xfrm>
          <a:custGeom>
            <a:avLst/>
            <a:gdLst/>
            <a:ahLst/>
            <a:cxnLst/>
            <a:rect l="l" t="t" r="r" b="b"/>
            <a:pathLst>
              <a:path w="49529" h="100329">
                <a:moveTo>
                  <a:pt x="40740" y="0"/>
                </a:moveTo>
                <a:lnTo>
                  <a:pt x="0" y="98869"/>
                </a:lnTo>
                <a:lnTo>
                  <a:pt x="8021" y="100138"/>
                </a:lnTo>
                <a:lnTo>
                  <a:pt x="49395" y="2697"/>
                </a:lnTo>
                <a:lnTo>
                  <a:pt x="40740" y="0"/>
                </a:lnTo>
                <a:close/>
              </a:path>
            </a:pathLst>
          </a:custGeom>
          <a:solidFill>
            <a:srgbClr val="000099"/>
          </a:solidFill>
        </p:spPr>
        <p:txBody>
          <a:bodyPr wrap="square" lIns="0" tIns="0" rIns="0" bIns="0" rtlCol="0"/>
          <a:lstStyle/>
          <a:p>
            <a:endParaRPr/>
          </a:p>
        </p:txBody>
      </p:sp>
      <p:sp>
        <p:nvSpPr>
          <p:cNvPr id="235" name="object 235"/>
          <p:cNvSpPr/>
          <p:nvPr/>
        </p:nvSpPr>
        <p:spPr>
          <a:xfrm>
            <a:off x="9674793" y="5849510"/>
            <a:ext cx="177937" cy="133290"/>
          </a:xfrm>
          <a:prstGeom prst="rect">
            <a:avLst/>
          </a:prstGeom>
          <a:blipFill>
            <a:blip r:embed="rId64" cstate="print"/>
            <a:stretch>
              <a:fillRect/>
            </a:stretch>
          </a:blipFill>
        </p:spPr>
        <p:txBody>
          <a:bodyPr wrap="square" lIns="0" tIns="0" rIns="0" bIns="0" rtlCol="0"/>
          <a:lstStyle/>
          <a:p>
            <a:endParaRPr/>
          </a:p>
        </p:txBody>
      </p:sp>
      <p:sp>
        <p:nvSpPr>
          <p:cNvPr id="236" name="object 236"/>
          <p:cNvSpPr/>
          <p:nvPr/>
        </p:nvSpPr>
        <p:spPr>
          <a:xfrm>
            <a:off x="9634115" y="5944368"/>
            <a:ext cx="181532" cy="39018"/>
          </a:xfrm>
          <a:prstGeom prst="rect">
            <a:avLst/>
          </a:prstGeom>
          <a:blipFill>
            <a:blip r:embed="rId65" cstate="print"/>
            <a:stretch>
              <a:fillRect/>
            </a:stretch>
          </a:blipFill>
        </p:spPr>
        <p:txBody>
          <a:bodyPr wrap="square" lIns="0" tIns="0" rIns="0" bIns="0" rtlCol="0"/>
          <a:lstStyle/>
          <a:p>
            <a:endParaRPr/>
          </a:p>
        </p:txBody>
      </p:sp>
      <p:sp>
        <p:nvSpPr>
          <p:cNvPr id="237" name="object 237"/>
          <p:cNvSpPr/>
          <p:nvPr/>
        </p:nvSpPr>
        <p:spPr>
          <a:xfrm>
            <a:off x="9804149" y="5868189"/>
            <a:ext cx="50165" cy="116205"/>
          </a:xfrm>
          <a:custGeom>
            <a:avLst/>
            <a:gdLst/>
            <a:ahLst/>
            <a:cxnLst/>
            <a:rect l="l" t="t" r="r" b="b"/>
            <a:pathLst>
              <a:path w="50165" h="116204">
                <a:moveTo>
                  <a:pt x="49860" y="0"/>
                </a:moveTo>
                <a:lnTo>
                  <a:pt x="48138" y="0"/>
                </a:lnTo>
                <a:lnTo>
                  <a:pt x="0" y="115239"/>
                </a:lnTo>
                <a:lnTo>
                  <a:pt x="5322" y="116079"/>
                </a:lnTo>
                <a:lnTo>
                  <a:pt x="49860" y="0"/>
                </a:lnTo>
                <a:close/>
              </a:path>
            </a:pathLst>
          </a:custGeom>
          <a:solidFill>
            <a:srgbClr val="4D4D4D"/>
          </a:solidFill>
        </p:spPr>
        <p:txBody>
          <a:bodyPr wrap="square" lIns="0" tIns="0" rIns="0" bIns="0" rtlCol="0"/>
          <a:lstStyle/>
          <a:p>
            <a:endParaRPr/>
          </a:p>
        </p:txBody>
      </p:sp>
      <p:sp>
        <p:nvSpPr>
          <p:cNvPr id="238" name="object 238"/>
          <p:cNvSpPr/>
          <p:nvPr/>
        </p:nvSpPr>
        <p:spPr>
          <a:xfrm>
            <a:off x="9634349" y="5949551"/>
            <a:ext cx="173636" cy="38530"/>
          </a:xfrm>
          <a:prstGeom prst="rect">
            <a:avLst/>
          </a:prstGeom>
          <a:blipFill>
            <a:blip r:embed="rId66" cstate="print"/>
            <a:stretch>
              <a:fillRect/>
            </a:stretch>
          </a:blipFill>
        </p:spPr>
        <p:txBody>
          <a:bodyPr wrap="square" lIns="0" tIns="0" rIns="0" bIns="0" rtlCol="0"/>
          <a:lstStyle/>
          <a:p>
            <a:endParaRPr/>
          </a:p>
        </p:txBody>
      </p:sp>
      <p:sp>
        <p:nvSpPr>
          <p:cNvPr id="239" name="object 239"/>
          <p:cNvSpPr/>
          <p:nvPr/>
        </p:nvSpPr>
        <p:spPr>
          <a:xfrm>
            <a:off x="9631443" y="5990721"/>
            <a:ext cx="59055" cy="23495"/>
          </a:xfrm>
          <a:custGeom>
            <a:avLst/>
            <a:gdLst/>
            <a:ahLst/>
            <a:cxnLst/>
            <a:rect l="l" t="t" r="r" b="b"/>
            <a:pathLst>
              <a:path w="59054" h="23495">
                <a:moveTo>
                  <a:pt x="22957" y="0"/>
                </a:moveTo>
                <a:lnTo>
                  <a:pt x="0" y="12806"/>
                </a:lnTo>
                <a:lnTo>
                  <a:pt x="36827" y="22882"/>
                </a:lnTo>
                <a:lnTo>
                  <a:pt x="58924" y="8677"/>
                </a:lnTo>
                <a:lnTo>
                  <a:pt x="22957" y="0"/>
                </a:lnTo>
                <a:close/>
              </a:path>
            </a:pathLst>
          </a:custGeom>
          <a:solidFill>
            <a:srgbClr val="000099"/>
          </a:solidFill>
        </p:spPr>
        <p:txBody>
          <a:bodyPr wrap="square" lIns="0" tIns="0" rIns="0" bIns="0" rtlCol="0"/>
          <a:lstStyle/>
          <a:p>
            <a:endParaRPr/>
          </a:p>
        </p:txBody>
      </p:sp>
      <p:sp>
        <p:nvSpPr>
          <p:cNvPr id="240" name="object 240"/>
          <p:cNvSpPr/>
          <p:nvPr/>
        </p:nvSpPr>
        <p:spPr>
          <a:xfrm>
            <a:off x="9632539" y="5991211"/>
            <a:ext cx="56888" cy="21763"/>
          </a:xfrm>
          <a:prstGeom prst="rect">
            <a:avLst/>
          </a:prstGeom>
          <a:blipFill>
            <a:blip r:embed="rId67" cstate="print"/>
            <a:stretch>
              <a:fillRect/>
            </a:stretch>
          </a:blipFill>
        </p:spPr>
        <p:txBody>
          <a:bodyPr wrap="square" lIns="0" tIns="0" rIns="0" bIns="0" rtlCol="0"/>
          <a:lstStyle/>
          <a:p>
            <a:endParaRPr/>
          </a:p>
        </p:txBody>
      </p:sp>
      <p:sp>
        <p:nvSpPr>
          <p:cNvPr id="241" name="object 241"/>
          <p:cNvSpPr/>
          <p:nvPr/>
        </p:nvSpPr>
        <p:spPr>
          <a:xfrm>
            <a:off x="9636769" y="5999679"/>
            <a:ext cx="20320" cy="7620"/>
          </a:xfrm>
          <a:custGeom>
            <a:avLst/>
            <a:gdLst/>
            <a:ahLst/>
            <a:cxnLst/>
            <a:rect l="l" t="t" r="r" b="b"/>
            <a:pathLst>
              <a:path w="20320" h="7620">
                <a:moveTo>
                  <a:pt x="5877" y="0"/>
                </a:moveTo>
                <a:lnTo>
                  <a:pt x="0" y="3079"/>
                </a:lnTo>
                <a:lnTo>
                  <a:pt x="14339" y="6998"/>
                </a:lnTo>
                <a:lnTo>
                  <a:pt x="20215" y="3498"/>
                </a:lnTo>
                <a:lnTo>
                  <a:pt x="5877" y="0"/>
                </a:lnTo>
                <a:close/>
              </a:path>
            </a:pathLst>
          </a:custGeom>
          <a:solidFill>
            <a:srgbClr val="4472C4"/>
          </a:solidFill>
        </p:spPr>
        <p:txBody>
          <a:bodyPr wrap="square" lIns="0" tIns="0" rIns="0" bIns="0" rtlCol="0"/>
          <a:lstStyle/>
          <a:p>
            <a:endParaRPr/>
          </a:p>
        </p:txBody>
      </p:sp>
      <p:sp>
        <p:nvSpPr>
          <p:cNvPr id="242" name="object 242"/>
          <p:cNvSpPr/>
          <p:nvPr/>
        </p:nvSpPr>
        <p:spPr>
          <a:xfrm>
            <a:off x="9636065" y="6002897"/>
            <a:ext cx="15240" cy="4445"/>
          </a:xfrm>
          <a:custGeom>
            <a:avLst/>
            <a:gdLst/>
            <a:ahLst/>
            <a:cxnLst/>
            <a:rect l="l" t="t" r="r" b="b"/>
            <a:pathLst>
              <a:path w="15240" h="4445">
                <a:moveTo>
                  <a:pt x="941" y="0"/>
                </a:moveTo>
                <a:lnTo>
                  <a:pt x="0" y="629"/>
                </a:lnTo>
                <a:lnTo>
                  <a:pt x="14104" y="4409"/>
                </a:lnTo>
                <a:lnTo>
                  <a:pt x="15201" y="3709"/>
                </a:lnTo>
                <a:lnTo>
                  <a:pt x="941" y="0"/>
                </a:lnTo>
                <a:close/>
              </a:path>
            </a:pathLst>
          </a:custGeom>
          <a:solidFill>
            <a:srgbClr val="000099"/>
          </a:solidFill>
        </p:spPr>
        <p:txBody>
          <a:bodyPr wrap="square" lIns="0" tIns="0" rIns="0" bIns="0" rtlCol="0"/>
          <a:lstStyle/>
          <a:p>
            <a:endParaRPr/>
          </a:p>
        </p:txBody>
      </p:sp>
      <p:sp>
        <p:nvSpPr>
          <p:cNvPr id="243" name="object 243"/>
          <p:cNvSpPr/>
          <p:nvPr/>
        </p:nvSpPr>
        <p:spPr>
          <a:xfrm>
            <a:off x="9653382" y="6004157"/>
            <a:ext cx="20320" cy="7620"/>
          </a:xfrm>
          <a:custGeom>
            <a:avLst/>
            <a:gdLst/>
            <a:ahLst/>
            <a:cxnLst/>
            <a:rect l="l" t="t" r="r" b="b"/>
            <a:pathLst>
              <a:path w="20320" h="7620">
                <a:moveTo>
                  <a:pt x="5562" y="0"/>
                </a:moveTo>
                <a:lnTo>
                  <a:pt x="0" y="3219"/>
                </a:lnTo>
                <a:lnTo>
                  <a:pt x="14338" y="7138"/>
                </a:lnTo>
                <a:lnTo>
                  <a:pt x="20215" y="3638"/>
                </a:lnTo>
                <a:lnTo>
                  <a:pt x="5562" y="0"/>
                </a:lnTo>
                <a:close/>
              </a:path>
            </a:pathLst>
          </a:custGeom>
          <a:solidFill>
            <a:srgbClr val="4472C4"/>
          </a:solidFill>
        </p:spPr>
        <p:txBody>
          <a:bodyPr wrap="square" lIns="0" tIns="0" rIns="0" bIns="0" rtlCol="0"/>
          <a:lstStyle/>
          <a:p>
            <a:endParaRPr/>
          </a:p>
        </p:txBody>
      </p:sp>
      <p:sp>
        <p:nvSpPr>
          <p:cNvPr id="244" name="object 244"/>
          <p:cNvSpPr/>
          <p:nvPr/>
        </p:nvSpPr>
        <p:spPr>
          <a:xfrm>
            <a:off x="9652678" y="6007516"/>
            <a:ext cx="15240" cy="4445"/>
          </a:xfrm>
          <a:custGeom>
            <a:avLst/>
            <a:gdLst/>
            <a:ahLst/>
            <a:cxnLst/>
            <a:rect l="l" t="t" r="r" b="b"/>
            <a:pathLst>
              <a:path w="15240" h="4445">
                <a:moveTo>
                  <a:pt x="939" y="0"/>
                </a:moveTo>
                <a:lnTo>
                  <a:pt x="0" y="629"/>
                </a:lnTo>
                <a:lnTo>
                  <a:pt x="14103" y="4409"/>
                </a:lnTo>
                <a:lnTo>
                  <a:pt x="15200" y="3709"/>
                </a:lnTo>
                <a:lnTo>
                  <a:pt x="939" y="0"/>
                </a:lnTo>
                <a:close/>
              </a:path>
            </a:pathLst>
          </a:custGeom>
          <a:solidFill>
            <a:srgbClr val="000099"/>
          </a:solidFill>
        </p:spPr>
        <p:txBody>
          <a:bodyPr wrap="square" lIns="0" tIns="0" rIns="0" bIns="0" rtlCol="0"/>
          <a:lstStyle/>
          <a:p>
            <a:endParaRPr/>
          </a:p>
        </p:txBody>
      </p:sp>
      <p:sp>
        <p:nvSpPr>
          <p:cNvPr id="245" name="object 245"/>
          <p:cNvSpPr/>
          <p:nvPr/>
        </p:nvSpPr>
        <p:spPr>
          <a:xfrm>
            <a:off x="9732325" y="5994144"/>
            <a:ext cx="71755" cy="50800"/>
          </a:xfrm>
          <a:custGeom>
            <a:avLst/>
            <a:gdLst/>
            <a:ahLst/>
            <a:cxnLst/>
            <a:rect l="l" t="t" r="r" b="b"/>
            <a:pathLst>
              <a:path w="71754" h="50800">
                <a:moveTo>
                  <a:pt x="71361" y="0"/>
                </a:moveTo>
                <a:lnTo>
                  <a:pt x="215" y="46837"/>
                </a:lnTo>
                <a:lnTo>
                  <a:pt x="0" y="50265"/>
                </a:lnTo>
                <a:lnTo>
                  <a:pt x="71144" y="3807"/>
                </a:lnTo>
                <a:lnTo>
                  <a:pt x="71361" y="0"/>
                </a:lnTo>
                <a:close/>
              </a:path>
            </a:pathLst>
          </a:custGeom>
          <a:solidFill>
            <a:srgbClr val="000099"/>
          </a:solidFill>
        </p:spPr>
        <p:txBody>
          <a:bodyPr wrap="square" lIns="0" tIns="0" rIns="0" bIns="0" rtlCol="0"/>
          <a:lstStyle/>
          <a:p>
            <a:endParaRPr/>
          </a:p>
        </p:txBody>
      </p:sp>
      <p:sp>
        <p:nvSpPr>
          <p:cNvPr id="246" name="object 246"/>
          <p:cNvSpPr/>
          <p:nvPr/>
        </p:nvSpPr>
        <p:spPr>
          <a:xfrm>
            <a:off x="9550204" y="5998154"/>
            <a:ext cx="182880" cy="46355"/>
          </a:xfrm>
          <a:custGeom>
            <a:avLst/>
            <a:gdLst/>
            <a:ahLst/>
            <a:cxnLst/>
            <a:rect l="l" t="t" r="r" b="b"/>
            <a:pathLst>
              <a:path w="182879" h="46354">
                <a:moveTo>
                  <a:pt x="2595" y="0"/>
                </a:moveTo>
                <a:lnTo>
                  <a:pt x="431" y="0"/>
                </a:lnTo>
                <a:lnTo>
                  <a:pt x="0" y="1522"/>
                </a:lnTo>
                <a:lnTo>
                  <a:pt x="182369" y="45863"/>
                </a:lnTo>
                <a:lnTo>
                  <a:pt x="182585" y="43009"/>
                </a:lnTo>
                <a:lnTo>
                  <a:pt x="2595" y="0"/>
                </a:lnTo>
                <a:close/>
              </a:path>
            </a:pathLst>
          </a:custGeom>
          <a:solidFill>
            <a:srgbClr val="000099"/>
          </a:solidFill>
        </p:spPr>
        <p:txBody>
          <a:bodyPr wrap="square" lIns="0" tIns="0" rIns="0" bIns="0" rtlCol="0"/>
          <a:lstStyle/>
          <a:p>
            <a:endParaRPr/>
          </a:p>
        </p:txBody>
      </p:sp>
      <p:sp>
        <p:nvSpPr>
          <p:cNvPr id="247" name="object 247"/>
          <p:cNvSpPr/>
          <p:nvPr/>
        </p:nvSpPr>
        <p:spPr>
          <a:xfrm>
            <a:off x="9550320" y="5989744"/>
            <a:ext cx="2540" cy="9525"/>
          </a:xfrm>
          <a:custGeom>
            <a:avLst/>
            <a:gdLst/>
            <a:ahLst/>
            <a:cxnLst/>
            <a:rect l="l" t="t" r="r" b="b"/>
            <a:pathLst>
              <a:path w="2540" h="9525">
                <a:moveTo>
                  <a:pt x="227" y="0"/>
                </a:moveTo>
                <a:lnTo>
                  <a:pt x="0" y="9100"/>
                </a:lnTo>
                <a:lnTo>
                  <a:pt x="1747" y="9289"/>
                </a:lnTo>
                <a:lnTo>
                  <a:pt x="1976" y="631"/>
                </a:lnTo>
                <a:lnTo>
                  <a:pt x="227" y="0"/>
                </a:lnTo>
                <a:close/>
              </a:path>
            </a:pathLst>
          </a:custGeom>
          <a:solidFill>
            <a:srgbClr val="000099"/>
          </a:solidFill>
        </p:spPr>
        <p:txBody>
          <a:bodyPr wrap="square" lIns="0" tIns="0" rIns="0" bIns="0" rtlCol="0"/>
          <a:lstStyle/>
          <a:p>
            <a:endParaRPr/>
          </a:p>
        </p:txBody>
      </p:sp>
      <p:sp>
        <p:nvSpPr>
          <p:cNvPr id="248" name="object 248"/>
          <p:cNvSpPr/>
          <p:nvPr/>
        </p:nvSpPr>
        <p:spPr>
          <a:xfrm>
            <a:off x="9550435" y="5951899"/>
            <a:ext cx="85090" cy="38735"/>
          </a:xfrm>
          <a:custGeom>
            <a:avLst/>
            <a:gdLst/>
            <a:ahLst/>
            <a:cxnLst/>
            <a:rect l="l" t="t" r="r" b="b"/>
            <a:pathLst>
              <a:path w="85090" h="38735">
                <a:moveTo>
                  <a:pt x="84410" y="0"/>
                </a:moveTo>
                <a:lnTo>
                  <a:pt x="0" y="37861"/>
                </a:lnTo>
                <a:lnTo>
                  <a:pt x="2165" y="38431"/>
                </a:lnTo>
                <a:lnTo>
                  <a:pt x="84843" y="1141"/>
                </a:lnTo>
                <a:lnTo>
                  <a:pt x="84410" y="0"/>
                </a:lnTo>
                <a:close/>
              </a:path>
            </a:pathLst>
          </a:custGeom>
          <a:solidFill>
            <a:srgbClr val="000099"/>
          </a:solidFill>
        </p:spPr>
        <p:txBody>
          <a:bodyPr wrap="square" lIns="0" tIns="0" rIns="0" bIns="0" rtlCol="0"/>
          <a:lstStyle/>
          <a:p>
            <a:endParaRPr/>
          </a:p>
        </p:txBody>
      </p:sp>
      <p:sp>
        <p:nvSpPr>
          <p:cNvPr id="249" name="object 249"/>
          <p:cNvSpPr/>
          <p:nvPr/>
        </p:nvSpPr>
        <p:spPr>
          <a:xfrm>
            <a:off x="9556131" y="5991700"/>
            <a:ext cx="173355" cy="44450"/>
          </a:xfrm>
          <a:custGeom>
            <a:avLst/>
            <a:gdLst/>
            <a:ahLst/>
            <a:cxnLst/>
            <a:rect l="l" t="t" r="r" b="b"/>
            <a:pathLst>
              <a:path w="173354" h="44450">
                <a:moveTo>
                  <a:pt x="2461" y="0"/>
                </a:moveTo>
                <a:lnTo>
                  <a:pt x="410" y="0"/>
                </a:lnTo>
                <a:lnTo>
                  <a:pt x="0" y="1464"/>
                </a:lnTo>
                <a:lnTo>
                  <a:pt x="172966" y="44104"/>
                </a:lnTo>
                <a:lnTo>
                  <a:pt x="173170" y="41358"/>
                </a:lnTo>
                <a:lnTo>
                  <a:pt x="2461" y="0"/>
                </a:lnTo>
                <a:close/>
              </a:path>
            </a:pathLst>
          </a:custGeom>
          <a:solidFill>
            <a:srgbClr val="000099"/>
          </a:solidFill>
        </p:spPr>
        <p:txBody>
          <a:bodyPr wrap="square" lIns="0" tIns="0" rIns="0" bIns="0" rtlCol="0"/>
          <a:lstStyle/>
          <a:p>
            <a:endParaRPr/>
          </a:p>
        </p:txBody>
      </p:sp>
      <p:sp>
        <p:nvSpPr>
          <p:cNvPr id="250" name="object 250"/>
          <p:cNvSpPr/>
          <p:nvPr/>
        </p:nvSpPr>
        <p:spPr>
          <a:xfrm>
            <a:off x="9729071" y="5988570"/>
            <a:ext cx="71120" cy="45720"/>
          </a:xfrm>
          <a:custGeom>
            <a:avLst/>
            <a:gdLst/>
            <a:ahLst/>
            <a:cxnLst/>
            <a:rect l="l" t="t" r="r" b="b"/>
            <a:pathLst>
              <a:path w="71120" h="45720">
                <a:moveTo>
                  <a:pt x="70578" y="0"/>
                </a:moveTo>
                <a:lnTo>
                  <a:pt x="0" y="44152"/>
                </a:lnTo>
                <a:lnTo>
                  <a:pt x="166" y="45668"/>
                </a:lnTo>
                <a:lnTo>
                  <a:pt x="1004" y="45668"/>
                </a:lnTo>
                <a:lnTo>
                  <a:pt x="70662" y="2842"/>
                </a:lnTo>
                <a:lnTo>
                  <a:pt x="70578" y="0"/>
                </a:lnTo>
                <a:close/>
              </a:path>
            </a:pathLst>
          </a:custGeom>
          <a:solidFill>
            <a:srgbClr val="000099"/>
          </a:solidFill>
        </p:spPr>
        <p:txBody>
          <a:bodyPr wrap="square" lIns="0" tIns="0" rIns="0" bIns="0" rtlCol="0"/>
          <a:lstStyle/>
          <a:p>
            <a:endParaRPr/>
          </a:p>
        </p:txBody>
      </p:sp>
      <p:sp>
        <p:nvSpPr>
          <p:cNvPr id="251" name="object 251"/>
          <p:cNvSpPr/>
          <p:nvPr/>
        </p:nvSpPr>
        <p:spPr>
          <a:xfrm>
            <a:off x="10153593" y="5636970"/>
            <a:ext cx="34049" cy="332923"/>
          </a:xfrm>
          <a:prstGeom prst="rect">
            <a:avLst/>
          </a:prstGeom>
          <a:blipFill>
            <a:blip r:embed="rId68" cstate="print"/>
            <a:stretch>
              <a:fillRect/>
            </a:stretch>
          </a:blipFill>
        </p:spPr>
        <p:txBody>
          <a:bodyPr wrap="square" lIns="0" tIns="0" rIns="0" bIns="0" rtlCol="0"/>
          <a:lstStyle/>
          <a:p>
            <a:endParaRPr/>
          </a:p>
        </p:txBody>
      </p:sp>
      <p:sp>
        <p:nvSpPr>
          <p:cNvPr id="252" name="object 252"/>
          <p:cNvSpPr/>
          <p:nvPr/>
        </p:nvSpPr>
        <p:spPr>
          <a:xfrm>
            <a:off x="10026299" y="5674398"/>
            <a:ext cx="72390" cy="6985"/>
          </a:xfrm>
          <a:custGeom>
            <a:avLst/>
            <a:gdLst/>
            <a:ahLst/>
            <a:cxnLst/>
            <a:rect l="l" t="t" r="r" b="b"/>
            <a:pathLst>
              <a:path w="72390" h="6985">
                <a:moveTo>
                  <a:pt x="0" y="0"/>
                </a:moveTo>
                <a:lnTo>
                  <a:pt x="71948" y="0"/>
                </a:lnTo>
                <a:lnTo>
                  <a:pt x="71948" y="6844"/>
                </a:lnTo>
                <a:lnTo>
                  <a:pt x="0" y="6844"/>
                </a:lnTo>
                <a:lnTo>
                  <a:pt x="0" y="0"/>
                </a:lnTo>
                <a:close/>
              </a:path>
            </a:pathLst>
          </a:custGeom>
          <a:solidFill>
            <a:srgbClr val="000000"/>
          </a:solidFill>
        </p:spPr>
        <p:txBody>
          <a:bodyPr wrap="square" lIns="0" tIns="0" rIns="0" bIns="0" rtlCol="0"/>
          <a:lstStyle/>
          <a:p>
            <a:endParaRPr/>
          </a:p>
        </p:txBody>
      </p:sp>
      <p:sp>
        <p:nvSpPr>
          <p:cNvPr id="253" name="object 253"/>
          <p:cNvSpPr/>
          <p:nvPr/>
        </p:nvSpPr>
        <p:spPr>
          <a:xfrm>
            <a:off x="10026299" y="5674398"/>
            <a:ext cx="72390" cy="6985"/>
          </a:xfrm>
          <a:custGeom>
            <a:avLst/>
            <a:gdLst/>
            <a:ahLst/>
            <a:cxnLst/>
            <a:rect l="l" t="t" r="r" b="b"/>
            <a:pathLst>
              <a:path w="72390" h="6985">
                <a:moveTo>
                  <a:pt x="0" y="0"/>
                </a:moveTo>
                <a:lnTo>
                  <a:pt x="71949" y="0"/>
                </a:lnTo>
                <a:lnTo>
                  <a:pt x="71949" y="6845"/>
                </a:lnTo>
                <a:lnTo>
                  <a:pt x="0" y="6845"/>
                </a:lnTo>
                <a:lnTo>
                  <a:pt x="0" y="0"/>
                </a:lnTo>
                <a:close/>
              </a:path>
            </a:pathLst>
          </a:custGeom>
          <a:ln w="9525">
            <a:solidFill>
              <a:srgbClr val="000000"/>
            </a:solidFill>
          </a:ln>
        </p:spPr>
        <p:txBody>
          <a:bodyPr wrap="square" lIns="0" tIns="0" rIns="0" bIns="0" rtlCol="0"/>
          <a:lstStyle/>
          <a:p>
            <a:endParaRPr/>
          </a:p>
        </p:txBody>
      </p:sp>
      <p:sp>
        <p:nvSpPr>
          <p:cNvPr id="254" name="object 254"/>
          <p:cNvSpPr/>
          <p:nvPr/>
        </p:nvSpPr>
        <p:spPr>
          <a:xfrm>
            <a:off x="10091053" y="5670891"/>
            <a:ext cx="69850" cy="22225"/>
          </a:xfrm>
          <a:custGeom>
            <a:avLst/>
            <a:gdLst/>
            <a:ahLst/>
            <a:cxnLst/>
            <a:rect l="l" t="t" r="r" b="b"/>
            <a:pathLst>
              <a:path w="69850" h="22225">
                <a:moveTo>
                  <a:pt x="64618" y="0"/>
                </a:moveTo>
                <a:lnTo>
                  <a:pt x="4897" y="0"/>
                </a:lnTo>
                <a:lnTo>
                  <a:pt x="0" y="4897"/>
                </a:lnTo>
                <a:lnTo>
                  <a:pt x="0" y="16979"/>
                </a:lnTo>
                <a:lnTo>
                  <a:pt x="4897" y="21876"/>
                </a:lnTo>
                <a:lnTo>
                  <a:pt x="64618" y="21876"/>
                </a:lnTo>
                <a:lnTo>
                  <a:pt x="69517" y="16979"/>
                </a:lnTo>
                <a:lnTo>
                  <a:pt x="69517" y="4897"/>
                </a:lnTo>
                <a:lnTo>
                  <a:pt x="64618" y="0"/>
                </a:lnTo>
                <a:close/>
              </a:path>
            </a:pathLst>
          </a:custGeom>
          <a:solidFill>
            <a:srgbClr val="000000"/>
          </a:solidFill>
        </p:spPr>
        <p:txBody>
          <a:bodyPr wrap="square" lIns="0" tIns="0" rIns="0" bIns="0" rtlCol="0"/>
          <a:lstStyle/>
          <a:p>
            <a:endParaRPr/>
          </a:p>
        </p:txBody>
      </p:sp>
      <p:sp>
        <p:nvSpPr>
          <p:cNvPr id="255" name="object 255"/>
          <p:cNvSpPr/>
          <p:nvPr/>
        </p:nvSpPr>
        <p:spPr>
          <a:xfrm>
            <a:off x="10092210" y="5673169"/>
            <a:ext cx="67106" cy="17318"/>
          </a:xfrm>
          <a:prstGeom prst="rect">
            <a:avLst/>
          </a:prstGeom>
          <a:blipFill>
            <a:blip r:embed="rId69" cstate="print"/>
            <a:stretch>
              <a:fillRect/>
            </a:stretch>
          </a:blipFill>
        </p:spPr>
        <p:txBody>
          <a:bodyPr wrap="square" lIns="0" tIns="0" rIns="0" bIns="0" rtlCol="0"/>
          <a:lstStyle/>
          <a:p>
            <a:endParaRPr/>
          </a:p>
        </p:txBody>
      </p:sp>
      <p:sp>
        <p:nvSpPr>
          <p:cNvPr id="256" name="object 256"/>
          <p:cNvSpPr/>
          <p:nvPr/>
        </p:nvSpPr>
        <p:spPr>
          <a:xfrm>
            <a:off x="10027501" y="5722749"/>
            <a:ext cx="72390" cy="6985"/>
          </a:xfrm>
          <a:custGeom>
            <a:avLst/>
            <a:gdLst/>
            <a:ahLst/>
            <a:cxnLst/>
            <a:rect l="l" t="t" r="r" b="b"/>
            <a:pathLst>
              <a:path w="72390" h="6985">
                <a:moveTo>
                  <a:pt x="0" y="0"/>
                </a:moveTo>
                <a:lnTo>
                  <a:pt x="71948" y="0"/>
                </a:lnTo>
                <a:lnTo>
                  <a:pt x="71948" y="6845"/>
                </a:lnTo>
                <a:lnTo>
                  <a:pt x="0" y="6845"/>
                </a:lnTo>
                <a:lnTo>
                  <a:pt x="0" y="0"/>
                </a:lnTo>
                <a:close/>
              </a:path>
            </a:pathLst>
          </a:custGeom>
          <a:solidFill>
            <a:srgbClr val="000000"/>
          </a:solidFill>
        </p:spPr>
        <p:txBody>
          <a:bodyPr wrap="square" lIns="0" tIns="0" rIns="0" bIns="0" rtlCol="0"/>
          <a:lstStyle/>
          <a:p>
            <a:endParaRPr/>
          </a:p>
        </p:txBody>
      </p:sp>
      <p:sp>
        <p:nvSpPr>
          <p:cNvPr id="257" name="object 257"/>
          <p:cNvSpPr/>
          <p:nvPr/>
        </p:nvSpPr>
        <p:spPr>
          <a:xfrm>
            <a:off x="10027501" y="5722749"/>
            <a:ext cx="72390" cy="6985"/>
          </a:xfrm>
          <a:custGeom>
            <a:avLst/>
            <a:gdLst/>
            <a:ahLst/>
            <a:cxnLst/>
            <a:rect l="l" t="t" r="r" b="b"/>
            <a:pathLst>
              <a:path w="72390" h="6985">
                <a:moveTo>
                  <a:pt x="0" y="0"/>
                </a:moveTo>
                <a:lnTo>
                  <a:pt x="71949" y="0"/>
                </a:lnTo>
                <a:lnTo>
                  <a:pt x="71949" y="6845"/>
                </a:lnTo>
                <a:lnTo>
                  <a:pt x="0" y="6845"/>
                </a:lnTo>
                <a:lnTo>
                  <a:pt x="0" y="0"/>
                </a:lnTo>
                <a:close/>
              </a:path>
            </a:pathLst>
          </a:custGeom>
          <a:ln w="9525">
            <a:solidFill>
              <a:srgbClr val="000000"/>
            </a:solidFill>
          </a:ln>
        </p:spPr>
        <p:txBody>
          <a:bodyPr wrap="square" lIns="0" tIns="0" rIns="0" bIns="0" rtlCol="0"/>
          <a:lstStyle/>
          <a:p>
            <a:endParaRPr/>
          </a:p>
        </p:txBody>
      </p:sp>
      <p:sp>
        <p:nvSpPr>
          <p:cNvPr id="258" name="object 258"/>
          <p:cNvSpPr/>
          <p:nvPr/>
        </p:nvSpPr>
        <p:spPr>
          <a:xfrm>
            <a:off x="10091004" y="5718109"/>
            <a:ext cx="69850" cy="19685"/>
          </a:xfrm>
          <a:custGeom>
            <a:avLst/>
            <a:gdLst/>
            <a:ahLst/>
            <a:cxnLst/>
            <a:rect l="l" t="t" r="r" b="b"/>
            <a:pathLst>
              <a:path w="69850" h="19685">
                <a:moveTo>
                  <a:pt x="65148" y="0"/>
                </a:moveTo>
                <a:lnTo>
                  <a:pt x="4368" y="0"/>
                </a:lnTo>
                <a:lnTo>
                  <a:pt x="0" y="4368"/>
                </a:lnTo>
                <a:lnTo>
                  <a:pt x="0" y="15146"/>
                </a:lnTo>
                <a:lnTo>
                  <a:pt x="4368" y="19515"/>
                </a:lnTo>
                <a:lnTo>
                  <a:pt x="65148" y="19515"/>
                </a:lnTo>
                <a:lnTo>
                  <a:pt x="69517" y="15146"/>
                </a:lnTo>
                <a:lnTo>
                  <a:pt x="69517" y="4368"/>
                </a:lnTo>
                <a:lnTo>
                  <a:pt x="65148" y="0"/>
                </a:lnTo>
                <a:close/>
              </a:path>
            </a:pathLst>
          </a:custGeom>
          <a:solidFill>
            <a:srgbClr val="000000"/>
          </a:solidFill>
        </p:spPr>
        <p:txBody>
          <a:bodyPr wrap="square" lIns="0" tIns="0" rIns="0" bIns="0" rtlCol="0"/>
          <a:lstStyle/>
          <a:p>
            <a:endParaRPr/>
          </a:p>
        </p:txBody>
      </p:sp>
      <p:sp>
        <p:nvSpPr>
          <p:cNvPr id="259" name="object 259"/>
          <p:cNvSpPr/>
          <p:nvPr/>
        </p:nvSpPr>
        <p:spPr>
          <a:xfrm>
            <a:off x="10092259" y="5720496"/>
            <a:ext cx="67106" cy="15022"/>
          </a:xfrm>
          <a:prstGeom prst="rect">
            <a:avLst/>
          </a:prstGeom>
          <a:blipFill>
            <a:blip r:embed="rId70" cstate="print"/>
            <a:stretch>
              <a:fillRect/>
            </a:stretch>
          </a:blipFill>
        </p:spPr>
        <p:txBody>
          <a:bodyPr wrap="square" lIns="0" tIns="0" rIns="0" bIns="0" rtlCol="0"/>
          <a:lstStyle/>
          <a:p>
            <a:endParaRPr/>
          </a:p>
        </p:txBody>
      </p:sp>
      <p:sp>
        <p:nvSpPr>
          <p:cNvPr id="260" name="object 260"/>
          <p:cNvSpPr/>
          <p:nvPr/>
        </p:nvSpPr>
        <p:spPr>
          <a:xfrm>
            <a:off x="10027501" y="5771100"/>
            <a:ext cx="72390" cy="6985"/>
          </a:xfrm>
          <a:custGeom>
            <a:avLst/>
            <a:gdLst/>
            <a:ahLst/>
            <a:cxnLst/>
            <a:rect l="l" t="t" r="r" b="b"/>
            <a:pathLst>
              <a:path w="72390" h="6985">
                <a:moveTo>
                  <a:pt x="0" y="0"/>
                </a:moveTo>
                <a:lnTo>
                  <a:pt x="71948" y="0"/>
                </a:lnTo>
                <a:lnTo>
                  <a:pt x="71948" y="6845"/>
                </a:lnTo>
                <a:lnTo>
                  <a:pt x="0" y="6845"/>
                </a:lnTo>
                <a:lnTo>
                  <a:pt x="0" y="0"/>
                </a:lnTo>
                <a:close/>
              </a:path>
            </a:pathLst>
          </a:custGeom>
          <a:solidFill>
            <a:srgbClr val="000000"/>
          </a:solidFill>
        </p:spPr>
        <p:txBody>
          <a:bodyPr wrap="square" lIns="0" tIns="0" rIns="0" bIns="0" rtlCol="0"/>
          <a:lstStyle/>
          <a:p>
            <a:endParaRPr/>
          </a:p>
        </p:txBody>
      </p:sp>
      <p:sp>
        <p:nvSpPr>
          <p:cNvPr id="261" name="object 261"/>
          <p:cNvSpPr/>
          <p:nvPr/>
        </p:nvSpPr>
        <p:spPr>
          <a:xfrm>
            <a:off x="10027501" y="5771100"/>
            <a:ext cx="72390" cy="6985"/>
          </a:xfrm>
          <a:custGeom>
            <a:avLst/>
            <a:gdLst/>
            <a:ahLst/>
            <a:cxnLst/>
            <a:rect l="l" t="t" r="r" b="b"/>
            <a:pathLst>
              <a:path w="72390" h="6985">
                <a:moveTo>
                  <a:pt x="0" y="0"/>
                </a:moveTo>
                <a:lnTo>
                  <a:pt x="71949" y="0"/>
                </a:lnTo>
                <a:lnTo>
                  <a:pt x="71949" y="6845"/>
                </a:lnTo>
                <a:lnTo>
                  <a:pt x="0" y="6845"/>
                </a:lnTo>
                <a:lnTo>
                  <a:pt x="0" y="0"/>
                </a:lnTo>
                <a:close/>
              </a:path>
            </a:pathLst>
          </a:custGeom>
          <a:ln w="9525">
            <a:solidFill>
              <a:srgbClr val="000000"/>
            </a:solidFill>
          </a:ln>
        </p:spPr>
        <p:txBody>
          <a:bodyPr wrap="square" lIns="0" tIns="0" rIns="0" bIns="0" rtlCol="0"/>
          <a:lstStyle/>
          <a:p>
            <a:endParaRPr/>
          </a:p>
        </p:txBody>
      </p:sp>
      <p:sp>
        <p:nvSpPr>
          <p:cNvPr id="262" name="object 262"/>
          <p:cNvSpPr/>
          <p:nvPr/>
        </p:nvSpPr>
        <p:spPr>
          <a:xfrm>
            <a:off x="10028704" y="5814938"/>
            <a:ext cx="72390" cy="6985"/>
          </a:xfrm>
          <a:custGeom>
            <a:avLst/>
            <a:gdLst/>
            <a:ahLst/>
            <a:cxnLst/>
            <a:rect l="l" t="t" r="r" b="b"/>
            <a:pathLst>
              <a:path w="72390" h="6985">
                <a:moveTo>
                  <a:pt x="0" y="0"/>
                </a:moveTo>
                <a:lnTo>
                  <a:pt x="71949" y="0"/>
                </a:lnTo>
                <a:lnTo>
                  <a:pt x="71949" y="6845"/>
                </a:lnTo>
                <a:lnTo>
                  <a:pt x="0" y="6845"/>
                </a:lnTo>
                <a:lnTo>
                  <a:pt x="0" y="0"/>
                </a:lnTo>
                <a:close/>
              </a:path>
            </a:pathLst>
          </a:custGeom>
          <a:solidFill>
            <a:srgbClr val="000000"/>
          </a:solidFill>
        </p:spPr>
        <p:txBody>
          <a:bodyPr wrap="square" lIns="0" tIns="0" rIns="0" bIns="0" rtlCol="0"/>
          <a:lstStyle/>
          <a:p>
            <a:endParaRPr/>
          </a:p>
        </p:txBody>
      </p:sp>
      <p:sp>
        <p:nvSpPr>
          <p:cNvPr id="263" name="object 263"/>
          <p:cNvSpPr/>
          <p:nvPr/>
        </p:nvSpPr>
        <p:spPr>
          <a:xfrm>
            <a:off x="10028704" y="5814938"/>
            <a:ext cx="72390" cy="6985"/>
          </a:xfrm>
          <a:custGeom>
            <a:avLst/>
            <a:gdLst/>
            <a:ahLst/>
            <a:cxnLst/>
            <a:rect l="l" t="t" r="r" b="b"/>
            <a:pathLst>
              <a:path w="72390" h="6985">
                <a:moveTo>
                  <a:pt x="0" y="0"/>
                </a:moveTo>
                <a:lnTo>
                  <a:pt x="71949" y="0"/>
                </a:lnTo>
                <a:lnTo>
                  <a:pt x="71949" y="6845"/>
                </a:lnTo>
                <a:lnTo>
                  <a:pt x="0" y="6845"/>
                </a:lnTo>
                <a:lnTo>
                  <a:pt x="0" y="0"/>
                </a:lnTo>
                <a:close/>
              </a:path>
            </a:pathLst>
          </a:custGeom>
          <a:ln w="9525">
            <a:solidFill>
              <a:srgbClr val="000000"/>
            </a:solidFill>
          </a:ln>
        </p:spPr>
        <p:txBody>
          <a:bodyPr wrap="square" lIns="0" tIns="0" rIns="0" bIns="0" rtlCol="0"/>
          <a:lstStyle/>
          <a:p>
            <a:endParaRPr/>
          </a:p>
        </p:txBody>
      </p:sp>
      <p:sp>
        <p:nvSpPr>
          <p:cNvPr id="264" name="object 264"/>
          <p:cNvSpPr/>
          <p:nvPr/>
        </p:nvSpPr>
        <p:spPr>
          <a:xfrm>
            <a:off x="10089850" y="5813707"/>
            <a:ext cx="69850" cy="19685"/>
          </a:xfrm>
          <a:custGeom>
            <a:avLst/>
            <a:gdLst/>
            <a:ahLst/>
            <a:cxnLst/>
            <a:rect l="l" t="t" r="r" b="b"/>
            <a:pathLst>
              <a:path w="69850" h="19685">
                <a:moveTo>
                  <a:pt x="65149" y="0"/>
                </a:moveTo>
                <a:lnTo>
                  <a:pt x="4391" y="0"/>
                </a:lnTo>
                <a:lnTo>
                  <a:pt x="0" y="4391"/>
                </a:lnTo>
                <a:lnTo>
                  <a:pt x="0" y="15226"/>
                </a:lnTo>
                <a:lnTo>
                  <a:pt x="4391" y="19618"/>
                </a:lnTo>
                <a:lnTo>
                  <a:pt x="65149" y="19618"/>
                </a:lnTo>
                <a:lnTo>
                  <a:pt x="69541" y="15226"/>
                </a:lnTo>
                <a:lnTo>
                  <a:pt x="69541" y="4391"/>
                </a:lnTo>
                <a:lnTo>
                  <a:pt x="65149" y="0"/>
                </a:lnTo>
                <a:close/>
              </a:path>
            </a:pathLst>
          </a:custGeom>
          <a:solidFill>
            <a:srgbClr val="000000"/>
          </a:solidFill>
        </p:spPr>
        <p:txBody>
          <a:bodyPr wrap="square" lIns="0" tIns="0" rIns="0" bIns="0" rtlCol="0"/>
          <a:lstStyle/>
          <a:p>
            <a:endParaRPr/>
          </a:p>
        </p:txBody>
      </p:sp>
      <p:sp>
        <p:nvSpPr>
          <p:cNvPr id="265" name="object 265"/>
          <p:cNvSpPr/>
          <p:nvPr/>
        </p:nvSpPr>
        <p:spPr>
          <a:xfrm>
            <a:off x="10091009" y="5813707"/>
            <a:ext cx="67125" cy="17245"/>
          </a:xfrm>
          <a:prstGeom prst="rect">
            <a:avLst/>
          </a:prstGeom>
          <a:blipFill>
            <a:blip r:embed="rId71" cstate="print"/>
            <a:stretch>
              <a:fillRect/>
            </a:stretch>
          </a:blipFill>
        </p:spPr>
        <p:txBody>
          <a:bodyPr wrap="square" lIns="0" tIns="0" rIns="0" bIns="0" rtlCol="0"/>
          <a:lstStyle/>
          <a:p>
            <a:endParaRPr/>
          </a:p>
        </p:txBody>
      </p:sp>
      <p:sp>
        <p:nvSpPr>
          <p:cNvPr id="266" name="object 266"/>
          <p:cNvSpPr/>
          <p:nvPr/>
        </p:nvSpPr>
        <p:spPr>
          <a:xfrm>
            <a:off x="10089849" y="5767605"/>
            <a:ext cx="71120" cy="19685"/>
          </a:xfrm>
          <a:custGeom>
            <a:avLst/>
            <a:gdLst/>
            <a:ahLst/>
            <a:cxnLst/>
            <a:rect l="l" t="t" r="r" b="b"/>
            <a:pathLst>
              <a:path w="71120" h="19685">
                <a:moveTo>
                  <a:pt x="66330" y="0"/>
                </a:moveTo>
                <a:lnTo>
                  <a:pt x="4368" y="0"/>
                </a:lnTo>
                <a:lnTo>
                  <a:pt x="0" y="4368"/>
                </a:lnTo>
                <a:lnTo>
                  <a:pt x="0" y="15146"/>
                </a:lnTo>
                <a:lnTo>
                  <a:pt x="4368" y="19514"/>
                </a:lnTo>
                <a:lnTo>
                  <a:pt x="66330" y="19514"/>
                </a:lnTo>
                <a:lnTo>
                  <a:pt x="70699" y="15146"/>
                </a:lnTo>
                <a:lnTo>
                  <a:pt x="70699" y="4368"/>
                </a:lnTo>
                <a:lnTo>
                  <a:pt x="66330" y="0"/>
                </a:lnTo>
                <a:close/>
              </a:path>
            </a:pathLst>
          </a:custGeom>
          <a:solidFill>
            <a:srgbClr val="000000"/>
          </a:solidFill>
        </p:spPr>
        <p:txBody>
          <a:bodyPr wrap="square" lIns="0" tIns="0" rIns="0" bIns="0" rtlCol="0"/>
          <a:lstStyle/>
          <a:p>
            <a:endParaRPr/>
          </a:p>
        </p:txBody>
      </p:sp>
      <p:sp>
        <p:nvSpPr>
          <p:cNvPr id="267" name="object 267"/>
          <p:cNvSpPr/>
          <p:nvPr/>
        </p:nvSpPr>
        <p:spPr>
          <a:xfrm>
            <a:off x="10091008" y="5636387"/>
            <a:ext cx="69540" cy="332777"/>
          </a:xfrm>
          <a:prstGeom prst="rect">
            <a:avLst/>
          </a:prstGeom>
          <a:blipFill>
            <a:blip r:embed="rId72" cstate="print"/>
            <a:stretch>
              <a:fillRect/>
            </a:stretch>
          </a:blipFill>
        </p:spPr>
        <p:txBody>
          <a:bodyPr wrap="square" lIns="0" tIns="0" rIns="0" bIns="0" rtlCol="0"/>
          <a:lstStyle/>
          <a:p>
            <a:endParaRPr/>
          </a:p>
        </p:txBody>
      </p:sp>
      <p:sp>
        <p:nvSpPr>
          <p:cNvPr id="268" name="object 268"/>
          <p:cNvSpPr/>
          <p:nvPr/>
        </p:nvSpPr>
        <p:spPr>
          <a:xfrm>
            <a:off x="10155156" y="5631625"/>
            <a:ext cx="0" cy="342900"/>
          </a:xfrm>
          <a:custGeom>
            <a:avLst/>
            <a:gdLst/>
            <a:ahLst/>
            <a:cxnLst/>
            <a:rect l="l" t="t" r="r" b="b"/>
            <a:pathLst>
              <a:path h="342900">
                <a:moveTo>
                  <a:pt x="0" y="0"/>
                </a:moveTo>
                <a:lnTo>
                  <a:pt x="0" y="342303"/>
                </a:lnTo>
              </a:path>
            </a:pathLst>
          </a:custGeom>
          <a:ln w="17947">
            <a:solidFill>
              <a:srgbClr val="000000"/>
            </a:solidFill>
          </a:ln>
        </p:spPr>
        <p:txBody>
          <a:bodyPr wrap="square" lIns="0" tIns="0" rIns="0" bIns="0" rtlCol="0"/>
          <a:lstStyle/>
          <a:p>
            <a:endParaRPr/>
          </a:p>
        </p:txBody>
      </p:sp>
      <p:sp>
        <p:nvSpPr>
          <p:cNvPr id="269" name="object 269"/>
          <p:cNvSpPr/>
          <p:nvPr/>
        </p:nvSpPr>
        <p:spPr>
          <a:xfrm>
            <a:off x="10158886" y="5672942"/>
            <a:ext cx="29719" cy="78643"/>
          </a:xfrm>
          <a:prstGeom prst="rect">
            <a:avLst/>
          </a:prstGeom>
          <a:blipFill>
            <a:blip r:embed="rId73" cstate="print"/>
            <a:stretch>
              <a:fillRect/>
            </a:stretch>
          </a:blipFill>
        </p:spPr>
        <p:txBody>
          <a:bodyPr wrap="square" lIns="0" tIns="0" rIns="0" bIns="0" rtlCol="0"/>
          <a:lstStyle/>
          <a:p>
            <a:endParaRPr/>
          </a:p>
        </p:txBody>
      </p:sp>
      <p:sp>
        <p:nvSpPr>
          <p:cNvPr id="270" name="object 270"/>
          <p:cNvSpPr/>
          <p:nvPr/>
        </p:nvSpPr>
        <p:spPr>
          <a:xfrm>
            <a:off x="10183310" y="5954166"/>
            <a:ext cx="6350" cy="13970"/>
          </a:xfrm>
          <a:custGeom>
            <a:avLst/>
            <a:gdLst/>
            <a:ahLst/>
            <a:cxnLst/>
            <a:rect l="l" t="t" r="r" b="b"/>
            <a:pathLst>
              <a:path w="6350" h="13970">
                <a:moveTo>
                  <a:pt x="4668" y="0"/>
                </a:moveTo>
                <a:lnTo>
                  <a:pt x="1346" y="0"/>
                </a:lnTo>
                <a:lnTo>
                  <a:pt x="0" y="3097"/>
                </a:lnTo>
                <a:lnTo>
                  <a:pt x="0" y="10737"/>
                </a:lnTo>
                <a:lnTo>
                  <a:pt x="1346" y="13834"/>
                </a:lnTo>
                <a:lnTo>
                  <a:pt x="4668" y="13834"/>
                </a:lnTo>
                <a:lnTo>
                  <a:pt x="6015" y="10737"/>
                </a:lnTo>
                <a:lnTo>
                  <a:pt x="6015" y="3097"/>
                </a:lnTo>
                <a:lnTo>
                  <a:pt x="4668" y="0"/>
                </a:lnTo>
                <a:close/>
              </a:path>
            </a:pathLst>
          </a:custGeom>
          <a:solidFill>
            <a:srgbClr val="333333"/>
          </a:solidFill>
        </p:spPr>
        <p:txBody>
          <a:bodyPr wrap="square" lIns="0" tIns="0" rIns="0" bIns="0" rtlCol="0"/>
          <a:lstStyle/>
          <a:p>
            <a:endParaRPr/>
          </a:p>
        </p:txBody>
      </p:sp>
      <p:sp>
        <p:nvSpPr>
          <p:cNvPr id="271" name="object 271"/>
          <p:cNvSpPr/>
          <p:nvPr/>
        </p:nvSpPr>
        <p:spPr>
          <a:xfrm>
            <a:off x="10157683" y="5954602"/>
            <a:ext cx="29845" cy="29209"/>
          </a:xfrm>
          <a:custGeom>
            <a:avLst/>
            <a:gdLst/>
            <a:ahLst/>
            <a:cxnLst/>
            <a:rect l="l" t="t" r="r" b="b"/>
            <a:pathLst>
              <a:path w="29845" h="29210">
                <a:moveTo>
                  <a:pt x="28898" y="0"/>
                </a:moveTo>
                <a:lnTo>
                  <a:pt x="0" y="12864"/>
                </a:lnTo>
                <a:lnTo>
                  <a:pt x="193" y="29126"/>
                </a:lnTo>
                <a:lnTo>
                  <a:pt x="29476" y="13349"/>
                </a:lnTo>
                <a:lnTo>
                  <a:pt x="28898" y="0"/>
                </a:lnTo>
                <a:close/>
              </a:path>
            </a:pathLst>
          </a:custGeom>
          <a:solidFill>
            <a:srgbClr val="333333"/>
          </a:solidFill>
        </p:spPr>
        <p:txBody>
          <a:bodyPr wrap="square" lIns="0" tIns="0" rIns="0" bIns="0" rtlCol="0"/>
          <a:lstStyle/>
          <a:p>
            <a:endParaRPr/>
          </a:p>
        </p:txBody>
      </p:sp>
      <p:sp>
        <p:nvSpPr>
          <p:cNvPr id="272" name="object 272"/>
          <p:cNvSpPr/>
          <p:nvPr/>
        </p:nvSpPr>
        <p:spPr>
          <a:xfrm>
            <a:off x="10017876" y="5974409"/>
            <a:ext cx="144145" cy="0"/>
          </a:xfrm>
          <a:custGeom>
            <a:avLst/>
            <a:gdLst/>
            <a:ahLst/>
            <a:cxnLst/>
            <a:rect l="l" t="t" r="r" b="b"/>
            <a:pathLst>
              <a:path w="144145">
                <a:moveTo>
                  <a:pt x="0" y="0"/>
                </a:moveTo>
                <a:lnTo>
                  <a:pt x="143898" y="0"/>
                </a:lnTo>
              </a:path>
            </a:pathLst>
          </a:custGeom>
          <a:ln w="21845">
            <a:solidFill>
              <a:srgbClr val="DDDDDD"/>
            </a:solidFill>
          </a:ln>
        </p:spPr>
        <p:txBody>
          <a:bodyPr wrap="square" lIns="0" tIns="0" rIns="0" bIns="0" rtlCol="0"/>
          <a:lstStyle/>
          <a:p>
            <a:endParaRPr/>
          </a:p>
        </p:txBody>
      </p:sp>
      <p:sp>
        <p:nvSpPr>
          <p:cNvPr id="273" name="object 273"/>
          <p:cNvSpPr/>
          <p:nvPr/>
        </p:nvSpPr>
        <p:spPr>
          <a:xfrm>
            <a:off x="10017876" y="5963487"/>
            <a:ext cx="144145" cy="22225"/>
          </a:xfrm>
          <a:custGeom>
            <a:avLst/>
            <a:gdLst/>
            <a:ahLst/>
            <a:cxnLst/>
            <a:rect l="l" t="t" r="r" b="b"/>
            <a:pathLst>
              <a:path w="144145" h="22225">
                <a:moveTo>
                  <a:pt x="0" y="10922"/>
                </a:moveTo>
                <a:lnTo>
                  <a:pt x="0" y="4890"/>
                </a:lnTo>
                <a:lnTo>
                  <a:pt x="4890" y="0"/>
                </a:lnTo>
                <a:lnTo>
                  <a:pt x="10922" y="0"/>
                </a:lnTo>
                <a:lnTo>
                  <a:pt x="132975" y="0"/>
                </a:lnTo>
                <a:lnTo>
                  <a:pt x="139007" y="0"/>
                </a:lnTo>
                <a:lnTo>
                  <a:pt x="143898" y="4890"/>
                </a:lnTo>
                <a:lnTo>
                  <a:pt x="143898" y="10922"/>
                </a:lnTo>
                <a:lnTo>
                  <a:pt x="143898" y="16954"/>
                </a:lnTo>
                <a:lnTo>
                  <a:pt x="139007" y="21845"/>
                </a:lnTo>
                <a:lnTo>
                  <a:pt x="132975" y="21845"/>
                </a:lnTo>
                <a:lnTo>
                  <a:pt x="10922" y="21845"/>
                </a:lnTo>
                <a:lnTo>
                  <a:pt x="4890" y="21845"/>
                </a:lnTo>
                <a:lnTo>
                  <a:pt x="0" y="16954"/>
                </a:lnTo>
                <a:lnTo>
                  <a:pt x="0" y="10922"/>
                </a:lnTo>
                <a:close/>
              </a:path>
            </a:pathLst>
          </a:custGeom>
          <a:ln w="9525">
            <a:solidFill>
              <a:srgbClr val="000000"/>
            </a:solidFill>
          </a:ln>
        </p:spPr>
        <p:txBody>
          <a:bodyPr wrap="square" lIns="0" tIns="0" rIns="0" bIns="0" rtlCol="0"/>
          <a:lstStyle/>
          <a:p>
            <a:endParaRPr/>
          </a:p>
        </p:txBody>
      </p:sp>
      <p:sp>
        <p:nvSpPr>
          <p:cNvPr id="274" name="object 274"/>
          <p:cNvSpPr/>
          <p:nvPr/>
        </p:nvSpPr>
        <p:spPr>
          <a:xfrm>
            <a:off x="10026299" y="5969165"/>
            <a:ext cx="128256" cy="11504"/>
          </a:xfrm>
          <a:prstGeom prst="rect">
            <a:avLst/>
          </a:prstGeom>
          <a:blipFill>
            <a:blip r:embed="rId74" cstate="print"/>
            <a:stretch>
              <a:fillRect/>
            </a:stretch>
          </a:blipFill>
        </p:spPr>
        <p:txBody>
          <a:bodyPr wrap="square" lIns="0" tIns="0" rIns="0" bIns="0" rtlCol="0"/>
          <a:lstStyle/>
          <a:p>
            <a:endParaRPr/>
          </a:p>
        </p:txBody>
      </p:sp>
      <p:sp>
        <p:nvSpPr>
          <p:cNvPr id="275" name="object 275"/>
          <p:cNvSpPr/>
          <p:nvPr/>
        </p:nvSpPr>
        <p:spPr>
          <a:xfrm>
            <a:off x="10026299" y="5969165"/>
            <a:ext cx="128270" cy="12065"/>
          </a:xfrm>
          <a:custGeom>
            <a:avLst/>
            <a:gdLst/>
            <a:ahLst/>
            <a:cxnLst/>
            <a:rect l="l" t="t" r="r" b="b"/>
            <a:pathLst>
              <a:path w="128270" h="12064">
                <a:moveTo>
                  <a:pt x="0" y="5752"/>
                </a:moveTo>
                <a:lnTo>
                  <a:pt x="0" y="2575"/>
                </a:lnTo>
                <a:lnTo>
                  <a:pt x="2575" y="0"/>
                </a:lnTo>
                <a:lnTo>
                  <a:pt x="5752" y="0"/>
                </a:lnTo>
                <a:lnTo>
                  <a:pt x="122504" y="0"/>
                </a:lnTo>
                <a:lnTo>
                  <a:pt x="125681" y="0"/>
                </a:lnTo>
                <a:lnTo>
                  <a:pt x="128257" y="2575"/>
                </a:lnTo>
                <a:lnTo>
                  <a:pt x="128257" y="5752"/>
                </a:lnTo>
                <a:lnTo>
                  <a:pt x="128257" y="8929"/>
                </a:lnTo>
                <a:lnTo>
                  <a:pt x="125681" y="11505"/>
                </a:lnTo>
                <a:lnTo>
                  <a:pt x="122504" y="11505"/>
                </a:lnTo>
                <a:lnTo>
                  <a:pt x="5752" y="11505"/>
                </a:lnTo>
                <a:lnTo>
                  <a:pt x="2575" y="11505"/>
                </a:lnTo>
                <a:lnTo>
                  <a:pt x="0" y="8929"/>
                </a:lnTo>
                <a:lnTo>
                  <a:pt x="0" y="5752"/>
                </a:lnTo>
                <a:close/>
              </a:path>
            </a:pathLst>
          </a:custGeom>
          <a:ln w="9525">
            <a:solidFill>
              <a:srgbClr val="000000"/>
            </a:solidFill>
          </a:ln>
        </p:spPr>
        <p:txBody>
          <a:bodyPr wrap="square" lIns="0" tIns="0" rIns="0" bIns="0" rtlCol="0"/>
          <a:lstStyle/>
          <a:p>
            <a:endParaRPr/>
          </a:p>
        </p:txBody>
      </p:sp>
      <p:sp>
        <p:nvSpPr>
          <p:cNvPr id="276" name="object 276"/>
          <p:cNvSpPr/>
          <p:nvPr/>
        </p:nvSpPr>
        <p:spPr>
          <a:xfrm>
            <a:off x="10038209" y="5920814"/>
            <a:ext cx="19685" cy="20955"/>
          </a:xfrm>
          <a:custGeom>
            <a:avLst/>
            <a:gdLst/>
            <a:ahLst/>
            <a:cxnLst/>
            <a:rect l="l" t="t" r="r" b="b"/>
            <a:pathLst>
              <a:path w="19684" h="20954">
                <a:moveTo>
                  <a:pt x="14847" y="0"/>
                </a:moveTo>
                <a:lnTo>
                  <a:pt x="4282" y="0"/>
                </a:lnTo>
                <a:lnTo>
                  <a:pt x="0" y="4629"/>
                </a:lnTo>
                <a:lnTo>
                  <a:pt x="0" y="16050"/>
                </a:lnTo>
                <a:lnTo>
                  <a:pt x="4282" y="20679"/>
                </a:lnTo>
                <a:lnTo>
                  <a:pt x="14847" y="20679"/>
                </a:lnTo>
                <a:lnTo>
                  <a:pt x="19130" y="16050"/>
                </a:lnTo>
                <a:lnTo>
                  <a:pt x="19130" y="4629"/>
                </a:lnTo>
                <a:lnTo>
                  <a:pt x="14847" y="0"/>
                </a:lnTo>
                <a:close/>
              </a:path>
            </a:pathLst>
          </a:custGeom>
          <a:solidFill>
            <a:srgbClr val="33CC33"/>
          </a:solidFill>
        </p:spPr>
        <p:txBody>
          <a:bodyPr wrap="square" lIns="0" tIns="0" rIns="0" bIns="0" rtlCol="0"/>
          <a:lstStyle/>
          <a:p>
            <a:endParaRPr/>
          </a:p>
        </p:txBody>
      </p:sp>
      <p:sp>
        <p:nvSpPr>
          <p:cNvPr id="277" name="object 277"/>
          <p:cNvSpPr/>
          <p:nvPr/>
        </p:nvSpPr>
        <p:spPr>
          <a:xfrm>
            <a:off x="10059866" y="5920814"/>
            <a:ext cx="19685" cy="20955"/>
          </a:xfrm>
          <a:custGeom>
            <a:avLst/>
            <a:gdLst/>
            <a:ahLst/>
            <a:cxnLst/>
            <a:rect l="l" t="t" r="r" b="b"/>
            <a:pathLst>
              <a:path w="19684" h="20954">
                <a:moveTo>
                  <a:pt x="14847" y="0"/>
                </a:moveTo>
                <a:lnTo>
                  <a:pt x="4282" y="0"/>
                </a:lnTo>
                <a:lnTo>
                  <a:pt x="0" y="4629"/>
                </a:lnTo>
                <a:lnTo>
                  <a:pt x="0" y="16050"/>
                </a:lnTo>
                <a:lnTo>
                  <a:pt x="4282" y="20679"/>
                </a:lnTo>
                <a:lnTo>
                  <a:pt x="14847" y="20679"/>
                </a:lnTo>
                <a:lnTo>
                  <a:pt x="19130" y="16050"/>
                </a:lnTo>
                <a:lnTo>
                  <a:pt x="19130" y="4629"/>
                </a:lnTo>
                <a:lnTo>
                  <a:pt x="14847" y="0"/>
                </a:lnTo>
                <a:close/>
              </a:path>
            </a:pathLst>
          </a:custGeom>
          <a:solidFill>
            <a:srgbClr val="FF0000"/>
          </a:solidFill>
        </p:spPr>
        <p:txBody>
          <a:bodyPr wrap="square" lIns="0" tIns="0" rIns="0" bIns="0" rtlCol="0"/>
          <a:lstStyle/>
          <a:p>
            <a:endParaRPr/>
          </a:p>
        </p:txBody>
      </p:sp>
      <p:sp>
        <p:nvSpPr>
          <p:cNvPr id="278" name="object 278"/>
          <p:cNvSpPr/>
          <p:nvPr/>
        </p:nvSpPr>
        <p:spPr>
          <a:xfrm>
            <a:off x="10080200" y="5920814"/>
            <a:ext cx="19685" cy="20955"/>
          </a:xfrm>
          <a:custGeom>
            <a:avLst/>
            <a:gdLst/>
            <a:ahLst/>
            <a:cxnLst/>
            <a:rect l="l" t="t" r="r" b="b"/>
            <a:pathLst>
              <a:path w="19684" h="20954">
                <a:moveTo>
                  <a:pt x="14847" y="0"/>
                </a:moveTo>
                <a:lnTo>
                  <a:pt x="4282" y="0"/>
                </a:lnTo>
                <a:lnTo>
                  <a:pt x="0" y="4629"/>
                </a:lnTo>
                <a:lnTo>
                  <a:pt x="0" y="16050"/>
                </a:lnTo>
                <a:lnTo>
                  <a:pt x="4282" y="20679"/>
                </a:lnTo>
                <a:lnTo>
                  <a:pt x="14847" y="20679"/>
                </a:lnTo>
                <a:lnTo>
                  <a:pt x="19130" y="16050"/>
                </a:lnTo>
                <a:lnTo>
                  <a:pt x="19130" y="4629"/>
                </a:lnTo>
                <a:lnTo>
                  <a:pt x="14847" y="0"/>
                </a:lnTo>
                <a:close/>
              </a:path>
            </a:pathLst>
          </a:custGeom>
          <a:solidFill>
            <a:srgbClr val="33CC33"/>
          </a:solidFill>
        </p:spPr>
        <p:txBody>
          <a:bodyPr wrap="square" lIns="0" tIns="0" rIns="0" bIns="0" rtlCol="0"/>
          <a:lstStyle/>
          <a:p>
            <a:endParaRPr/>
          </a:p>
        </p:txBody>
      </p:sp>
      <p:sp>
        <p:nvSpPr>
          <p:cNvPr id="279" name="object 279"/>
          <p:cNvSpPr/>
          <p:nvPr/>
        </p:nvSpPr>
        <p:spPr>
          <a:xfrm>
            <a:off x="10134222" y="5841443"/>
            <a:ext cx="0" cy="111125"/>
          </a:xfrm>
          <a:custGeom>
            <a:avLst/>
            <a:gdLst/>
            <a:ahLst/>
            <a:cxnLst/>
            <a:rect l="l" t="t" r="r" b="b"/>
            <a:pathLst>
              <a:path h="111125">
                <a:moveTo>
                  <a:pt x="0" y="0"/>
                </a:moveTo>
                <a:lnTo>
                  <a:pt x="0" y="110538"/>
                </a:lnTo>
              </a:path>
            </a:pathLst>
          </a:custGeom>
          <a:ln w="9625">
            <a:solidFill>
              <a:srgbClr val="292929"/>
            </a:solidFill>
          </a:ln>
        </p:spPr>
        <p:txBody>
          <a:bodyPr wrap="square" lIns="0" tIns="0" rIns="0" bIns="0" rtlCol="0"/>
          <a:lstStyle/>
          <a:p>
            <a:endParaRPr/>
          </a:p>
        </p:txBody>
      </p:sp>
      <p:sp>
        <p:nvSpPr>
          <p:cNvPr id="280" name="object 280"/>
          <p:cNvSpPr/>
          <p:nvPr/>
        </p:nvSpPr>
        <p:spPr>
          <a:xfrm>
            <a:off x="10134221" y="5836681"/>
            <a:ext cx="0" cy="120650"/>
          </a:xfrm>
          <a:custGeom>
            <a:avLst/>
            <a:gdLst/>
            <a:ahLst/>
            <a:cxnLst/>
            <a:rect l="l" t="t" r="r" b="b"/>
            <a:pathLst>
              <a:path h="120650">
                <a:moveTo>
                  <a:pt x="0" y="0"/>
                </a:moveTo>
                <a:lnTo>
                  <a:pt x="0" y="120063"/>
                </a:lnTo>
              </a:path>
            </a:pathLst>
          </a:custGeom>
          <a:ln w="19150">
            <a:solidFill>
              <a:srgbClr val="000000"/>
            </a:solidFill>
          </a:ln>
        </p:spPr>
        <p:txBody>
          <a:bodyPr wrap="square" lIns="0" tIns="0" rIns="0" bIns="0" rtlCol="0"/>
          <a:lstStyle/>
          <a:p>
            <a:endParaRPr/>
          </a:p>
        </p:txBody>
      </p:sp>
      <p:sp>
        <p:nvSpPr>
          <p:cNvPr id="281" name="object 281"/>
          <p:cNvSpPr/>
          <p:nvPr/>
        </p:nvSpPr>
        <p:spPr>
          <a:xfrm>
            <a:off x="7773981" y="5281059"/>
            <a:ext cx="345629" cy="320302"/>
          </a:xfrm>
          <a:prstGeom prst="rect">
            <a:avLst/>
          </a:prstGeom>
          <a:blipFill>
            <a:blip r:embed="rId52" cstate="print"/>
            <a:stretch>
              <a:fillRect/>
            </a:stretch>
          </a:blipFill>
        </p:spPr>
        <p:txBody>
          <a:bodyPr wrap="square" lIns="0" tIns="0" rIns="0" bIns="0" rtlCol="0"/>
          <a:lstStyle/>
          <a:p>
            <a:endParaRPr/>
          </a:p>
        </p:txBody>
      </p:sp>
      <p:sp>
        <p:nvSpPr>
          <p:cNvPr id="282" name="object 282"/>
          <p:cNvSpPr/>
          <p:nvPr/>
        </p:nvSpPr>
        <p:spPr>
          <a:xfrm>
            <a:off x="7921388" y="5311773"/>
            <a:ext cx="162974" cy="146787"/>
          </a:xfrm>
          <a:prstGeom prst="rect">
            <a:avLst/>
          </a:prstGeom>
          <a:blipFill>
            <a:blip r:embed="rId75" cstate="print"/>
            <a:stretch>
              <a:fillRect/>
            </a:stretch>
          </a:blipFill>
        </p:spPr>
        <p:txBody>
          <a:bodyPr wrap="square" lIns="0" tIns="0" rIns="0" bIns="0" rtlCol="0"/>
          <a:lstStyle/>
          <a:p>
            <a:endParaRPr/>
          </a:p>
        </p:txBody>
      </p:sp>
      <p:sp>
        <p:nvSpPr>
          <p:cNvPr id="283" name="object 283"/>
          <p:cNvSpPr/>
          <p:nvPr/>
        </p:nvSpPr>
        <p:spPr>
          <a:xfrm>
            <a:off x="7909571" y="1917025"/>
            <a:ext cx="136840" cy="328463"/>
          </a:xfrm>
          <a:prstGeom prst="rect">
            <a:avLst/>
          </a:prstGeom>
          <a:blipFill>
            <a:blip r:embed="rId76" cstate="print"/>
            <a:stretch>
              <a:fillRect/>
            </a:stretch>
          </a:blipFill>
        </p:spPr>
        <p:txBody>
          <a:bodyPr wrap="square" lIns="0" tIns="0" rIns="0" bIns="0" rtlCol="0"/>
          <a:lstStyle/>
          <a:p>
            <a:endParaRPr/>
          </a:p>
        </p:txBody>
      </p:sp>
      <p:sp>
        <p:nvSpPr>
          <p:cNvPr id="284" name="object 284"/>
          <p:cNvSpPr/>
          <p:nvPr/>
        </p:nvSpPr>
        <p:spPr>
          <a:xfrm>
            <a:off x="7750223" y="1859724"/>
            <a:ext cx="415925" cy="88773"/>
          </a:xfrm>
          <a:prstGeom prst="rect">
            <a:avLst/>
          </a:prstGeom>
          <a:blipFill>
            <a:blip r:embed="rId77" cstate="print"/>
            <a:stretch>
              <a:fillRect/>
            </a:stretch>
          </a:blipFill>
        </p:spPr>
        <p:txBody>
          <a:bodyPr wrap="square" lIns="0" tIns="0" rIns="0" bIns="0" rtlCol="0"/>
          <a:lstStyle/>
          <a:p>
            <a:endParaRPr/>
          </a:p>
        </p:txBody>
      </p:sp>
      <p:sp>
        <p:nvSpPr>
          <p:cNvPr id="285" name="object 285"/>
          <p:cNvSpPr/>
          <p:nvPr/>
        </p:nvSpPr>
        <p:spPr>
          <a:xfrm>
            <a:off x="10262692" y="5273950"/>
            <a:ext cx="166747" cy="316197"/>
          </a:xfrm>
          <a:prstGeom prst="rect">
            <a:avLst/>
          </a:prstGeom>
          <a:blipFill>
            <a:blip r:embed="rId78" cstate="print"/>
            <a:stretch>
              <a:fillRect/>
            </a:stretch>
          </a:blipFill>
        </p:spPr>
        <p:txBody>
          <a:bodyPr wrap="square" lIns="0" tIns="0" rIns="0" bIns="0" rtlCol="0"/>
          <a:lstStyle/>
          <a:p>
            <a:endParaRPr/>
          </a:p>
        </p:txBody>
      </p:sp>
      <p:sp>
        <p:nvSpPr>
          <p:cNvPr id="286" name="object 286"/>
          <p:cNvSpPr/>
          <p:nvPr/>
        </p:nvSpPr>
        <p:spPr>
          <a:xfrm>
            <a:off x="10262693" y="5309988"/>
            <a:ext cx="74930" cy="6985"/>
          </a:xfrm>
          <a:custGeom>
            <a:avLst/>
            <a:gdLst/>
            <a:ahLst/>
            <a:cxnLst/>
            <a:rect l="l" t="t" r="r" b="b"/>
            <a:pathLst>
              <a:path w="74929" h="6985">
                <a:moveTo>
                  <a:pt x="0" y="0"/>
                </a:moveTo>
                <a:lnTo>
                  <a:pt x="74358" y="0"/>
                </a:lnTo>
                <a:lnTo>
                  <a:pt x="74358" y="6490"/>
                </a:lnTo>
                <a:lnTo>
                  <a:pt x="0" y="6490"/>
                </a:lnTo>
                <a:lnTo>
                  <a:pt x="0" y="0"/>
                </a:lnTo>
                <a:close/>
              </a:path>
            </a:pathLst>
          </a:custGeom>
          <a:solidFill>
            <a:srgbClr val="000000"/>
          </a:solidFill>
        </p:spPr>
        <p:txBody>
          <a:bodyPr wrap="square" lIns="0" tIns="0" rIns="0" bIns="0" rtlCol="0"/>
          <a:lstStyle/>
          <a:p>
            <a:endParaRPr/>
          </a:p>
        </p:txBody>
      </p:sp>
      <p:sp>
        <p:nvSpPr>
          <p:cNvPr id="287" name="object 287"/>
          <p:cNvSpPr/>
          <p:nvPr/>
        </p:nvSpPr>
        <p:spPr>
          <a:xfrm>
            <a:off x="10262693" y="5309988"/>
            <a:ext cx="74930" cy="6985"/>
          </a:xfrm>
          <a:custGeom>
            <a:avLst/>
            <a:gdLst/>
            <a:ahLst/>
            <a:cxnLst/>
            <a:rect l="l" t="t" r="r" b="b"/>
            <a:pathLst>
              <a:path w="74929" h="6985">
                <a:moveTo>
                  <a:pt x="0" y="0"/>
                </a:moveTo>
                <a:lnTo>
                  <a:pt x="74358" y="0"/>
                </a:lnTo>
                <a:lnTo>
                  <a:pt x="74358" y="6490"/>
                </a:lnTo>
                <a:lnTo>
                  <a:pt x="0" y="6490"/>
                </a:lnTo>
                <a:lnTo>
                  <a:pt x="0" y="0"/>
                </a:lnTo>
                <a:close/>
              </a:path>
            </a:pathLst>
          </a:custGeom>
          <a:ln w="9525">
            <a:solidFill>
              <a:srgbClr val="000000"/>
            </a:solidFill>
          </a:ln>
        </p:spPr>
        <p:txBody>
          <a:bodyPr wrap="square" lIns="0" tIns="0" rIns="0" bIns="0" rtlCol="0"/>
          <a:lstStyle/>
          <a:p>
            <a:endParaRPr/>
          </a:p>
        </p:txBody>
      </p:sp>
      <p:sp>
        <p:nvSpPr>
          <p:cNvPr id="288" name="object 288"/>
          <p:cNvSpPr/>
          <p:nvPr/>
        </p:nvSpPr>
        <p:spPr>
          <a:xfrm>
            <a:off x="10329616" y="5306663"/>
            <a:ext cx="72390" cy="20955"/>
          </a:xfrm>
          <a:custGeom>
            <a:avLst/>
            <a:gdLst/>
            <a:ahLst/>
            <a:cxnLst/>
            <a:rect l="l" t="t" r="r" b="b"/>
            <a:pathLst>
              <a:path w="72390" h="20954">
                <a:moveTo>
                  <a:pt x="67203" y="0"/>
                </a:moveTo>
                <a:lnTo>
                  <a:pt x="4643" y="0"/>
                </a:lnTo>
                <a:lnTo>
                  <a:pt x="0" y="4643"/>
                </a:lnTo>
                <a:lnTo>
                  <a:pt x="0" y="16097"/>
                </a:lnTo>
                <a:lnTo>
                  <a:pt x="4643" y="20740"/>
                </a:lnTo>
                <a:lnTo>
                  <a:pt x="67203" y="20740"/>
                </a:lnTo>
                <a:lnTo>
                  <a:pt x="71846" y="16097"/>
                </a:lnTo>
                <a:lnTo>
                  <a:pt x="71846" y="4643"/>
                </a:lnTo>
                <a:lnTo>
                  <a:pt x="67203" y="0"/>
                </a:lnTo>
                <a:close/>
              </a:path>
            </a:pathLst>
          </a:custGeom>
          <a:solidFill>
            <a:srgbClr val="000000"/>
          </a:solidFill>
        </p:spPr>
        <p:txBody>
          <a:bodyPr wrap="square" lIns="0" tIns="0" rIns="0" bIns="0" rtlCol="0"/>
          <a:lstStyle/>
          <a:p>
            <a:endParaRPr/>
          </a:p>
        </p:txBody>
      </p:sp>
      <p:sp>
        <p:nvSpPr>
          <p:cNvPr id="289" name="object 289"/>
          <p:cNvSpPr/>
          <p:nvPr/>
        </p:nvSpPr>
        <p:spPr>
          <a:xfrm>
            <a:off x="10330811" y="5308823"/>
            <a:ext cx="69355" cy="16419"/>
          </a:xfrm>
          <a:prstGeom prst="rect">
            <a:avLst/>
          </a:prstGeom>
          <a:blipFill>
            <a:blip r:embed="rId79" cstate="print"/>
            <a:stretch>
              <a:fillRect/>
            </a:stretch>
          </a:blipFill>
        </p:spPr>
        <p:txBody>
          <a:bodyPr wrap="square" lIns="0" tIns="0" rIns="0" bIns="0" rtlCol="0"/>
          <a:lstStyle/>
          <a:p>
            <a:endParaRPr/>
          </a:p>
        </p:txBody>
      </p:sp>
      <p:sp>
        <p:nvSpPr>
          <p:cNvPr id="290" name="object 290"/>
          <p:cNvSpPr/>
          <p:nvPr/>
        </p:nvSpPr>
        <p:spPr>
          <a:xfrm>
            <a:off x="10263937" y="5355831"/>
            <a:ext cx="74930" cy="6985"/>
          </a:xfrm>
          <a:custGeom>
            <a:avLst/>
            <a:gdLst/>
            <a:ahLst/>
            <a:cxnLst/>
            <a:rect l="l" t="t" r="r" b="b"/>
            <a:pathLst>
              <a:path w="74929" h="6985">
                <a:moveTo>
                  <a:pt x="0" y="0"/>
                </a:moveTo>
                <a:lnTo>
                  <a:pt x="74358" y="0"/>
                </a:lnTo>
                <a:lnTo>
                  <a:pt x="74358" y="6489"/>
                </a:lnTo>
                <a:lnTo>
                  <a:pt x="0" y="6489"/>
                </a:lnTo>
                <a:lnTo>
                  <a:pt x="0" y="0"/>
                </a:lnTo>
                <a:close/>
              </a:path>
            </a:pathLst>
          </a:custGeom>
          <a:solidFill>
            <a:srgbClr val="000000"/>
          </a:solidFill>
        </p:spPr>
        <p:txBody>
          <a:bodyPr wrap="square" lIns="0" tIns="0" rIns="0" bIns="0" rtlCol="0"/>
          <a:lstStyle/>
          <a:p>
            <a:endParaRPr/>
          </a:p>
        </p:txBody>
      </p:sp>
      <p:sp>
        <p:nvSpPr>
          <p:cNvPr id="291" name="object 291"/>
          <p:cNvSpPr/>
          <p:nvPr/>
        </p:nvSpPr>
        <p:spPr>
          <a:xfrm>
            <a:off x="10263937" y="5355831"/>
            <a:ext cx="74930" cy="6985"/>
          </a:xfrm>
          <a:custGeom>
            <a:avLst/>
            <a:gdLst/>
            <a:ahLst/>
            <a:cxnLst/>
            <a:rect l="l" t="t" r="r" b="b"/>
            <a:pathLst>
              <a:path w="74929" h="6985">
                <a:moveTo>
                  <a:pt x="0" y="0"/>
                </a:moveTo>
                <a:lnTo>
                  <a:pt x="74358" y="0"/>
                </a:lnTo>
                <a:lnTo>
                  <a:pt x="74358" y="6490"/>
                </a:lnTo>
                <a:lnTo>
                  <a:pt x="0" y="6490"/>
                </a:lnTo>
                <a:lnTo>
                  <a:pt x="0" y="0"/>
                </a:lnTo>
                <a:close/>
              </a:path>
            </a:pathLst>
          </a:custGeom>
          <a:ln w="9525">
            <a:solidFill>
              <a:srgbClr val="000000"/>
            </a:solidFill>
          </a:ln>
        </p:spPr>
        <p:txBody>
          <a:bodyPr wrap="square" lIns="0" tIns="0" rIns="0" bIns="0" rtlCol="0"/>
          <a:lstStyle/>
          <a:p>
            <a:endParaRPr/>
          </a:p>
        </p:txBody>
      </p:sp>
      <p:sp>
        <p:nvSpPr>
          <p:cNvPr id="292" name="object 292"/>
          <p:cNvSpPr/>
          <p:nvPr/>
        </p:nvSpPr>
        <p:spPr>
          <a:xfrm>
            <a:off x="10329567" y="5351433"/>
            <a:ext cx="72390" cy="19050"/>
          </a:xfrm>
          <a:custGeom>
            <a:avLst/>
            <a:gdLst/>
            <a:ahLst/>
            <a:cxnLst/>
            <a:rect l="l" t="t" r="r" b="b"/>
            <a:pathLst>
              <a:path w="72390" h="19050">
                <a:moveTo>
                  <a:pt x="67703" y="0"/>
                </a:moveTo>
                <a:lnTo>
                  <a:pt x="4141" y="0"/>
                </a:lnTo>
                <a:lnTo>
                  <a:pt x="0" y="4141"/>
                </a:lnTo>
                <a:lnTo>
                  <a:pt x="0" y="14359"/>
                </a:lnTo>
                <a:lnTo>
                  <a:pt x="4141" y="18501"/>
                </a:lnTo>
                <a:lnTo>
                  <a:pt x="67703" y="18501"/>
                </a:lnTo>
                <a:lnTo>
                  <a:pt x="71845" y="14359"/>
                </a:lnTo>
                <a:lnTo>
                  <a:pt x="71846" y="9250"/>
                </a:lnTo>
                <a:lnTo>
                  <a:pt x="71846" y="4141"/>
                </a:lnTo>
                <a:lnTo>
                  <a:pt x="67703" y="0"/>
                </a:lnTo>
                <a:close/>
              </a:path>
            </a:pathLst>
          </a:custGeom>
          <a:solidFill>
            <a:srgbClr val="000000"/>
          </a:solidFill>
        </p:spPr>
        <p:txBody>
          <a:bodyPr wrap="square" lIns="0" tIns="0" rIns="0" bIns="0" rtlCol="0"/>
          <a:lstStyle/>
          <a:p>
            <a:endParaRPr/>
          </a:p>
        </p:txBody>
      </p:sp>
      <p:sp>
        <p:nvSpPr>
          <p:cNvPr id="293" name="object 293"/>
          <p:cNvSpPr/>
          <p:nvPr/>
        </p:nvSpPr>
        <p:spPr>
          <a:xfrm>
            <a:off x="10330863" y="5353695"/>
            <a:ext cx="69354" cy="14243"/>
          </a:xfrm>
          <a:prstGeom prst="rect">
            <a:avLst/>
          </a:prstGeom>
          <a:blipFill>
            <a:blip r:embed="rId80" cstate="print"/>
            <a:stretch>
              <a:fillRect/>
            </a:stretch>
          </a:blipFill>
        </p:spPr>
        <p:txBody>
          <a:bodyPr wrap="square" lIns="0" tIns="0" rIns="0" bIns="0" rtlCol="0"/>
          <a:lstStyle/>
          <a:p>
            <a:endParaRPr/>
          </a:p>
        </p:txBody>
      </p:sp>
      <p:sp>
        <p:nvSpPr>
          <p:cNvPr id="294" name="object 294"/>
          <p:cNvSpPr/>
          <p:nvPr/>
        </p:nvSpPr>
        <p:spPr>
          <a:xfrm>
            <a:off x="10263937" y="5401671"/>
            <a:ext cx="74930" cy="6985"/>
          </a:xfrm>
          <a:custGeom>
            <a:avLst/>
            <a:gdLst/>
            <a:ahLst/>
            <a:cxnLst/>
            <a:rect l="l" t="t" r="r" b="b"/>
            <a:pathLst>
              <a:path w="74929" h="6985">
                <a:moveTo>
                  <a:pt x="0" y="0"/>
                </a:moveTo>
                <a:lnTo>
                  <a:pt x="74358" y="0"/>
                </a:lnTo>
                <a:lnTo>
                  <a:pt x="74358" y="6489"/>
                </a:lnTo>
                <a:lnTo>
                  <a:pt x="0" y="6489"/>
                </a:lnTo>
                <a:lnTo>
                  <a:pt x="0" y="0"/>
                </a:lnTo>
                <a:close/>
              </a:path>
            </a:pathLst>
          </a:custGeom>
          <a:solidFill>
            <a:srgbClr val="000000"/>
          </a:solidFill>
        </p:spPr>
        <p:txBody>
          <a:bodyPr wrap="square" lIns="0" tIns="0" rIns="0" bIns="0" rtlCol="0"/>
          <a:lstStyle/>
          <a:p>
            <a:endParaRPr/>
          </a:p>
        </p:txBody>
      </p:sp>
      <p:sp>
        <p:nvSpPr>
          <p:cNvPr id="295" name="object 295"/>
          <p:cNvSpPr/>
          <p:nvPr/>
        </p:nvSpPr>
        <p:spPr>
          <a:xfrm>
            <a:off x="10263937" y="5401671"/>
            <a:ext cx="74930" cy="6985"/>
          </a:xfrm>
          <a:custGeom>
            <a:avLst/>
            <a:gdLst/>
            <a:ahLst/>
            <a:cxnLst/>
            <a:rect l="l" t="t" r="r" b="b"/>
            <a:pathLst>
              <a:path w="74929" h="6985">
                <a:moveTo>
                  <a:pt x="0" y="0"/>
                </a:moveTo>
                <a:lnTo>
                  <a:pt x="74358" y="0"/>
                </a:lnTo>
                <a:lnTo>
                  <a:pt x="74358" y="6490"/>
                </a:lnTo>
                <a:lnTo>
                  <a:pt x="0" y="6490"/>
                </a:lnTo>
                <a:lnTo>
                  <a:pt x="0" y="0"/>
                </a:lnTo>
                <a:close/>
              </a:path>
            </a:pathLst>
          </a:custGeom>
          <a:ln w="9525">
            <a:solidFill>
              <a:srgbClr val="000000"/>
            </a:solidFill>
          </a:ln>
        </p:spPr>
        <p:txBody>
          <a:bodyPr wrap="square" lIns="0" tIns="0" rIns="0" bIns="0" rtlCol="0"/>
          <a:lstStyle/>
          <a:p>
            <a:endParaRPr/>
          </a:p>
        </p:txBody>
      </p:sp>
      <p:sp>
        <p:nvSpPr>
          <p:cNvPr id="296" name="object 296"/>
          <p:cNvSpPr/>
          <p:nvPr/>
        </p:nvSpPr>
        <p:spPr>
          <a:xfrm>
            <a:off x="10265181" y="5443234"/>
            <a:ext cx="74930" cy="6985"/>
          </a:xfrm>
          <a:custGeom>
            <a:avLst/>
            <a:gdLst/>
            <a:ahLst/>
            <a:cxnLst/>
            <a:rect l="l" t="t" r="r" b="b"/>
            <a:pathLst>
              <a:path w="74929" h="6985">
                <a:moveTo>
                  <a:pt x="0" y="0"/>
                </a:moveTo>
                <a:lnTo>
                  <a:pt x="74357" y="0"/>
                </a:lnTo>
                <a:lnTo>
                  <a:pt x="74357" y="6489"/>
                </a:lnTo>
                <a:lnTo>
                  <a:pt x="0" y="6489"/>
                </a:lnTo>
                <a:lnTo>
                  <a:pt x="0" y="0"/>
                </a:lnTo>
                <a:close/>
              </a:path>
            </a:pathLst>
          </a:custGeom>
          <a:solidFill>
            <a:srgbClr val="000000"/>
          </a:solidFill>
        </p:spPr>
        <p:txBody>
          <a:bodyPr wrap="square" lIns="0" tIns="0" rIns="0" bIns="0" rtlCol="0"/>
          <a:lstStyle/>
          <a:p>
            <a:endParaRPr/>
          </a:p>
        </p:txBody>
      </p:sp>
      <p:sp>
        <p:nvSpPr>
          <p:cNvPr id="297" name="object 297"/>
          <p:cNvSpPr/>
          <p:nvPr/>
        </p:nvSpPr>
        <p:spPr>
          <a:xfrm>
            <a:off x="10265181" y="5443234"/>
            <a:ext cx="74930" cy="6985"/>
          </a:xfrm>
          <a:custGeom>
            <a:avLst/>
            <a:gdLst/>
            <a:ahLst/>
            <a:cxnLst/>
            <a:rect l="l" t="t" r="r" b="b"/>
            <a:pathLst>
              <a:path w="74929" h="6985">
                <a:moveTo>
                  <a:pt x="0" y="0"/>
                </a:moveTo>
                <a:lnTo>
                  <a:pt x="74358" y="0"/>
                </a:lnTo>
                <a:lnTo>
                  <a:pt x="74358" y="6490"/>
                </a:lnTo>
                <a:lnTo>
                  <a:pt x="0" y="6490"/>
                </a:lnTo>
                <a:lnTo>
                  <a:pt x="0" y="0"/>
                </a:lnTo>
                <a:close/>
              </a:path>
            </a:pathLst>
          </a:custGeom>
          <a:ln w="9525">
            <a:solidFill>
              <a:srgbClr val="000000"/>
            </a:solidFill>
          </a:ln>
        </p:spPr>
        <p:txBody>
          <a:bodyPr wrap="square" lIns="0" tIns="0" rIns="0" bIns="0" rtlCol="0"/>
          <a:lstStyle/>
          <a:p>
            <a:endParaRPr/>
          </a:p>
        </p:txBody>
      </p:sp>
      <p:sp>
        <p:nvSpPr>
          <p:cNvPr id="298" name="object 298"/>
          <p:cNvSpPr/>
          <p:nvPr/>
        </p:nvSpPr>
        <p:spPr>
          <a:xfrm>
            <a:off x="10328374" y="5442066"/>
            <a:ext cx="72390" cy="19050"/>
          </a:xfrm>
          <a:custGeom>
            <a:avLst/>
            <a:gdLst/>
            <a:ahLst/>
            <a:cxnLst/>
            <a:rect l="l" t="t" r="r" b="b"/>
            <a:pathLst>
              <a:path w="72390" h="19050">
                <a:moveTo>
                  <a:pt x="67706" y="0"/>
                </a:moveTo>
                <a:lnTo>
                  <a:pt x="4163" y="0"/>
                </a:lnTo>
                <a:lnTo>
                  <a:pt x="0" y="4164"/>
                </a:lnTo>
                <a:lnTo>
                  <a:pt x="0" y="14436"/>
                </a:lnTo>
                <a:lnTo>
                  <a:pt x="4163" y="18600"/>
                </a:lnTo>
                <a:lnTo>
                  <a:pt x="67706" y="18600"/>
                </a:lnTo>
                <a:lnTo>
                  <a:pt x="71869" y="14436"/>
                </a:lnTo>
                <a:lnTo>
                  <a:pt x="71870" y="9300"/>
                </a:lnTo>
                <a:lnTo>
                  <a:pt x="71870" y="4164"/>
                </a:lnTo>
                <a:lnTo>
                  <a:pt x="67706" y="0"/>
                </a:lnTo>
                <a:close/>
              </a:path>
            </a:pathLst>
          </a:custGeom>
          <a:solidFill>
            <a:srgbClr val="000000"/>
          </a:solidFill>
        </p:spPr>
        <p:txBody>
          <a:bodyPr wrap="square" lIns="0" tIns="0" rIns="0" bIns="0" rtlCol="0"/>
          <a:lstStyle/>
          <a:p>
            <a:endParaRPr/>
          </a:p>
        </p:txBody>
      </p:sp>
      <p:sp>
        <p:nvSpPr>
          <p:cNvPr id="299" name="object 299"/>
          <p:cNvSpPr/>
          <p:nvPr/>
        </p:nvSpPr>
        <p:spPr>
          <a:xfrm>
            <a:off x="10329571" y="5442066"/>
            <a:ext cx="69373" cy="16349"/>
          </a:xfrm>
          <a:prstGeom prst="rect">
            <a:avLst/>
          </a:prstGeom>
          <a:blipFill>
            <a:blip r:embed="rId81" cstate="print"/>
            <a:stretch>
              <a:fillRect/>
            </a:stretch>
          </a:blipFill>
        </p:spPr>
        <p:txBody>
          <a:bodyPr wrap="square" lIns="0" tIns="0" rIns="0" bIns="0" rtlCol="0"/>
          <a:lstStyle/>
          <a:p>
            <a:endParaRPr/>
          </a:p>
        </p:txBody>
      </p:sp>
      <p:sp>
        <p:nvSpPr>
          <p:cNvPr id="300" name="object 300"/>
          <p:cNvSpPr/>
          <p:nvPr/>
        </p:nvSpPr>
        <p:spPr>
          <a:xfrm>
            <a:off x="10328372" y="5398358"/>
            <a:ext cx="73660" cy="19050"/>
          </a:xfrm>
          <a:custGeom>
            <a:avLst/>
            <a:gdLst/>
            <a:ahLst/>
            <a:cxnLst/>
            <a:rect l="l" t="t" r="r" b="b"/>
            <a:pathLst>
              <a:path w="73659" h="19050">
                <a:moveTo>
                  <a:pt x="68925" y="0"/>
                </a:moveTo>
                <a:lnTo>
                  <a:pt x="4141" y="0"/>
                </a:lnTo>
                <a:lnTo>
                  <a:pt x="0" y="4141"/>
                </a:lnTo>
                <a:lnTo>
                  <a:pt x="0" y="14359"/>
                </a:lnTo>
                <a:lnTo>
                  <a:pt x="4141" y="18502"/>
                </a:lnTo>
                <a:lnTo>
                  <a:pt x="68925" y="18502"/>
                </a:lnTo>
                <a:lnTo>
                  <a:pt x="73068" y="14359"/>
                </a:lnTo>
                <a:lnTo>
                  <a:pt x="73068" y="4141"/>
                </a:lnTo>
                <a:lnTo>
                  <a:pt x="68925" y="0"/>
                </a:lnTo>
                <a:close/>
              </a:path>
            </a:pathLst>
          </a:custGeom>
          <a:solidFill>
            <a:srgbClr val="000000"/>
          </a:solidFill>
        </p:spPr>
        <p:txBody>
          <a:bodyPr wrap="square" lIns="0" tIns="0" rIns="0" bIns="0" rtlCol="0"/>
          <a:lstStyle/>
          <a:p>
            <a:endParaRPr/>
          </a:p>
        </p:txBody>
      </p:sp>
      <p:sp>
        <p:nvSpPr>
          <p:cNvPr id="301" name="object 301"/>
          <p:cNvSpPr/>
          <p:nvPr/>
        </p:nvSpPr>
        <p:spPr>
          <a:xfrm>
            <a:off x="10329571" y="5273950"/>
            <a:ext cx="71870" cy="315506"/>
          </a:xfrm>
          <a:prstGeom prst="rect">
            <a:avLst/>
          </a:prstGeom>
          <a:blipFill>
            <a:blip r:embed="rId82" cstate="print"/>
            <a:stretch>
              <a:fillRect/>
            </a:stretch>
          </a:blipFill>
        </p:spPr>
        <p:txBody>
          <a:bodyPr wrap="square" lIns="0" tIns="0" rIns="0" bIns="0" rtlCol="0"/>
          <a:lstStyle/>
          <a:p>
            <a:endParaRPr/>
          </a:p>
        </p:txBody>
      </p:sp>
      <p:sp>
        <p:nvSpPr>
          <p:cNvPr id="302" name="object 302"/>
          <p:cNvSpPr/>
          <p:nvPr/>
        </p:nvSpPr>
        <p:spPr>
          <a:xfrm>
            <a:off x="10395867" y="5269188"/>
            <a:ext cx="0" cy="325120"/>
          </a:xfrm>
          <a:custGeom>
            <a:avLst/>
            <a:gdLst/>
            <a:ahLst/>
            <a:cxnLst/>
            <a:rect l="l" t="t" r="r" b="b"/>
            <a:pathLst>
              <a:path h="325120">
                <a:moveTo>
                  <a:pt x="0" y="0"/>
                </a:moveTo>
                <a:lnTo>
                  <a:pt x="0" y="325031"/>
                </a:lnTo>
              </a:path>
            </a:pathLst>
          </a:custGeom>
          <a:ln w="18229">
            <a:solidFill>
              <a:srgbClr val="000000"/>
            </a:solidFill>
          </a:ln>
        </p:spPr>
        <p:txBody>
          <a:bodyPr wrap="square" lIns="0" tIns="0" rIns="0" bIns="0" rtlCol="0"/>
          <a:lstStyle/>
          <a:p>
            <a:endParaRPr/>
          </a:p>
        </p:txBody>
      </p:sp>
      <p:sp>
        <p:nvSpPr>
          <p:cNvPr id="303" name="object 303"/>
          <p:cNvSpPr/>
          <p:nvPr/>
        </p:nvSpPr>
        <p:spPr>
          <a:xfrm>
            <a:off x="10399722" y="5308607"/>
            <a:ext cx="30713" cy="74561"/>
          </a:xfrm>
          <a:prstGeom prst="rect">
            <a:avLst/>
          </a:prstGeom>
          <a:blipFill>
            <a:blip r:embed="rId83" cstate="print"/>
            <a:stretch>
              <a:fillRect/>
            </a:stretch>
          </a:blipFill>
        </p:spPr>
        <p:txBody>
          <a:bodyPr wrap="square" lIns="0" tIns="0" rIns="0" bIns="0" rtlCol="0"/>
          <a:lstStyle/>
          <a:p>
            <a:endParaRPr/>
          </a:p>
        </p:txBody>
      </p:sp>
      <p:sp>
        <p:nvSpPr>
          <p:cNvPr id="304" name="object 304"/>
          <p:cNvSpPr/>
          <p:nvPr/>
        </p:nvSpPr>
        <p:spPr>
          <a:xfrm>
            <a:off x="10398479" y="5575649"/>
            <a:ext cx="30480" cy="27940"/>
          </a:xfrm>
          <a:custGeom>
            <a:avLst/>
            <a:gdLst/>
            <a:ahLst/>
            <a:cxnLst/>
            <a:rect l="l" t="t" r="r" b="b"/>
            <a:pathLst>
              <a:path w="30479" h="27939">
                <a:moveTo>
                  <a:pt x="29866" y="0"/>
                </a:moveTo>
                <a:lnTo>
                  <a:pt x="0" y="12197"/>
                </a:lnTo>
                <a:lnTo>
                  <a:pt x="198" y="27615"/>
                </a:lnTo>
                <a:lnTo>
                  <a:pt x="30464" y="12657"/>
                </a:lnTo>
                <a:lnTo>
                  <a:pt x="29866" y="0"/>
                </a:lnTo>
                <a:close/>
              </a:path>
            </a:pathLst>
          </a:custGeom>
          <a:solidFill>
            <a:srgbClr val="333333"/>
          </a:solidFill>
        </p:spPr>
        <p:txBody>
          <a:bodyPr wrap="square" lIns="0" tIns="0" rIns="0" bIns="0" rtlCol="0"/>
          <a:lstStyle/>
          <a:p>
            <a:endParaRPr/>
          </a:p>
        </p:txBody>
      </p:sp>
      <p:sp>
        <p:nvSpPr>
          <p:cNvPr id="305" name="object 305"/>
          <p:cNvSpPr/>
          <p:nvPr/>
        </p:nvSpPr>
        <p:spPr>
          <a:xfrm>
            <a:off x="10253990" y="5594427"/>
            <a:ext cx="149225" cy="0"/>
          </a:xfrm>
          <a:custGeom>
            <a:avLst/>
            <a:gdLst/>
            <a:ahLst/>
            <a:cxnLst/>
            <a:rect l="l" t="t" r="r" b="b"/>
            <a:pathLst>
              <a:path w="149225">
                <a:moveTo>
                  <a:pt x="0" y="0"/>
                </a:moveTo>
                <a:lnTo>
                  <a:pt x="148717" y="0"/>
                </a:lnTo>
              </a:path>
            </a:pathLst>
          </a:custGeom>
          <a:ln w="20712">
            <a:solidFill>
              <a:srgbClr val="DDDDDD"/>
            </a:solidFill>
          </a:ln>
        </p:spPr>
        <p:txBody>
          <a:bodyPr wrap="square" lIns="0" tIns="0" rIns="0" bIns="0" rtlCol="0"/>
          <a:lstStyle/>
          <a:p>
            <a:endParaRPr/>
          </a:p>
        </p:txBody>
      </p:sp>
      <p:sp>
        <p:nvSpPr>
          <p:cNvPr id="306" name="object 306"/>
          <p:cNvSpPr/>
          <p:nvPr/>
        </p:nvSpPr>
        <p:spPr>
          <a:xfrm>
            <a:off x="10253990" y="5584071"/>
            <a:ext cx="149225" cy="20955"/>
          </a:xfrm>
          <a:custGeom>
            <a:avLst/>
            <a:gdLst/>
            <a:ahLst/>
            <a:cxnLst/>
            <a:rect l="l" t="t" r="r" b="b"/>
            <a:pathLst>
              <a:path w="149225" h="20954">
                <a:moveTo>
                  <a:pt x="0" y="10356"/>
                </a:moveTo>
                <a:lnTo>
                  <a:pt x="0" y="4636"/>
                </a:lnTo>
                <a:lnTo>
                  <a:pt x="4636" y="0"/>
                </a:lnTo>
                <a:lnTo>
                  <a:pt x="10356" y="0"/>
                </a:lnTo>
                <a:lnTo>
                  <a:pt x="138361" y="0"/>
                </a:lnTo>
                <a:lnTo>
                  <a:pt x="144080" y="0"/>
                </a:lnTo>
                <a:lnTo>
                  <a:pt x="148717" y="4636"/>
                </a:lnTo>
                <a:lnTo>
                  <a:pt x="148717" y="10356"/>
                </a:lnTo>
                <a:lnTo>
                  <a:pt x="148717" y="16075"/>
                </a:lnTo>
                <a:lnTo>
                  <a:pt x="144080" y="20712"/>
                </a:lnTo>
                <a:lnTo>
                  <a:pt x="138361" y="20712"/>
                </a:lnTo>
                <a:lnTo>
                  <a:pt x="10356" y="20712"/>
                </a:lnTo>
                <a:lnTo>
                  <a:pt x="4636" y="20712"/>
                </a:lnTo>
                <a:lnTo>
                  <a:pt x="0" y="16075"/>
                </a:lnTo>
                <a:lnTo>
                  <a:pt x="0" y="10355"/>
                </a:lnTo>
                <a:close/>
              </a:path>
            </a:pathLst>
          </a:custGeom>
          <a:ln w="9525">
            <a:solidFill>
              <a:srgbClr val="000000"/>
            </a:solidFill>
          </a:ln>
        </p:spPr>
        <p:txBody>
          <a:bodyPr wrap="square" lIns="0" tIns="0" rIns="0" bIns="0" rtlCol="0"/>
          <a:lstStyle/>
          <a:p>
            <a:endParaRPr/>
          </a:p>
        </p:txBody>
      </p:sp>
      <p:sp>
        <p:nvSpPr>
          <p:cNvPr id="307" name="object 307"/>
          <p:cNvSpPr/>
          <p:nvPr/>
        </p:nvSpPr>
        <p:spPr>
          <a:xfrm>
            <a:off x="10262692" y="5589456"/>
            <a:ext cx="132552" cy="10907"/>
          </a:xfrm>
          <a:prstGeom prst="rect">
            <a:avLst/>
          </a:prstGeom>
          <a:blipFill>
            <a:blip r:embed="rId84" cstate="print"/>
            <a:stretch>
              <a:fillRect/>
            </a:stretch>
          </a:blipFill>
        </p:spPr>
        <p:txBody>
          <a:bodyPr wrap="square" lIns="0" tIns="0" rIns="0" bIns="0" rtlCol="0"/>
          <a:lstStyle/>
          <a:p>
            <a:endParaRPr/>
          </a:p>
        </p:txBody>
      </p:sp>
      <p:sp>
        <p:nvSpPr>
          <p:cNvPr id="308" name="object 308"/>
          <p:cNvSpPr/>
          <p:nvPr/>
        </p:nvSpPr>
        <p:spPr>
          <a:xfrm>
            <a:off x="10262693" y="5589456"/>
            <a:ext cx="132715" cy="11430"/>
          </a:xfrm>
          <a:custGeom>
            <a:avLst/>
            <a:gdLst/>
            <a:ahLst/>
            <a:cxnLst/>
            <a:rect l="l" t="t" r="r" b="b"/>
            <a:pathLst>
              <a:path w="132715" h="11429">
                <a:moveTo>
                  <a:pt x="0" y="5454"/>
                </a:moveTo>
                <a:lnTo>
                  <a:pt x="0" y="2441"/>
                </a:lnTo>
                <a:lnTo>
                  <a:pt x="2441" y="0"/>
                </a:lnTo>
                <a:lnTo>
                  <a:pt x="5453" y="0"/>
                </a:lnTo>
                <a:lnTo>
                  <a:pt x="127098" y="0"/>
                </a:lnTo>
                <a:lnTo>
                  <a:pt x="130110" y="0"/>
                </a:lnTo>
                <a:lnTo>
                  <a:pt x="132552" y="2441"/>
                </a:lnTo>
                <a:lnTo>
                  <a:pt x="132552" y="5454"/>
                </a:lnTo>
                <a:lnTo>
                  <a:pt x="132552" y="8466"/>
                </a:lnTo>
                <a:lnTo>
                  <a:pt x="130110" y="10908"/>
                </a:lnTo>
                <a:lnTo>
                  <a:pt x="127098" y="10908"/>
                </a:lnTo>
                <a:lnTo>
                  <a:pt x="5453" y="10908"/>
                </a:lnTo>
                <a:lnTo>
                  <a:pt x="2441" y="10908"/>
                </a:lnTo>
                <a:lnTo>
                  <a:pt x="0" y="8466"/>
                </a:lnTo>
                <a:lnTo>
                  <a:pt x="0" y="5454"/>
                </a:lnTo>
                <a:close/>
              </a:path>
            </a:pathLst>
          </a:custGeom>
          <a:ln w="9525">
            <a:solidFill>
              <a:srgbClr val="000000"/>
            </a:solidFill>
          </a:ln>
        </p:spPr>
        <p:txBody>
          <a:bodyPr wrap="square" lIns="0" tIns="0" rIns="0" bIns="0" rtlCol="0"/>
          <a:lstStyle/>
          <a:p>
            <a:endParaRPr/>
          </a:p>
        </p:txBody>
      </p:sp>
      <p:sp>
        <p:nvSpPr>
          <p:cNvPr id="309" name="object 309"/>
          <p:cNvSpPr/>
          <p:nvPr/>
        </p:nvSpPr>
        <p:spPr>
          <a:xfrm>
            <a:off x="10275003" y="5543615"/>
            <a:ext cx="20320" cy="19685"/>
          </a:xfrm>
          <a:custGeom>
            <a:avLst/>
            <a:gdLst/>
            <a:ahLst/>
            <a:cxnLst/>
            <a:rect l="l" t="t" r="r" b="b"/>
            <a:pathLst>
              <a:path w="20320" h="19685">
                <a:moveTo>
                  <a:pt x="15345" y="0"/>
                </a:moveTo>
                <a:lnTo>
                  <a:pt x="4425" y="0"/>
                </a:lnTo>
                <a:lnTo>
                  <a:pt x="0" y="4389"/>
                </a:lnTo>
                <a:lnTo>
                  <a:pt x="0" y="15217"/>
                </a:lnTo>
                <a:lnTo>
                  <a:pt x="4425" y="19606"/>
                </a:lnTo>
                <a:lnTo>
                  <a:pt x="15345" y="19606"/>
                </a:lnTo>
                <a:lnTo>
                  <a:pt x="19771" y="15217"/>
                </a:lnTo>
                <a:lnTo>
                  <a:pt x="19771" y="4389"/>
                </a:lnTo>
                <a:lnTo>
                  <a:pt x="15345" y="0"/>
                </a:lnTo>
                <a:close/>
              </a:path>
            </a:pathLst>
          </a:custGeom>
          <a:solidFill>
            <a:srgbClr val="33CC33"/>
          </a:solidFill>
        </p:spPr>
        <p:txBody>
          <a:bodyPr wrap="square" lIns="0" tIns="0" rIns="0" bIns="0" rtlCol="0"/>
          <a:lstStyle/>
          <a:p>
            <a:endParaRPr/>
          </a:p>
        </p:txBody>
      </p:sp>
      <p:sp>
        <p:nvSpPr>
          <p:cNvPr id="310" name="object 310"/>
          <p:cNvSpPr/>
          <p:nvPr/>
        </p:nvSpPr>
        <p:spPr>
          <a:xfrm>
            <a:off x="10297386" y="5543615"/>
            <a:ext cx="20320" cy="19685"/>
          </a:xfrm>
          <a:custGeom>
            <a:avLst/>
            <a:gdLst/>
            <a:ahLst/>
            <a:cxnLst/>
            <a:rect l="l" t="t" r="r" b="b"/>
            <a:pathLst>
              <a:path w="20320" h="19685">
                <a:moveTo>
                  <a:pt x="15345" y="0"/>
                </a:moveTo>
                <a:lnTo>
                  <a:pt x="4425" y="0"/>
                </a:lnTo>
                <a:lnTo>
                  <a:pt x="0" y="4389"/>
                </a:lnTo>
                <a:lnTo>
                  <a:pt x="0" y="15217"/>
                </a:lnTo>
                <a:lnTo>
                  <a:pt x="4425" y="19606"/>
                </a:lnTo>
                <a:lnTo>
                  <a:pt x="15345" y="19606"/>
                </a:lnTo>
                <a:lnTo>
                  <a:pt x="19770" y="15217"/>
                </a:lnTo>
                <a:lnTo>
                  <a:pt x="19770" y="4389"/>
                </a:lnTo>
                <a:lnTo>
                  <a:pt x="15345" y="0"/>
                </a:lnTo>
                <a:close/>
              </a:path>
            </a:pathLst>
          </a:custGeom>
          <a:solidFill>
            <a:srgbClr val="FF0000"/>
          </a:solidFill>
        </p:spPr>
        <p:txBody>
          <a:bodyPr wrap="square" lIns="0" tIns="0" rIns="0" bIns="0" rtlCol="0"/>
          <a:lstStyle/>
          <a:p>
            <a:endParaRPr/>
          </a:p>
        </p:txBody>
      </p:sp>
      <p:sp>
        <p:nvSpPr>
          <p:cNvPr id="311" name="object 311"/>
          <p:cNvSpPr/>
          <p:nvPr/>
        </p:nvSpPr>
        <p:spPr>
          <a:xfrm>
            <a:off x="10318400" y="5543615"/>
            <a:ext cx="20320" cy="19685"/>
          </a:xfrm>
          <a:custGeom>
            <a:avLst/>
            <a:gdLst/>
            <a:ahLst/>
            <a:cxnLst/>
            <a:rect l="l" t="t" r="r" b="b"/>
            <a:pathLst>
              <a:path w="20320" h="19685">
                <a:moveTo>
                  <a:pt x="15345" y="0"/>
                </a:moveTo>
                <a:lnTo>
                  <a:pt x="4425" y="0"/>
                </a:lnTo>
                <a:lnTo>
                  <a:pt x="0" y="4389"/>
                </a:lnTo>
                <a:lnTo>
                  <a:pt x="0" y="15217"/>
                </a:lnTo>
                <a:lnTo>
                  <a:pt x="4425" y="19606"/>
                </a:lnTo>
                <a:lnTo>
                  <a:pt x="15345" y="19606"/>
                </a:lnTo>
                <a:lnTo>
                  <a:pt x="19771" y="15217"/>
                </a:lnTo>
                <a:lnTo>
                  <a:pt x="19771" y="4389"/>
                </a:lnTo>
                <a:lnTo>
                  <a:pt x="15345" y="0"/>
                </a:lnTo>
                <a:close/>
              </a:path>
            </a:pathLst>
          </a:custGeom>
          <a:solidFill>
            <a:srgbClr val="33CC33"/>
          </a:solidFill>
        </p:spPr>
        <p:txBody>
          <a:bodyPr wrap="square" lIns="0" tIns="0" rIns="0" bIns="0" rtlCol="0"/>
          <a:lstStyle/>
          <a:p>
            <a:endParaRPr/>
          </a:p>
        </p:txBody>
      </p:sp>
      <p:sp>
        <p:nvSpPr>
          <p:cNvPr id="312" name="object 312"/>
          <p:cNvSpPr/>
          <p:nvPr/>
        </p:nvSpPr>
        <p:spPr>
          <a:xfrm>
            <a:off x="10374231" y="5468363"/>
            <a:ext cx="0" cy="105410"/>
          </a:xfrm>
          <a:custGeom>
            <a:avLst/>
            <a:gdLst/>
            <a:ahLst/>
            <a:cxnLst/>
            <a:rect l="l" t="t" r="r" b="b"/>
            <a:pathLst>
              <a:path h="105410">
                <a:moveTo>
                  <a:pt x="0" y="0"/>
                </a:moveTo>
                <a:lnTo>
                  <a:pt x="0" y="104801"/>
                </a:lnTo>
              </a:path>
            </a:pathLst>
          </a:custGeom>
          <a:ln w="9947">
            <a:solidFill>
              <a:srgbClr val="292929"/>
            </a:solidFill>
          </a:ln>
        </p:spPr>
        <p:txBody>
          <a:bodyPr wrap="square" lIns="0" tIns="0" rIns="0" bIns="0" rtlCol="0"/>
          <a:lstStyle/>
          <a:p>
            <a:endParaRPr/>
          </a:p>
        </p:txBody>
      </p:sp>
      <p:sp>
        <p:nvSpPr>
          <p:cNvPr id="313" name="object 313"/>
          <p:cNvSpPr/>
          <p:nvPr/>
        </p:nvSpPr>
        <p:spPr>
          <a:xfrm>
            <a:off x="10374231" y="5463601"/>
            <a:ext cx="0" cy="114935"/>
          </a:xfrm>
          <a:custGeom>
            <a:avLst/>
            <a:gdLst/>
            <a:ahLst/>
            <a:cxnLst/>
            <a:rect l="l" t="t" r="r" b="b"/>
            <a:pathLst>
              <a:path h="114935">
                <a:moveTo>
                  <a:pt x="0" y="0"/>
                </a:moveTo>
                <a:lnTo>
                  <a:pt x="0" y="114326"/>
                </a:lnTo>
              </a:path>
            </a:pathLst>
          </a:custGeom>
          <a:ln w="19473">
            <a:solidFill>
              <a:srgbClr val="000000"/>
            </a:solidFill>
          </a:ln>
        </p:spPr>
        <p:txBody>
          <a:bodyPr wrap="square" lIns="0" tIns="0" rIns="0" bIns="0" rtlCol="0"/>
          <a:lstStyle/>
          <a:p>
            <a:endParaRPr/>
          </a:p>
        </p:txBody>
      </p:sp>
      <p:sp>
        <p:nvSpPr>
          <p:cNvPr id="314" name="object 314"/>
          <p:cNvSpPr/>
          <p:nvPr/>
        </p:nvSpPr>
        <p:spPr>
          <a:xfrm>
            <a:off x="7291096" y="2700162"/>
            <a:ext cx="318924" cy="942919"/>
          </a:xfrm>
          <a:prstGeom prst="rect">
            <a:avLst/>
          </a:prstGeom>
          <a:blipFill>
            <a:blip r:embed="rId85" cstate="print"/>
            <a:stretch>
              <a:fillRect/>
            </a:stretch>
          </a:blipFill>
        </p:spPr>
        <p:txBody>
          <a:bodyPr wrap="square" lIns="0" tIns="0" rIns="0" bIns="0" rtlCol="0"/>
          <a:lstStyle/>
          <a:p>
            <a:endParaRPr/>
          </a:p>
        </p:txBody>
      </p:sp>
      <p:sp>
        <p:nvSpPr>
          <p:cNvPr id="315" name="object 315"/>
          <p:cNvSpPr/>
          <p:nvPr/>
        </p:nvSpPr>
        <p:spPr>
          <a:xfrm>
            <a:off x="6611111" y="2691383"/>
            <a:ext cx="765048" cy="893063"/>
          </a:xfrm>
          <a:prstGeom prst="rect">
            <a:avLst/>
          </a:prstGeom>
          <a:blipFill>
            <a:blip r:embed="rId86" cstate="print"/>
            <a:stretch>
              <a:fillRect/>
            </a:stretch>
          </a:blipFill>
        </p:spPr>
        <p:txBody>
          <a:bodyPr wrap="square" lIns="0" tIns="0" rIns="0" bIns="0" rtlCol="0"/>
          <a:lstStyle/>
          <a:p>
            <a:endParaRPr/>
          </a:p>
        </p:txBody>
      </p:sp>
      <p:graphicFrame>
        <p:nvGraphicFramePr>
          <p:cNvPr id="316" name="object 316"/>
          <p:cNvGraphicFramePr>
            <a:graphicFrameLocks noGrp="1"/>
          </p:cNvGraphicFramePr>
          <p:nvPr/>
        </p:nvGraphicFramePr>
        <p:xfrm>
          <a:off x="6635362" y="2715925"/>
          <a:ext cx="647700" cy="777227"/>
        </p:xfrm>
        <a:graphic>
          <a:graphicData uri="http://schemas.openxmlformats.org/drawingml/2006/table">
            <a:tbl>
              <a:tblPr firstRow="1" bandRow="1">
                <a:tableStyleId>{2D5ABB26-0587-4C30-8999-92F81FD0307C}</a:tableStyleId>
              </a:tblPr>
              <a:tblGrid>
                <a:gridCol w="647700">
                  <a:extLst>
                    <a:ext uri="{9D8B030D-6E8A-4147-A177-3AD203B41FA5}">
                      <a16:colId xmlns:a16="http://schemas.microsoft.com/office/drawing/2014/main" val="20000"/>
                    </a:ext>
                  </a:extLst>
                </a:gridCol>
              </a:tblGrid>
              <a:tr h="169045">
                <a:tc>
                  <a:txBody>
                    <a:bodyPr/>
                    <a:lstStyle/>
                    <a:p>
                      <a:pPr marR="43180" algn="r">
                        <a:lnSpc>
                          <a:spcPts val="1180"/>
                        </a:lnSpc>
                      </a:pPr>
                      <a:r>
                        <a:rPr sz="1000" spc="-5">
                          <a:latin typeface="Calibri"/>
                          <a:cs typeface="Calibri"/>
                        </a:rPr>
                        <a:t>appli</a:t>
                      </a:r>
                      <a:r>
                        <a:rPr sz="1000">
                          <a:latin typeface="Calibri"/>
                          <a:cs typeface="Calibri"/>
                        </a:rPr>
                        <a:t>c</a:t>
                      </a:r>
                      <a:r>
                        <a:rPr sz="1000" spc="-5">
                          <a:latin typeface="Calibri"/>
                          <a:cs typeface="Calibri"/>
                        </a:rPr>
                        <a:t>a</a:t>
                      </a:r>
                      <a:r>
                        <a:rPr sz="1000">
                          <a:latin typeface="Calibri"/>
                          <a:cs typeface="Calibri"/>
                        </a:rPr>
                        <a:t>t</a:t>
                      </a:r>
                      <a:r>
                        <a:rPr sz="1000" spc="-5">
                          <a:latin typeface="Calibri"/>
                          <a:cs typeface="Calibri"/>
                        </a:rPr>
                        <a:t>io</a:t>
                      </a:r>
                      <a:r>
                        <a:rPr sz="1000">
                          <a:latin typeface="Calibri"/>
                          <a:cs typeface="Calibri"/>
                        </a:rPr>
                        <a:t>n</a:t>
                      </a: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0"/>
                  </a:ext>
                </a:extLst>
              </a:tr>
              <a:tr h="149225">
                <a:tc>
                  <a:txBody>
                    <a:bodyPr/>
                    <a:lstStyle/>
                    <a:p>
                      <a:pPr marR="86360" algn="r">
                        <a:lnSpc>
                          <a:spcPts val="1050"/>
                        </a:lnSpc>
                      </a:pPr>
                      <a:r>
                        <a:rPr sz="1000">
                          <a:latin typeface="Calibri"/>
                          <a:cs typeface="Calibri"/>
                        </a:rPr>
                        <a:t>tr</a:t>
                      </a:r>
                      <a:r>
                        <a:rPr sz="1000" spc="-5">
                          <a:latin typeface="Calibri"/>
                          <a:cs typeface="Calibri"/>
                        </a:rPr>
                        <a:t>anspo</a:t>
                      </a:r>
                      <a:r>
                        <a:rPr sz="1000">
                          <a:latin typeface="Calibri"/>
                          <a:cs typeface="Calibri"/>
                        </a:rPr>
                        <a:t>rt</a:t>
                      </a: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1"/>
                  </a:ext>
                </a:extLst>
              </a:tr>
              <a:tr h="149225">
                <a:tc>
                  <a:txBody>
                    <a:bodyPr/>
                    <a:lstStyle/>
                    <a:p>
                      <a:pPr marL="95885">
                        <a:lnSpc>
                          <a:spcPts val="1075"/>
                        </a:lnSpc>
                      </a:pPr>
                      <a:r>
                        <a:rPr sz="1000" spc="-5">
                          <a:solidFill>
                            <a:srgbClr val="FFFFFF"/>
                          </a:solidFill>
                          <a:latin typeface="Calibri"/>
                          <a:cs typeface="Calibri"/>
                        </a:rPr>
                        <a:t>network</a:t>
                      </a:r>
                      <a:endParaRPr sz="10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0000"/>
                    </a:solidFill>
                  </a:tcPr>
                </a:tc>
                <a:extLst>
                  <a:ext uri="{0D108BD9-81ED-4DB2-BD59-A6C34878D82A}">
                    <a16:rowId xmlns:a16="http://schemas.microsoft.com/office/drawing/2014/main" val="10002"/>
                  </a:ext>
                </a:extLst>
              </a:tr>
              <a:tr h="149225">
                <a:tc>
                  <a:txBody>
                    <a:bodyPr/>
                    <a:lstStyle/>
                    <a:p>
                      <a:pPr marR="15240" algn="ctr">
                        <a:lnSpc>
                          <a:spcPts val="1075"/>
                        </a:lnSpc>
                      </a:pPr>
                      <a:r>
                        <a:rPr sz="1000" spc="-5">
                          <a:latin typeface="Calibri"/>
                          <a:cs typeface="Calibri"/>
                        </a:rPr>
                        <a:t>link</a:t>
                      </a:r>
                      <a:endParaRPr sz="10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3"/>
                  </a:ext>
                </a:extLst>
              </a:tr>
              <a:tr h="160507">
                <a:tc>
                  <a:txBody>
                    <a:bodyPr/>
                    <a:lstStyle/>
                    <a:p>
                      <a:pPr marL="106045">
                        <a:lnSpc>
                          <a:spcPts val="1125"/>
                        </a:lnSpc>
                      </a:pPr>
                      <a:r>
                        <a:rPr sz="1000" spc="-5">
                          <a:latin typeface="Calibri"/>
                          <a:cs typeface="Calibri"/>
                        </a:rPr>
                        <a:t>physical</a:t>
                      </a:r>
                      <a:endParaRPr sz="10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317" name="object 317"/>
          <p:cNvSpPr/>
          <p:nvPr/>
        </p:nvSpPr>
        <p:spPr>
          <a:xfrm>
            <a:off x="10445495" y="5361432"/>
            <a:ext cx="765048" cy="896112"/>
          </a:xfrm>
          <a:prstGeom prst="rect">
            <a:avLst/>
          </a:prstGeom>
          <a:blipFill>
            <a:blip r:embed="rId87" cstate="print"/>
            <a:stretch>
              <a:fillRect/>
            </a:stretch>
          </a:blipFill>
        </p:spPr>
        <p:txBody>
          <a:bodyPr wrap="square" lIns="0" tIns="0" rIns="0" bIns="0" rtlCol="0"/>
          <a:lstStyle/>
          <a:p>
            <a:endParaRPr/>
          </a:p>
        </p:txBody>
      </p:sp>
      <p:sp>
        <p:nvSpPr>
          <p:cNvPr id="318" name="object 318"/>
          <p:cNvSpPr/>
          <p:nvPr/>
        </p:nvSpPr>
        <p:spPr>
          <a:xfrm>
            <a:off x="10478217" y="5393852"/>
            <a:ext cx="648335" cy="315595"/>
          </a:xfrm>
          <a:custGeom>
            <a:avLst/>
            <a:gdLst/>
            <a:ahLst/>
            <a:cxnLst/>
            <a:rect l="l" t="t" r="r" b="b"/>
            <a:pathLst>
              <a:path w="648334" h="315595">
                <a:moveTo>
                  <a:pt x="0" y="315095"/>
                </a:moveTo>
                <a:lnTo>
                  <a:pt x="647951" y="315095"/>
                </a:lnTo>
                <a:lnTo>
                  <a:pt x="647951" y="0"/>
                </a:lnTo>
                <a:lnTo>
                  <a:pt x="0" y="0"/>
                </a:lnTo>
                <a:lnTo>
                  <a:pt x="0" y="315095"/>
                </a:lnTo>
                <a:close/>
              </a:path>
            </a:pathLst>
          </a:custGeom>
          <a:solidFill>
            <a:srgbClr val="FFFFFF"/>
          </a:solidFill>
        </p:spPr>
        <p:txBody>
          <a:bodyPr wrap="square" lIns="0" tIns="0" rIns="0" bIns="0" rtlCol="0"/>
          <a:lstStyle/>
          <a:p>
            <a:endParaRPr/>
          </a:p>
        </p:txBody>
      </p:sp>
      <p:sp>
        <p:nvSpPr>
          <p:cNvPr id="319" name="object 319"/>
          <p:cNvSpPr/>
          <p:nvPr/>
        </p:nvSpPr>
        <p:spPr>
          <a:xfrm>
            <a:off x="10478217" y="5867719"/>
            <a:ext cx="648335" cy="303530"/>
          </a:xfrm>
          <a:custGeom>
            <a:avLst/>
            <a:gdLst/>
            <a:ahLst/>
            <a:cxnLst/>
            <a:rect l="l" t="t" r="r" b="b"/>
            <a:pathLst>
              <a:path w="648334" h="303529">
                <a:moveTo>
                  <a:pt x="0" y="303361"/>
                </a:moveTo>
                <a:lnTo>
                  <a:pt x="647951" y="303361"/>
                </a:lnTo>
                <a:lnTo>
                  <a:pt x="647951" y="0"/>
                </a:lnTo>
                <a:lnTo>
                  <a:pt x="0" y="0"/>
                </a:lnTo>
                <a:lnTo>
                  <a:pt x="0" y="303361"/>
                </a:lnTo>
                <a:close/>
              </a:path>
            </a:pathLst>
          </a:custGeom>
          <a:solidFill>
            <a:srgbClr val="FFFFFF"/>
          </a:solidFill>
        </p:spPr>
        <p:txBody>
          <a:bodyPr wrap="square" lIns="0" tIns="0" rIns="0" bIns="0" rtlCol="0"/>
          <a:lstStyle/>
          <a:p>
            <a:endParaRPr/>
          </a:p>
        </p:txBody>
      </p:sp>
      <p:sp>
        <p:nvSpPr>
          <p:cNvPr id="320" name="object 320"/>
          <p:cNvSpPr/>
          <p:nvPr/>
        </p:nvSpPr>
        <p:spPr>
          <a:xfrm>
            <a:off x="10478217" y="5393852"/>
            <a:ext cx="648335" cy="777240"/>
          </a:xfrm>
          <a:custGeom>
            <a:avLst/>
            <a:gdLst/>
            <a:ahLst/>
            <a:cxnLst/>
            <a:rect l="l" t="t" r="r" b="b"/>
            <a:pathLst>
              <a:path w="648334" h="777239">
                <a:moveTo>
                  <a:pt x="0" y="0"/>
                </a:moveTo>
                <a:lnTo>
                  <a:pt x="647951" y="0"/>
                </a:lnTo>
                <a:lnTo>
                  <a:pt x="647951" y="777228"/>
                </a:lnTo>
                <a:lnTo>
                  <a:pt x="0" y="777228"/>
                </a:lnTo>
                <a:lnTo>
                  <a:pt x="0" y="0"/>
                </a:lnTo>
                <a:close/>
              </a:path>
            </a:pathLst>
          </a:custGeom>
          <a:ln w="12700">
            <a:solidFill>
              <a:srgbClr val="000000"/>
            </a:solidFill>
          </a:ln>
        </p:spPr>
        <p:txBody>
          <a:bodyPr wrap="square" lIns="0" tIns="0" rIns="0" bIns="0" rtlCol="0"/>
          <a:lstStyle/>
          <a:p>
            <a:endParaRPr/>
          </a:p>
        </p:txBody>
      </p:sp>
      <p:sp>
        <p:nvSpPr>
          <p:cNvPr id="321" name="object 321"/>
          <p:cNvSpPr/>
          <p:nvPr/>
        </p:nvSpPr>
        <p:spPr>
          <a:xfrm>
            <a:off x="10478961" y="5708947"/>
            <a:ext cx="648970" cy="159385"/>
          </a:xfrm>
          <a:custGeom>
            <a:avLst/>
            <a:gdLst/>
            <a:ahLst/>
            <a:cxnLst/>
            <a:rect l="l" t="t" r="r" b="b"/>
            <a:pathLst>
              <a:path w="648970" h="159385">
                <a:moveTo>
                  <a:pt x="0" y="0"/>
                </a:moveTo>
                <a:lnTo>
                  <a:pt x="648594" y="0"/>
                </a:lnTo>
                <a:lnTo>
                  <a:pt x="648594" y="158771"/>
                </a:lnTo>
                <a:lnTo>
                  <a:pt x="0" y="158771"/>
                </a:lnTo>
                <a:lnTo>
                  <a:pt x="0" y="0"/>
                </a:lnTo>
                <a:close/>
              </a:path>
            </a:pathLst>
          </a:custGeom>
          <a:solidFill>
            <a:srgbClr val="CC0000"/>
          </a:solidFill>
        </p:spPr>
        <p:txBody>
          <a:bodyPr wrap="square" lIns="0" tIns="0" rIns="0" bIns="0" rtlCol="0"/>
          <a:lstStyle/>
          <a:p>
            <a:endParaRPr/>
          </a:p>
        </p:txBody>
      </p:sp>
      <p:sp>
        <p:nvSpPr>
          <p:cNvPr id="322" name="object 322"/>
          <p:cNvSpPr/>
          <p:nvPr/>
        </p:nvSpPr>
        <p:spPr>
          <a:xfrm>
            <a:off x="10013067" y="5397681"/>
            <a:ext cx="470181" cy="773122"/>
          </a:xfrm>
          <a:prstGeom prst="rect">
            <a:avLst/>
          </a:prstGeom>
          <a:blipFill>
            <a:blip r:embed="rId88" cstate="print"/>
            <a:stretch>
              <a:fillRect/>
            </a:stretch>
          </a:blipFill>
        </p:spPr>
        <p:txBody>
          <a:bodyPr wrap="square" lIns="0" tIns="0" rIns="0" bIns="0" rtlCol="0"/>
          <a:lstStyle/>
          <a:p>
            <a:endParaRPr/>
          </a:p>
        </p:txBody>
      </p:sp>
      <p:sp>
        <p:nvSpPr>
          <p:cNvPr id="323" name="object 323"/>
          <p:cNvSpPr txBox="1"/>
          <p:nvPr/>
        </p:nvSpPr>
        <p:spPr>
          <a:xfrm>
            <a:off x="10478217" y="5393852"/>
            <a:ext cx="648335" cy="169545"/>
          </a:xfrm>
          <a:prstGeom prst="rect">
            <a:avLst/>
          </a:prstGeom>
          <a:ln w="12700">
            <a:solidFill>
              <a:srgbClr val="000000"/>
            </a:solidFill>
          </a:ln>
        </p:spPr>
        <p:txBody>
          <a:bodyPr vert="horz" wrap="square" lIns="0" tIns="0" rIns="0" bIns="0" rtlCol="0">
            <a:spAutoFit/>
          </a:bodyPr>
          <a:lstStyle/>
          <a:p>
            <a:pPr marL="26670">
              <a:lnSpc>
                <a:spcPts val="1170"/>
              </a:lnSpc>
            </a:pPr>
            <a:r>
              <a:rPr sz="1000" spc="-5">
                <a:latin typeface="Calibri"/>
                <a:cs typeface="Calibri"/>
              </a:rPr>
              <a:t>application</a:t>
            </a:r>
            <a:endParaRPr sz="1000">
              <a:latin typeface="Calibri"/>
              <a:cs typeface="Calibri"/>
            </a:endParaRPr>
          </a:p>
        </p:txBody>
      </p:sp>
      <p:sp>
        <p:nvSpPr>
          <p:cNvPr id="324" name="object 324"/>
          <p:cNvSpPr txBox="1"/>
          <p:nvPr/>
        </p:nvSpPr>
        <p:spPr>
          <a:xfrm>
            <a:off x="10478217" y="5562898"/>
            <a:ext cx="648335" cy="149225"/>
          </a:xfrm>
          <a:prstGeom prst="rect">
            <a:avLst/>
          </a:prstGeom>
          <a:ln w="12700">
            <a:solidFill>
              <a:srgbClr val="000000"/>
            </a:solidFill>
          </a:ln>
        </p:spPr>
        <p:txBody>
          <a:bodyPr vert="horz" wrap="square" lIns="0" tIns="0" rIns="0" bIns="0" rtlCol="0">
            <a:spAutoFit/>
          </a:bodyPr>
          <a:lstStyle/>
          <a:p>
            <a:pPr marL="69850">
              <a:lnSpc>
                <a:spcPts val="1040"/>
              </a:lnSpc>
            </a:pPr>
            <a:r>
              <a:rPr sz="1000" spc="-5">
                <a:latin typeface="Calibri"/>
                <a:cs typeface="Calibri"/>
              </a:rPr>
              <a:t>transport</a:t>
            </a:r>
            <a:endParaRPr sz="1000">
              <a:latin typeface="Calibri"/>
              <a:cs typeface="Calibri"/>
            </a:endParaRPr>
          </a:p>
        </p:txBody>
      </p:sp>
      <p:sp>
        <p:nvSpPr>
          <p:cNvPr id="325" name="object 325"/>
          <p:cNvSpPr txBox="1"/>
          <p:nvPr/>
        </p:nvSpPr>
        <p:spPr>
          <a:xfrm>
            <a:off x="10478217" y="5712123"/>
            <a:ext cx="648335" cy="149225"/>
          </a:xfrm>
          <a:prstGeom prst="rect">
            <a:avLst/>
          </a:prstGeom>
          <a:ln w="12700">
            <a:solidFill>
              <a:srgbClr val="000000"/>
            </a:solidFill>
          </a:ln>
        </p:spPr>
        <p:txBody>
          <a:bodyPr vert="horz" wrap="square" lIns="0" tIns="0" rIns="0" bIns="0" rtlCol="0">
            <a:spAutoFit/>
          </a:bodyPr>
          <a:lstStyle/>
          <a:p>
            <a:pPr marL="95885">
              <a:lnSpc>
                <a:spcPts val="1065"/>
              </a:lnSpc>
            </a:pPr>
            <a:r>
              <a:rPr sz="1000" spc="-5">
                <a:solidFill>
                  <a:srgbClr val="FFFFFF"/>
                </a:solidFill>
                <a:latin typeface="Calibri"/>
                <a:cs typeface="Calibri"/>
              </a:rPr>
              <a:t>network</a:t>
            </a:r>
            <a:endParaRPr sz="1000">
              <a:latin typeface="Calibri"/>
              <a:cs typeface="Calibri"/>
            </a:endParaRPr>
          </a:p>
        </p:txBody>
      </p:sp>
      <p:sp>
        <p:nvSpPr>
          <p:cNvPr id="326" name="object 326"/>
          <p:cNvSpPr txBox="1"/>
          <p:nvPr/>
        </p:nvSpPr>
        <p:spPr>
          <a:xfrm>
            <a:off x="10478217" y="5861348"/>
            <a:ext cx="648335" cy="149225"/>
          </a:xfrm>
          <a:prstGeom prst="rect">
            <a:avLst/>
          </a:prstGeom>
          <a:ln w="12700">
            <a:solidFill>
              <a:srgbClr val="000000"/>
            </a:solidFill>
          </a:ln>
        </p:spPr>
        <p:txBody>
          <a:bodyPr vert="horz" wrap="square" lIns="0" tIns="0" rIns="0" bIns="0" rtlCol="0">
            <a:spAutoFit/>
          </a:bodyPr>
          <a:lstStyle/>
          <a:p>
            <a:pPr marR="15240" algn="ctr">
              <a:lnSpc>
                <a:spcPts val="1090"/>
              </a:lnSpc>
            </a:pPr>
            <a:r>
              <a:rPr sz="1000" spc="-5">
                <a:latin typeface="Calibri"/>
                <a:cs typeface="Calibri"/>
              </a:rPr>
              <a:t>link</a:t>
            </a:r>
            <a:endParaRPr sz="1000">
              <a:latin typeface="Calibri"/>
              <a:cs typeface="Calibri"/>
            </a:endParaRPr>
          </a:p>
        </p:txBody>
      </p:sp>
      <p:sp>
        <p:nvSpPr>
          <p:cNvPr id="327" name="object 327"/>
          <p:cNvSpPr txBox="1"/>
          <p:nvPr/>
        </p:nvSpPr>
        <p:spPr>
          <a:xfrm>
            <a:off x="10478217" y="6010573"/>
            <a:ext cx="648335" cy="160655"/>
          </a:xfrm>
          <a:prstGeom prst="rect">
            <a:avLst/>
          </a:prstGeom>
          <a:ln w="12700">
            <a:solidFill>
              <a:srgbClr val="000000"/>
            </a:solidFill>
          </a:ln>
        </p:spPr>
        <p:txBody>
          <a:bodyPr vert="horz" wrap="square" lIns="0" tIns="0" rIns="0" bIns="0" rtlCol="0">
            <a:spAutoFit/>
          </a:bodyPr>
          <a:lstStyle/>
          <a:p>
            <a:pPr marL="106045">
              <a:lnSpc>
                <a:spcPts val="1115"/>
              </a:lnSpc>
            </a:pPr>
            <a:r>
              <a:rPr sz="1000" spc="-5">
                <a:latin typeface="Calibri"/>
                <a:cs typeface="Calibri"/>
              </a:rPr>
              <a:t>physical</a:t>
            </a:r>
            <a:endParaRPr sz="1000">
              <a:latin typeface="Calibri"/>
              <a:cs typeface="Calibri"/>
            </a:endParaRPr>
          </a:p>
        </p:txBody>
      </p:sp>
      <p:sp>
        <p:nvSpPr>
          <p:cNvPr id="328" name="object 328"/>
          <p:cNvSpPr/>
          <p:nvPr/>
        </p:nvSpPr>
        <p:spPr>
          <a:xfrm>
            <a:off x="10013067" y="5664361"/>
            <a:ext cx="90805" cy="0"/>
          </a:xfrm>
          <a:custGeom>
            <a:avLst/>
            <a:gdLst/>
            <a:ahLst/>
            <a:cxnLst/>
            <a:rect l="l" t="t" r="r" b="b"/>
            <a:pathLst>
              <a:path w="90804">
                <a:moveTo>
                  <a:pt x="0" y="0"/>
                </a:moveTo>
                <a:lnTo>
                  <a:pt x="90214" y="0"/>
                </a:lnTo>
              </a:path>
            </a:pathLst>
          </a:custGeom>
          <a:ln w="7923">
            <a:solidFill>
              <a:srgbClr val="000000"/>
            </a:solidFill>
          </a:ln>
        </p:spPr>
        <p:txBody>
          <a:bodyPr wrap="square" lIns="0" tIns="0" rIns="0" bIns="0" rtlCol="0"/>
          <a:lstStyle/>
          <a:p>
            <a:endParaRPr/>
          </a:p>
        </p:txBody>
      </p:sp>
      <p:sp>
        <p:nvSpPr>
          <p:cNvPr id="329" name="object 329"/>
          <p:cNvSpPr/>
          <p:nvPr/>
        </p:nvSpPr>
        <p:spPr>
          <a:xfrm>
            <a:off x="10008304" y="5664361"/>
            <a:ext cx="100330" cy="0"/>
          </a:xfrm>
          <a:custGeom>
            <a:avLst/>
            <a:gdLst/>
            <a:ahLst/>
            <a:cxnLst/>
            <a:rect l="l" t="t" r="r" b="b"/>
            <a:pathLst>
              <a:path w="100329">
                <a:moveTo>
                  <a:pt x="0" y="0"/>
                </a:moveTo>
                <a:lnTo>
                  <a:pt x="99739" y="0"/>
                </a:lnTo>
              </a:path>
            </a:pathLst>
          </a:custGeom>
          <a:ln w="17448">
            <a:solidFill>
              <a:srgbClr val="000000"/>
            </a:solidFill>
          </a:ln>
        </p:spPr>
        <p:txBody>
          <a:bodyPr wrap="square" lIns="0" tIns="0" rIns="0" bIns="0" rtlCol="0"/>
          <a:lstStyle/>
          <a:p>
            <a:endParaRPr/>
          </a:p>
        </p:txBody>
      </p:sp>
      <p:sp>
        <p:nvSpPr>
          <p:cNvPr id="330" name="object 330"/>
          <p:cNvSpPr/>
          <p:nvPr/>
        </p:nvSpPr>
        <p:spPr>
          <a:xfrm>
            <a:off x="10094259" y="5669000"/>
            <a:ext cx="87630" cy="0"/>
          </a:xfrm>
          <a:custGeom>
            <a:avLst/>
            <a:gdLst/>
            <a:ahLst/>
            <a:cxnLst/>
            <a:rect l="l" t="t" r="r" b="b"/>
            <a:pathLst>
              <a:path w="87629">
                <a:moveTo>
                  <a:pt x="0" y="0"/>
                </a:moveTo>
                <a:lnTo>
                  <a:pt x="87165" y="0"/>
                </a:lnTo>
              </a:path>
            </a:pathLst>
          </a:custGeom>
          <a:ln w="25322">
            <a:solidFill>
              <a:srgbClr val="000000"/>
            </a:solidFill>
          </a:ln>
        </p:spPr>
        <p:txBody>
          <a:bodyPr wrap="square" lIns="0" tIns="0" rIns="0" bIns="0" rtlCol="0"/>
          <a:lstStyle/>
          <a:p>
            <a:endParaRPr/>
          </a:p>
        </p:txBody>
      </p:sp>
      <p:sp>
        <p:nvSpPr>
          <p:cNvPr id="331" name="object 331"/>
          <p:cNvSpPr/>
          <p:nvPr/>
        </p:nvSpPr>
        <p:spPr>
          <a:xfrm>
            <a:off x="10095710" y="5658976"/>
            <a:ext cx="84142" cy="20047"/>
          </a:xfrm>
          <a:prstGeom prst="rect">
            <a:avLst/>
          </a:prstGeom>
          <a:blipFill>
            <a:blip r:embed="rId89" cstate="print"/>
            <a:stretch>
              <a:fillRect/>
            </a:stretch>
          </a:blipFill>
        </p:spPr>
        <p:txBody>
          <a:bodyPr wrap="square" lIns="0" tIns="0" rIns="0" bIns="0" rtlCol="0"/>
          <a:lstStyle/>
          <a:p>
            <a:endParaRPr/>
          </a:p>
        </p:txBody>
      </p:sp>
      <p:sp>
        <p:nvSpPr>
          <p:cNvPr id="332" name="object 332"/>
          <p:cNvSpPr/>
          <p:nvPr/>
        </p:nvSpPr>
        <p:spPr>
          <a:xfrm>
            <a:off x="10014576" y="5720330"/>
            <a:ext cx="90805" cy="0"/>
          </a:xfrm>
          <a:custGeom>
            <a:avLst/>
            <a:gdLst/>
            <a:ahLst/>
            <a:cxnLst/>
            <a:rect l="l" t="t" r="r" b="b"/>
            <a:pathLst>
              <a:path w="90804">
                <a:moveTo>
                  <a:pt x="0" y="0"/>
                </a:moveTo>
                <a:lnTo>
                  <a:pt x="90214" y="0"/>
                </a:lnTo>
              </a:path>
            </a:pathLst>
          </a:custGeom>
          <a:ln w="7923">
            <a:solidFill>
              <a:srgbClr val="000000"/>
            </a:solidFill>
          </a:ln>
        </p:spPr>
        <p:txBody>
          <a:bodyPr wrap="square" lIns="0" tIns="0" rIns="0" bIns="0" rtlCol="0"/>
          <a:lstStyle/>
          <a:p>
            <a:endParaRPr/>
          </a:p>
        </p:txBody>
      </p:sp>
      <p:sp>
        <p:nvSpPr>
          <p:cNvPr id="333" name="object 333"/>
          <p:cNvSpPr/>
          <p:nvPr/>
        </p:nvSpPr>
        <p:spPr>
          <a:xfrm>
            <a:off x="10009813" y="5720330"/>
            <a:ext cx="100330" cy="0"/>
          </a:xfrm>
          <a:custGeom>
            <a:avLst/>
            <a:gdLst/>
            <a:ahLst/>
            <a:cxnLst/>
            <a:rect l="l" t="t" r="r" b="b"/>
            <a:pathLst>
              <a:path w="100329">
                <a:moveTo>
                  <a:pt x="0" y="0"/>
                </a:moveTo>
                <a:lnTo>
                  <a:pt x="99739" y="0"/>
                </a:lnTo>
              </a:path>
            </a:pathLst>
          </a:custGeom>
          <a:ln w="17448">
            <a:solidFill>
              <a:srgbClr val="000000"/>
            </a:solidFill>
          </a:ln>
        </p:spPr>
        <p:txBody>
          <a:bodyPr wrap="square" lIns="0" tIns="0" rIns="0" bIns="0" rtlCol="0"/>
          <a:lstStyle/>
          <a:p>
            <a:endParaRPr/>
          </a:p>
        </p:txBody>
      </p:sp>
      <p:sp>
        <p:nvSpPr>
          <p:cNvPr id="334" name="object 334"/>
          <p:cNvSpPr/>
          <p:nvPr/>
        </p:nvSpPr>
        <p:spPr>
          <a:xfrm>
            <a:off x="10094200" y="5722292"/>
            <a:ext cx="87630" cy="0"/>
          </a:xfrm>
          <a:custGeom>
            <a:avLst/>
            <a:gdLst/>
            <a:ahLst/>
            <a:cxnLst/>
            <a:rect l="l" t="t" r="r" b="b"/>
            <a:pathLst>
              <a:path w="87629">
                <a:moveTo>
                  <a:pt x="0" y="0"/>
                </a:moveTo>
                <a:lnTo>
                  <a:pt x="87165" y="0"/>
                </a:lnTo>
              </a:path>
            </a:pathLst>
          </a:custGeom>
          <a:ln w="22589">
            <a:solidFill>
              <a:srgbClr val="000000"/>
            </a:solidFill>
          </a:ln>
        </p:spPr>
        <p:txBody>
          <a:bodyPr wrap="square" lIns="0" tIns="0" rIns="0" bIns="0" rtlCol="0"/>
          <a:lstStyle/>
          <a:p>
            <a:endParaRPr/>
          </a:p>
        </p:txBody>
      </p:sp>
      <p:sp>
        <p:nvSpPr>
          <p:cNvPr id="335" name="object 335"/>
          <p:cNvSpPr/>
          <p:nvPr/>
        </p:nvSpPr>
        <p:spPr>
          <a:xfrm>
            <a:off x="10095772" y="5713760"/>
            <a:ext cx="84142" cy="17388"/>
          </a:xfrm>
          <a:prstGeom prst="rect">
            <a:avLst/>
          </a:prstGeom>
          <a:blipFill>
            <a:blip r:embed="rId90" cstate="print"/>
            <a:stretch>
              <a:fillRect/>
            </a:stretch>
          </a:blipFill>
        </p:spPr>
        <p:txBody>
          <a:bodyPr wrap="square" lIns="0" tIns="0" rIns="0" bIns="0" rtlCol="0"/>
          <a:lstStyle/>
          <a:p>
            <a:endParaRPr/>
          </a:p>
        </p:txBody>
      </p:sp>
      <p:sp>
        <p:nvSpPr>
          <p:cNvPr id="336" name="object 336"/>
          <p:cNvSpPr/>
          <p:nvPr/>
        </p:nvSpPr>
        <p:spPr>
          <a:xfrm>
            <a:off x="10014576" y="5776298"/>
            <a:ext cx="90805" cy="0"/>
          </a:xfrm>
          <a:custGeom>
            <a:avLst/>
            <a:gdLst/>
            <a:ahLst/>
            <a:cxnLst/>
            <a:rect l="l" t="t" r="r" b="b"/>
            <a:pathLst>
              <a:path w="90804">
                <a:moveTo>
                  <a:pt x="0" y="0"/>
                </a:moveTo>
                <a:lnTo>
                  <a:pt x="90214" y="0"/>
                </a:lnTo>
              </a:path>
            </a:pathLst>
          </a:custGeom>
          <a:ln w="7922">
            <a:solidFill>
              <a:srgbClr val="000000"/>
            </a:solidFill>
          </a:ln>
        </p:spPr>
        <p:txBody>
          <a:bodyPr wrap="square" lIns="0" tIns="0" rIns="0" bIns="0" rtlCol="0"/>
          <a:lstStyle/>
          <a:p>
            <a:endParaRPr/>
          </a:p>
        </p:txBody>
      </p:sp>
      <p:sp>
        <p:nvSpPr>
          <p:cNvPr id="337" name="object 337"/>
          <p:cNvSpPr/>
          <p:nvPr/>
        </p:nvSpPr>
        <p:spPr>
          <a:xfrm>
            <a:off x="10009813" y="5776298"/>
            <a:ext cx="100330" cy="0"/>
          </a:xfrm>
          <a:custGeom>
            <a:avLst/>
            <a:gdLst/>
            <a:ahLst/>
            <a:cxnLst/>
            <a:rect l="l" t="t" r="r" b="b"/>
            <a:pathLst>
              <a:path w="100329">
                <a:moveTo>
                  <a:pt x="0" y="0"/>
                </a:moveTo>
                <a:lnTo>
                  <a:pt x="99739" y="0"/>
                </a:lnTo>
              </a:path>
            </a:pathLst>
          </a:custGeom>
          <a:ln w="17448">
            <a:solidFill>
              <a:srgbClr val="000000"/>
            </a:solidFill>
          </a:ln>
        </p:spPr>
        <p:txBody>
          <a:bodyPr wrap="square" lIns="0" tIns="0" rIns="0" bIns="0" rtlCol="0"/>
          <a:lstStyle/>
          <a:p>
            <a:endParaRPr/>
          </a:p>
        </p:txBody>
      </p:sp>
      <p:sp>
        <p:nvSpPr>
          <p:cNvPr id="338" name="object 338"/>
          <p:cNvSpPr/>
          <p:nvPr/>
        </p:nvSpPr>
        <p:spPr>
          <a:xfrm>
            <a:off x="10016084" y="5827041"/>
            <a:ext cx="90805" cy="0"/>
          </a:xfrm>
          <a:custGeom>
            <a:avLst/>
            <a:gdLst/>
            <a:ahLst/>
            <a:cxnLst/>
            <a:rect l="l" t="t" r="r" b="b"/>
            <a:pathLst>
              <a:path w="90804">
                <a:moveTo>
                  <a:pt x="0" y="0"/>
                </a:moveTo>
                <a:lnTo>
                  <a:pt x="90214" y="0"/>
                </a:lnTo>
              </a:path>
            </a:pathLst>
          </a:custGeom>
          <a:ln w="7923">
            <a:solidFill>
              <a:srgbClr val="000000"/>
            </a:solidFill>
          </a:ln>
        </p:spPr>
        <p:txBody>
          <a:bodyPr wrap="square" lIns="0" tIns="0" rIns="0" bIns="0" rtlCol="0"/>
          <a:lstStyle/>
          <a:p>
            <a:endParaRPr/>
          </a:p>
        </p:txBody>
      </p:sp>
      <p:sp>
        <p:nvSpPr>
          <p:cNvPr id="339" name="object 339"/>
          <p:cNvSpPr/>
          <p:nvPr/>
        </p:nvSpPr>
        <p:spPr>
          <a:xfrm>
            <a:off x="10011322" y="5827041"/>
            <a:ext cx="100330" cy="0"/>
          </a:xfrm>
          <a:custGeom>
            <a:avLst/>
            <a:gdLst/>
            <a:ahLst/>
            <a:cxnLst/>
            <a:rect l="l" t="t" r="r" b="b"/>
            <a:pathLst>
              <a:path w="100329">
                <a:moveTo>
                  <a:pt x="0" y="0"/>
                </a:moveTo>
                <a:lnTo>
                  <a:pt x="99739" y="0"/>
                </a:lnTo>
              </a:path>
            </a:pathLst>
          </a:custGeom>
          <a:ln w="17448">
            <a:solidFill>
              <a:srgbClr val="000000"/>
            </a:solidFill>
          </a:ln>
        </p:spPr>
        <p:txBody>
          <a:bodyPr wrap="square" lIns="0" tIns="0" rIns="0" bIns="0" rtlCol="0"/>
          <a:lstStyle/>
          <a:p>
            <a:endParaRPr/>
          </a:p>
        </p:txBody>
      </p:sp>
      <p:sp>
        <p:nvSpPr>
          <p:cNvPr id="340" name="object 340"/>
          <p:cNvSpPr/>
          <p:nvPr/>
        </p:nvSpPr>
        <p:spPr>
          <a:xfrm>
            <a:off x="10092753" y="5833010"/>
            <a:ext cx="87630" cy="0"/>
          </a:xfrm>
          <a:custGeom>
            <a:avLst/>
            <a:gdLst/>
            <a:ahLst/>
            <a:cxnLst/>
            <a:rect l="l" t="t" r="r" b="b"/>
            <a:pathLst>
              <a:path w="87629">
                <a:moveTo>
                  <a:pt x="0" y="0"/>
                </a:moveTo>
                <a:lnTo>
                  <a:pt x="87193" y="0"/>
                </a:lnTo>
              </a:path>
            </a:pathLst>
          </a:custGeom>
          <a:ln w="22708">
            <a:solidFill>
              <a:srgbClr val="000000"/>
            </a:solidFill>
          </a:ln>
        </p:spPr>
        <p:txBody>
          <a:bodyPr wrap="square" lIns="0" tIns="0" rIns="0" bIns="0" rtlCol="0"/>
          <a:lstStyle/>
          <a:p>
            <a:endParaRPr/>
          </a:p>
        </p:txBody>
      </p:sp>
      <p:sp>
        <p:nvSpPr>
          <p:cNvPr id="341" name="object 341"/>
          <p:cNvSpPr/>
          <p:nvPr/>
        </p:nvSpPr>
        <p:spPr>
          <a:xfrm>
            <a:off x="10094207" y="5821655"/>
            <a:ext cx="84166" cy="19961"/>
          </a:xfrm>
          <a:prstGeom prst="rect">
            <a:avLst/>
          </a:prstGeom>
          <a:blipFill>
            <a:blip r:embed="rId91" cstate="print"/>
            <a:stretch>
              <a:fillRect/>
            </a:stretch>
          </a:blipFill>
        </p:spPr>
        <p:txBody>
          <a:bodyPr wrap="square" lIns="0" tIns="0" rIns="0" bIns="0" rtlCol="0"/>
          <a:lstStyle/>
          <a:p>
            <a:endParaRPr/>
          </a:p>
        </p:txBody>
      </p:sp>
      <p:sp>
        <p:nvSpPr>
          <p:cNvPr id="342" name="object 342"/>
          <p:cNvSpPr/>
          <p:nvPr/>
        </p:nvSpPr>
        <p:spPr>
          <a:xfrm>
            <a:off x="10092750" y="5779586"/>
            <a:ext cx="88900" cy="0"/>
          </a:xfrm>
          <a:custGeom>
            <a:avLst/>
            <a:gdLst/>
            <a:ahLst/>
            <a:cxnLst/>
            <a:rect l="l" t="t" r="r" b="b"/>
            <a:pathLst>
              <a:path w="88900">
                <a:moveTo>
                  <a:pt x="0" y="0"/>
                </a:moveTo>
                <a:lnTo>
                  <a:pt x="88648" y="0"/>
                </a:lnTo>
              </a:path>
            </a:pathLst>
          </a:custGeom>
          <a:ln w="22589">
            <a:solidFill>
              <a:srgbClr val="000000"/>
            </a:solidFill>
          </a:ln>
        </p:spPr>
        <p:txBody>
          <a:bodyPr wrap="square" lIns="0" tIns="0" rIns="0" bIns="0" rtlCol="0"/>
          <a:lstStyle/>
          <a:p>
            <a:endParaRPr/>
          </a:p>
        </p:txBody>
      </p:sp>
      <p:sp>
        <p:nvSpPr>
          <p:cNvPr id="343" name="object 343"/>
          <p:cNvSpPr/>
          <p:nvPr/>
        </p:nvSpPr>
        <p:spPr>
          <a:xfrm>
            <a:off x="10094204" y="5616399"/>
            <a:ext cx="87194" cy="385208"/>
          </a:xfrm>
          <a:prstGeom prst="rect">
            <a:avLst/>
          </a:prstGeom>
          <a:blipFill>
            <a:blip r:embed="rId92" cstate="print"/>
            <a:stretch>
              <a:fillRect/>
            </a:stretch>
          </a:blipFill>
        </p:spPr>
        <p:txBody>
          <a:bodyPr wrap="square" lIns="0" tIns="0" rIns="0" bIns="0" rtlCol="0"/>
          <a:lstStyle/>
          <a:p>
            <a:endParaRPr/>
          </a:p>
        </p:txBody>
      </p:sp>
      <p:sp>
        <p:nvSpPr>
          <p:cNvPr id="344" name="object 344"/>
          <p:cNvSpPr/>
          <p:nvPr/>
        </p:nvSpPr>
        <p:spPr>
          <a:xfrm>
            <a:off x="10174637" y="5611637"/>
            <a:ext cx="0" cy="394970"/>
          </a:xfrm>
          <a:custGeom>
            <a:avLst/>
            <a:gdLst/>
            <a:ahLst/>
            <a:cxnLst/>
            <a:rect l="l" t="t" r="r" b="b"/>
            <a:pathLst>
              <a:path h="394970">
                <a:moveTo>
                  <a:pt x="0" y="0"/>
                </a:moveTo>
                <a:lnTo>
                  <a:pt x="0" y="394733"/>
                </a:lnTo>
              </a:path>
            </a:pathLst>
          </a:custGeom>
          <a:ln w="20085">
            <a:solidFill>
              <a:srgbClr val="000000"/>
            </a:solidFill>
          </a:ln>
        </p:spPr>
        <p:txBody>
          <a:bodyPr wrap="square" lIns="0" tIns="0" rIns="0" bIns="0" rtlCol="0"/>
          <a:lstStyle/>
          <a:p>
            <a:endParaRPr/>
          </a:p>
        </p:txBody>
      </p:sp>
      <p:sp>
        <p:nvSpPr>
          <p:cNvPr id="345" name="object 345"/>
          <p:cNvSpPr/>
          <p:nvPr/>
        </p:nvSpPr>
        <p:spPr>
          <a:xfrm>
            <a:off x="10179313" y="5713839"/>
            <a:ext cx="35754" cy="35907"/>
          </a:xfrm>
          <a:prstGeom prst="rect">
            <a:avLst/>
          </a:prstGeom>
          <a:blipFill>
            <a:blip r:embed="rId93" cstate="print"/>
            <a:stretch>
              <a:fillRect/>
            </a:stretch>
          </a:blipFill>
        </p:spPr>
        <p:txBody>
          <a:bodyPr wrap="square" lIns="0" tIns="0" rIns="0" bIns="0" rtlCol="0"/>
          <a:lstStyle/>
          <a:p>
            <a:endParaRPr/>
          </a:p>
        </p:txBody>
      </p:sp>
      <p:sp>
        <p:nvSpPr>
          <p:cNvPr id="346" name="object 346"/>
          <p:cNvSpPr/>
          <p:nvPr/>
        </p:nvSpPr>
        <p:spPr>
          <a:xfrm>
            <a:off x="10179766" y="5658713"/>
            <a:ext cx="36810" cy="40459"/>
          </a:xfrm>
          <a:prstGeom prst="rect">
            <a:avLst/>
          </a:prstGeom>
          <a:blipFill>
            <a:blip r:embed="rId94" cstate="print"/>
            <a:stretch>
              <a:fillRect/>
            </a:stretch>
          </a:blipFill>
        </p:spPr>
        <p:txBody>
          <a:bodyPr wrap="square" lIns="0" tIns="0" rIns="0" bIns="0" rtlCol="0"/>
          <a:lstStyle/>
          <a:p>
            <a:endParaRPr/>
          </a:p>
        </p:txBody>
      </p:sp>
      <p:sp>
        <p:nvSpPr>
          <p:cNvPr id="347" name="object 347"/>
          <p:cNvSpPr/>
          <p:nvPr/>
        </p:nvSpPr>
        <p:spPr>
          <a:xfrm>
            <a:off x="10209938" y="5984243"/>
            <a:ext cx="7620" cy="16510"/>
          </a:xfrm>
          <a:custGeom>
            <a:avLst/>
            <a:gdLst/>
            <a:ahLst/>
            <a:cxnLst/>
            <a:rect l="l" t="t" r="r" b="b"/>
            <a:pathLst>
              <a:path w="7620" h="16510">
                <a:moveTo>
                  <a:pt x="5854" y="0"/>
                </a:moveTo>
                <a:lnTo>
                  <a:pt x="1687" y="0"/>
                </a:lnTo>
                <a:lnTo>
                  <a:pt x="0" y="3585"/>
                </a:lnTo>
                <a:lnTo>
                  <a:pt x="0" y="12429"/>
                </a:lnTo>
                <a:lnTo>
                  <a:pt x="1687" y="16015"/>
                </a:lnTo>
                <a:lnTo>
                  <a:pt x="5854" y="16015"/>
                </a:lnTo>
                <a:lnTo>
                  <a:pt x="7542" y="12429"/>
                </a:lnTo>
                <a:lnTo>
                  <a:pt x="7542" y="3585"/>
                </a:lnTo>
                <a:lnTo>
                  <a:pt x="5854" y="0"/>
                </a:lnTo>
                <a:close/>
              </a:path>
            </a:pathLst>
          </a:custGeom>
          <a:solidFill>
            <a:srgbClr val="333333"/>
          </a:solidFill>
        </p:spPr>
        <p:txBody>
          <a:bodyPr wrap="square" lIns="0" tIns="0" rIns="0" bIns="0" rtlCol="0"/>
          <a:lstStyle/>
          <a:p>
            <a:endParaRPr/>
          </a:p>
        </p:txBody>
      </p:sp>
      <p:sp>
        <p:nvSpPr>
          <p:cNvPr id="348" name="object 348"/>
          <p:cNvSpPr/>
          <p:nvPr/>
        </p:nvSpPr>
        <p:spPr>
          <a:xfrm>
            <a:off x="10177806" y="5984749"/>
            <a:ext cx="37465" cy="34290"/>
          </a:xfrm>
          <a:custGeom>
            <a:avLst/>
            <a:gdLst/>
            <a:ahLst/>
            <a:cxnLst/>
            <a:rect l="l" t="t" r="r" b="b"/>
            <a:pathLst>
              <a:path w="37465" h="34289">
                <a:moveTo>
                  <a:pt x="36234" y="0"/>
                </a:moveTo>
                <a:lnTo>
                  <a:pt x="0" y="14891"/>
                </a:lnTo>
                <a:lnTo>
                  <a:pt x="241" y="33715"/>
                </a:lnTo>
                <a:lnTo>
                  <a:pt x="36959" y="15453"/>
                </a:lnTo>
                <a:lnTo>
                  <a:pt x="36234" y="0"/>
                </a:lnTo>
                <a:close/>
              </a:path>
            </a:pathLst>
          </a:custGeom>
          <a:solidFill>
            <a:srgbClr val="333333"/>
          </a:solidFill>
        </p:spPr>
        <p:txBody>
          <a:bodyPr wrap="square" lIns="0" tIns="0" rIns="0" bIns="0" rtlCol="0"/>
          <a:lstStyle/>
          <a:p>
            <a:endParaRPr/>
          </a:p>
        </p:txBody>
      </p:sp>
      <p:sp>
        <p:nvSpPr>
          <p:cNvPr id="349" name="object 349"/>
          <p:cNvSpPr/>
          <p:nvPr/>
        </p:nvSpPr>
        <p:spPr>
          <a:xfrm>
            <a:off x="10002508" y="6007676"/>
            <a:ext cx="180975" cy="0"/>
          </a:xfrm>
          <a:custGeom>
            <a:avLst/>
            <a:gdLst/>
            <a:ahLst/>
            <a:cxnLst/>
            <a:rect l="l" t="t" r="r" b="b"/>
            <a:pathLst>
              <a:path w="180975">
                <a:moveTo>
                  <a:pt x="0" y="0"/>
                </a:moveTo>
                <a:lnTo>
                  <a:pt x="180426" y="0"/>
                </a:lnTo>
              </a:path>
            </a:pathLst>
          </a:custGeom>
          <a:ln w="25287">
            <a:solidFill>
              <a:srgbClr val="DDDDDD"/>
            </a:solidFill>
          </a:ln>
        </p:spPr>
        <p:txBody>
          <a:bodyPr wrap="square" lIns="0" tIns="0" rIns="0" bIns="0" rtlCol="0"/>
          <a:lstStyle/>
          <a:p>
            <a:endParaRPr/>
          </a:p>
        </p:txBody>
      </p:sp>
      <p:sp>
        <p:nvSpPr>
          <p:cNvPr id="350" name="object 350"/>
          <p:cNvSpPr/>
          <p:nvPr/>
        </p:nvSpPr>
        <p:spPr>
          <a:xfrm>
            <a:off x="10002508" y="5995032"/>
            <a:ext cx="180975" cy="25400"/>
          </a:xfrm>
          <a:custGeom>
            <a:avLst/>
            <a:gdLst/>
            <a:ahLst/>
            <a:cxnLst/>
            <a:rect l="l" t="t" r="r" b="b"/>
            <a:pathLst>
              <a:path w="180975" h="25400">
                <a:moveTo>
                  <a:pt x="0" y="12643"/>
                </a:moveTo>
                <a:lnTo>
                  <a:pt x="0" y="5660"/>
                </a:lnTo>
                <a:lnTo>
                  <a:pt x="5660" y="0"/>
                </a:lnTo>
                <a:lnTo>
                  <a:pt x="12643" y="0"/>
                </a:lnTo>
                <a:lnTo>
                  <a:pt x="167783" y="0"/>
                </a:lnTo>
                <a:lnTo>
                  <a:pt x="174766" y="0"/>
                </a:lnTo>
                <a:lnTo>
                  <a:pt x="180427" y="5660"/>
                </a:lnTo>
                <a:lnTo>
                  <a:pt x="180427" y="12643"/>
                </a:lnTo>
                <a:lnTo>
                  <a:pt x="180427" y="19626"/>
                </a:lnTo>
                <a:lnTo>
                  <a:pt x="174766" y="25287"/>
                </a:lnTo>
                <a:lnTo>
                  <a:pt x="167783" y="25287"/>
                </a:lnTo>
                <a:lnTo>
                  <a:pt x="12643" y="25287"/>
                </a:lnTo>
                <a:lnTo>
                  <a:pt x="5660" y="25287"/>
                </a:lnTo>
                <a:lnTo>
                  <a:pt x="0" y="19626"/>
                </a:lnTo>
                <a:lnTo>
                  <a:pt x="0" y="12643"/>
                </a:lnTo>
                <a:close/>
              </a:path>
            </a:pathLst>
          </a:custGeom>
          <a:ln w="9525">
            <a:solidFill>
              <a:srgbClr val="000000"/>
            </a:solidFill>
          </a:ln>
        </p:spPr>
        <p:txBody>
          <a:bodyPr wrap="square" lIns="0" tIns="0" rIns="0" bIns="0" rtlCol="0"/>
          <a:lstStyle/>
          <a:p>
            <a:endParaRPr/>
          </a:p>
        </p:txBody>
      </p:sp>
      <p:sp>
        <p:nvSpPr>
          <p:cNvPr id="351" name="object 351"/>
          <p:cNvSpPr/>
          <p:nvPr/>
        </p:nvSpPr>
        <p:spPr>
          <a:xfrm>
            <a:off x="10013067" y="6001607"/>
            <a:ext cx="160816" cy="13317"/>
          </a:xfrm>
          <a:prstGeom prst="rect">
            <a:avLst/>
          </a:prstGeom>
          <a:blipFill>
            <a:blip r:embed="rId95" cstate="print"/>
            <a:stretch>
              <a:fillRect/>
            </a:stretch>
          </a:blipFill>
        </p:spPr>
        <p:txBody>
          <a:bodyPr wrap="square" lIns="0" tIns="0" rIns="0" bIns="0" rtlCol="0"/>
          <a:lstStyle/>
          <a:p>
            <a:endParaRPr/>
          </a:p>
        </p:txBody>
      </p:sp>
      <p:sp>
        <p:nvSpPr>
          <p:cNvPr id="352" name="object 352"/>
          <p:cNvSpPr/>
          <p:nvPr/>
        </p:nvSpPr>
        <p:spPr>
          <a:xfrm>
            <a:off x="10013067" y="6001607"/>
            <a:ext cx="161290" cy="13335"/>
          </a:xfrm>
          <a:custGeom>
            <a:avLst/>
            <a:gdLst/>
            <a:ahLst/>
            <a:cxnLst/>
            <a:rect l="l" t="t" r="r" b="b"/>
            <a:pathLst>
              <a:path w="161290" h="13335">
                <a:moveTo>
                  <a:pt x="0" y="6659"/>
                </a:moveTo>
                <a:lnTo>
                  <a:pt x="0" y="2981"/>
                </a:lnTo>
                <a:lnTo>
                  <a:pt x="2981" y="0"/>
                </a:lnTo>
                <a:lnTo>
                  <a:pt x="6658" y="0"/>
                </a:lnTo>
                <a:lnTo>
                  <a:pt x="154157" y="0"/>
                </a:lnTo>
                <a:lnTo>
                  <a:pt x="157834" y="0"/>
                </a:lnTo>
                <a:lnTo>
                  <a:pt x="160816" y="2981"/>
                </a:lnTo>
                <a:lnTo>
                  <a:pt x="160816" y="6659"/>
                </a:lnTo>
                <a:lnTo>
                  <a:pt x="160816" y="10336"/>
                </a:lnTo>
                <a:lnTo>
                  <a:pt x="157834" y="13318"/>
                </a:lnTo>
                <a:lnTo>
                  <a:pt x="154157" y="13318"/>
                </a:lnTo>
                <a:lnTo>
                  <a:pt x="6658" y="13318"/>
                </a:lnTo>
                <a:lnTo>
                  <a:pt x="2981" y="13318"/>
                </a:lnTo>
                <a:lnTo>
                  <a:pt x="0" y="10336"/>
                </a:lnTo>
                <a:lnTo>
                  <a:pt x="0" y="6659"/>
                </a:lnTo>
                <a:close/>
              </a:path>
            </a:pathLst>
          </a:custGeom>
          <a:ln w="9525">
            <a:solidFill>
              <a:srgbClr val="000000"/>
            </a:solidFill>
          </a:ln>
        </p:spPr>
        <p:txBody>
          <a:bodyPr wrap="square" lIns="0" tIns="0" rIns="0" bIns="0" rtlCol="0"/>
          <a:lstStyle/>
          <a:p>
            <a:endParaRPr/>
          </a:p>
        </p:txBody>
      </p:sp>
      <p:sp>
        <p:nvSpPr>
          <p:cNvPr id="353" name="object 353"/>
          <p:cNvSpPr/>
          <p:nvPr/>
        </p:nvSpPr>
        <p:spPr>
          <a:xfrm>
            <a:off x="10028002" y="5945639"/>
            <a:ext cx="24130" cy="24130"/>
          </a:xfrm>
          <a:custGeom>
            <a:avLst/>
            <a:gdLst/>
            <a:ahLst/>
            <a:cxnLst/>
            <a:rect l="l" t="t" r="r" b="b"/>
            <a:pathLst>
              <a:path w="24129" h="24129">
                <a:moveTo>
                  <a:pt x="18618" y="0"/>
                </a:moveTo>
                <a:lnTo>
                  <a:pt x="5370" y="0"/>
                </a:lnTo>
                <a:lnTo>
                  <a:pt x="0" y="5358"/>
                </a:lnTo>
                <a:lnTo>
                  <a:pt x="0" y="18579"/>
                </a:lnTo>
                <a:lnTo>
                  <a:pt x="5370" y="23937"/>
                </a:lnTo>
                <a:lnTo>
                  <a:pt x="18618" y="23937"/>
                </a:lnTo>
                <a:lnTo>
                  <a:pt x="23987" y="18579"/>
                </a:lnTo>
                <a:lnTo>
                  <a:pt x="23987" y="5358"/>
                </a:lnTo>
                <a:lnTo>
                  <a:pt x="18618" y="0"/>
                </a:lnTo>
                <a:close/>
              </a:path>
            </a:pathLst>
          </a:custGeom>
          <a:solidFill>
            <a:srgbClr val="33CC33"/>
          </a:solidFill>
        </p:spPr>
        <p:txBody>
          <a:bodyPr wrap="square" lIns="0" tIns="0" rIns="0" bIns="0" rtlCol="0"/>
          <a:lstStyle/>
          <a:p>
            <a:endParaRPr/>
          </a:p>
        </p:txBody>
      </p:sp>
      <p:sp>
        <p:nvSpPr>
          <p:cNvPr id="354" name="object 354"/>
          <p:cNvSpPr/>
          <p:nvPr/>
        </p:nvSpPr>
        <p:spPr>
          <a:xfrm>
            <a:off x="10055157" y="5945639"/>
            <a:ext cx="24130" cy="24130"/>
          </a:xfrm>
          <a:custGeom>
            <a:avLst/>
            <a:gdLst/>
            <a:ahLst/>
            <a:cxnLst/>
            <a:rect l="l" t="t" r="r" b="b"/>
            <a:pathLst>
              <a:path w="24129" h="24129">
                <a:moveTo>
                  <a:pt x="18616" y="0"/>
                </a:moveTo>
                <a:lnTo>
                  <a:pt x="5369" y="0"/>
                </a:lnTo>
                <a:lnTo>
                  <a:pt x="0" y="5358"/>
                </a:lnTo>
                <a:lnTo>
                  <a:pt x="0" y="18579"/>
                </a:lnTo>
                <a:lnTo>
                  <a:pt x="5369" y="23937"/>
                </a:lnTo>
                <a:lnTo>
                  <a:pt x="18616" y="23937"/>
                </a:lnTo>
                <a:lnTo>
                  <a:pt x="23986" y="18579"/>
                </a:lnTo>
                <a:lnTo>
                  <a:pt x="23986" y="5358"/>
                </a:lnTo>
                <a:lnTo>
                  <a:pt x="18616" y="0"/>
                </a:lnTo>
                <a:close/>
              </a:path>
            </a:pathLst>
          </a:custGeom>
          <a:solidFill>
            <a:srgbClr val="FF0000"/>
          </a:solidFill>
        </p:spPr>
        <p:txBody>
          <a:bodyPr wrap="square" lIns="0" tIns="0" rIns="0" bIns="0" rtlCol="0"/>
          <a:lstStyle/>
          <a:p>
            <a:endParaRPr/>
          </a:p>
        </p:txBody>
      </p:sp>
      <p:sp>
        <p:nvSpPr>
          <p:cNvPr id="355" name="object 355"/>
          <p:cNvSpPr/>
          <p:nvPr/>
        </p:nvSpPr>
        <p:spPr>
          <a:xfrm>
            <a:off x="10080652" y="5945639"/>
            <a:ext cx="24130" cy="24130"/>
          </a:xfrm>
          <a:custGeom>
            <a:avLst/>
            <a:gdLst/>
            <a:ahLst/>
            <a:cxnLst/>
            <a:rect l="l" t="t" r="r" b="b"/>
            <a:pathLst>
              <a:path w="24129" h="24129">
                <a:moveTo>
                  <a:pt x="18616" y="0"/>
                </a:moveTo>
                <a:lnTo>
                  <a:pt x="5369" y="0"/>
                </a:lnTo>
                <a:lnTo>
                  <a:pt x="0" y="5358"/>
                </a:lnTo>
                <a:lnTo>
                  <a:pt x="0" y="18579"/>
                </a:lnTo>
                <a:lnTo>
                  <a:pt x="5369" y="23937"/>
                </a:lnTo>
                <a:lnTo>
                  <a:pt x="18616" y="23937"/>
                </a:lnTo>
                <a:lnTo>
                  <a:pt x="23986" y="18579"/>
                </a:lnTo>
                <a:lnTo>
                  <a:pt x="23986" y="5358"/>
                </a:lnTo>
                <a:lnTo>
                  <a:pt x="18616" y="0"/>
                </a:lnTo>
                <a:close/>
              </a:path>
            </a:pathLst>
          </a:custGeom>
          <a:solidFill>
            <a:srgbClr val="33CC33"/>
          </a:solidFill>
        </p:spPr>
        <p:txBody>
          <a:bodyPr wrap="square" lIns="0" tIns="0" rIns="0" bIns="0" rtlCol="0"/>
          <a:lstStyle/>
          <a:p>
            <a:endParaRPr/>
          </a:p>
        </p:txBody>
      </p:sp>
      <p:sp>
        <p:nvSpPr>
          <p:cNvPr id="356" name="object 356"/>
          <p:cNvSpPr/>
          <p:nvPr/>
        </p:nvSpPr>
        <p:spPr>
          <a:xfrm>
            <a:off x="10142353" y="5853762"/>
            <a:ext cx="12065" cy="128270"/>
          </a:xfrm>
          <a:custGeom>
            <a:avLst/>
            <a:gdLst/>
            <a:ahLst/>
            <a:cxnLst/>
            <a:rect l="l" t="t" r="r" b="b"/>
            <a:pathLst>
              <a:path w="12065" h="128270">
                <a:moveTo>
                  <a:pt x="0" y="127953"/>
                </a:moveTo>
                <a:lnTo>
                  <a:pt x="12068" y="127953"/>
                </a:lnTo>
                <a:lnTo>
                  <a:pt x="12068" y="0"/>
                </a:lnTo>
                <a:lnTo>
                  <a:pt x="0" y="0"/>
                </a:lnTo>
                <a:lnTo>
                  <a:pt x="0" y="127953"/>
                </a:lnTo>
                <a:close/>
              </a:path>
            </a:pathLst>
          </a:custGeom>
          <a:solidFill>
            <a:srgbClr val="292929"/>
          </a:solidFill>
        </p:spPr>
        <p:txBody>
          <a:bodyPr wrap="square" lIns="0" tIns="0" rIns="0" bIns="0" rtlCol="0"/>
          <a:lstStyle/>
          <a:p>
            <a:endParaRPr/>
          </a:p>
        </p:txBody>
      </p:sp>
      <p:sp>
        <p:nvSpPr>
          <p:cNvPr id="357" name="object 357"/>
          <p:cNvSpPr/>
          <p:nvPr/>
        </p:nvSpPr>
        <p:spPr>
          <a:xfrm>
            <a:off x="10137590" y="5848999"/>
            <a:ext cx="21590" cy="137795"/>
          </a:xfrm>
          <a:custGeom>
            <a:avLst/>
            <a:gdLst/>
            <a:ahLst/>
            <a:cxnLst/>
            <a:rect l="l" t="t" r="r" b="b"/>
            <a:pathLst>
              <a:path w="21590" h="137795">
                <a:moveTo>
                  <a:pt x="0" y="137478"/>
                </a:moveTo>
                <a:lnTo>
                  <a:pt x="21594" y="137478"/>
                </a:lnTo>
                <a:lnTo>
                  <a:pt x="21594" y="0"/>
                </a:lnTo>
                <a:lnTo>
                  <a:pt x="0" y="0"/>
                </a:lnTo>
                <a:lnTo>
                  <a:pt x="0" y="137478"/>
                </a:lnTo>
                <a:close/>
              </a:path>
            </a:pathLst>
          </a:custGeom>
          <a:solidFill>
            <a:srgbClr val="000000"/>
          </a:solidFill>
        </p:spPr>
        <p:txBody>
          <a:bodyPr wrap="square" lIns="0" tIns="0" rIns="0" bIns="0" rtlCol="0"/>
          <a:lstStyle/>
          <a:p>
            <a:endParaRPr/>
          </a:p>
        </p:txBody>
      </p:sp>
      <p:sp>
        <p:nvSpPr>
          <p:cNvPr id="358" name="object 358"/>
          <p:cNvSpPr/>
          <p:nvPr/>
        </p:nvSpPr>
        <p:spPr>
          <a:xfrm>
            <a:off x="9098808" y="4039803"/>
            <a:ext cx="367203" cy="157124"/>
          </a:xfrm>
          <a:prstGeom prst="rect">
            <a:avLst/>
          </a:prstGeom>
          <a:blipFill>
            <a:blip r:embed="rId96" cstate="print"/>
            <a:stretch>
              <a:fillRect/>
            </a:stretch>
          </a:blipFill>
        </p:spPr>
        <p:txBody>
          <a:bodyPr wrap="square" lIns="0" tIns="0" rIns="0" bIns="0" rtlCol="0"/>
          <a:lstStyle/>
          <a:p>
            <a:endParaRPr/>
          </a:p>
        </p:txBody>
      </p:sp>
      <p:sp>
        <p:nvSpPr>
          <p:cNvPr id="359" name="object 359"/>
          <p:cNvSpPr/>
          <p:nvPr/>
        </p:nvSpPr>
        <p:spPr>
          <a:xfrm>
            <a:off x="9098808" y="4039803"/>
            <a:ext cx="367665" cy="157480"/>
          </a:xfrm>
          <a:custGeom>
            <a:avLst/>
            <a:gdLst/>
            <a:ahLst/>
            <a:cxnLst/>
            <a:rect l="l" t="t" r="r" b="b"/>
            <a:pathLst>
              <a:path w="367665" h="157479">
                <a:moveTo>
                  <a:pt x="367166" y="371"/>
                </a:moveTo>
                <a:lnTo>
                  <a:pt x="367203" y="82958"/>
                </a:lnTo>
                <a:lnTo>
                  <a:pt x="315865" y="132977"/>
                </a:lnTo>
                <a:lnTo>
                  <a:pt x="272370" y="146963"/>
                </a:lnTo>
                <a:lnTo>
                  <a:pt x="226415" y="154729"/>
                </a:lnTo>
                <a:lnTo>
                  <a:pt x="185071" y="157124"/>
                </a:lnTo>
                <a:lnTo>
                  <a:pt x="143407" y="154795"/>
                </a:lnTo>
                <a:lnTo>
                  <a:pt x="96710" y="147179"/>
                </a:lnTo>
                <a:lnTo>
                  <a:pt x="52376" y="133301"/>
                </a:lnTo>
                <a:lnTo>
                  <a:pt x="17799" y="112188"/>
                </a:lnTo>
                <a:lnTo>
                  <a:pt x="355" y="63944"/>
                </a:lnTo>
                <a:lnTo>
                  <a:pt x="186" y="41432"/>
                </a:lnTo>
                <a:lnTo>
                  <a:pt x="18" y="18919"/>
                </a:lnTo>
                <a:lnTo>
                  <a:pt x="0" y="0"/>
                </a:lnTo>
                <a:lnTo>
                  <a:pt x="27229" y="31781"/>
                </a:lnTo>
                <a:lnTo>
                  <a:pt x="74842" y="54564"/>
                </a:lnTo>
                <a:lnTo>
                  <a:pt x="130682" y="68295"/>
                </a:lnTo>
                <a:lnTo>
                  <a:pt x="182594" y="72915"/>
                </a:lnTo>
                <a:lnTo>
                  <a:pt x="234894" y="69319"/>
                </a:lnTo>
                <a:lnTo>
                  <a:pt x="291545" y="57235"/>
                </a:lnTo>
                <a:lnTo>
                  <a:pt x="339863" y="34855"/>
                </a:lnTo>
                <a:lnTo>
                  <a:pt x="367166" y="371"/>
                </a:lnTo>
                <a:close/>
              </a:path>
            </a:pathLst>
          </a:custGeom>
          <a:ln w="6350">
            <a:solidFill>
              <a:srgbClr val="000000"/>
            </a:solidFill>
          </a:ln>
        </p:spPr>
        <p:txBody>
          <a:bodyPr wrap="square" lIns="0" tIns="0" rIns="0" bIns="0" rtlCol="0"/>
          <a:lstStyle/>
          <a:p>
            <a:endParaRPr/>
          </a:p>
        </p:txBody>
      </p:sp>
      <p:sp>
        <p:nvSpPr>
          <p:cNvPr id="360" name="object 360"/>
          <p:cNvSpPr/>
          <p:nvPr/>
        </p:nvSpPr>
        <p:spPr>
          <a:xfrm>
            <a:off x="9098998" y="3956623"/>
            <a:ext cx="367030" cy="155575"/>
          </a:xfrm>
          <a:custGeom>
            <a:avLst/>
            <a:gdLst/>
            <a:ahLst/>
            <a:cxnLst/>
            <a:rect l="l" t="t" r="r" b="b"/>
            <a:pathLst>
              <a:path w="367029" h="155575">
                <a:moveTo>
                  <a:pt x="183389" y="0"/>
                </a:moveTo>
                <a:lnTo>
                  <a:pt x="125423" y="3965"/>
                </a:lnTo>
                <a:lnTo>
                  <a:pt x="75081" y="15007"/>
                </a:lnTo>
                <a:lnTo>
                  <a:pt x="35383" y="31844"/>
                </a:lnTo>
                <a:lnTo>
                  <a:pt x="0" y="77781"/>
                </a:lnTo>
                <a:lnTo>
                  <a:pt x="9349" y="102366"/>
                </a:lnTo>
                <a:lnTo>
                  <a:pt x="35383" y="123717"/>
                </a:lnTo>
                <a:lnTo>
                  <a:pt x="75081" y="140555"/>
                </a:lnTo>
                <a:lnTo>
                  <a:pt x="125423" y="151597"/>
                </a:lnTo>
                <a:lnTo>
                  <a:pt x="183389" y="155562"/>
                </a:lnTo>
                <a:lnTo>
                  <a:pt x="241354" y="151597"/>
                </a:lnTo>
                <a:lnTo>
                  <a:pt x="291696" y="140555"/>
                </a:lnTo>
                <a:lnTo>
                  <a:pt x="331395" y="123717"/>
                </a:lnTo>
                <a:lnTo>
                  <a:pt x="357429" y="102366"/>
                </a:lnTo>
                <a:lnTo>
                  <a:pt x="366778" y="77781"/>
                </a:lnTo>
                <a:lnTo>
                  <a:pt x="357429" y="53196"/>
                </a:lnTo>
                <a:lnTo>
                  <a:pt x="331395" y="31844"/>
                </a:lnTo>
                <a:lnTo>
                  <a:pt x="291696" y="15007"/>
                </a:lnTo>
                <a:lnTo>
                  <a:pt x="241354" y="3965"/>
                </a:lnTo>
                <a:lnTo>
                  <a:pt x="183389" y="0"/>
                </a:lnTo>
                <a:close/>
              </a:path>
            </a:pathLst>
          </a:custGeom>
          <a:solidFill>
            <a:srgbClr val="B8C2C9"/>
          </a:solidFill>
        </p:spPr>
        <p:txBody>
          <a:bodyPr wrap="square" lIns="0" tIns="0" rIns="0" bIns="0" rtlCol="0"/>
          <a:lstStyle/>
          <a:p>
            <a:endParaRPr/>
          </a:p>
        </p:txBody>
      </p:sp>
      <p:sp>
        <p:nvSpPr>
          <p:cNvPr id="361" name="object 361"/>
          <p:cNvSpPr/>
          <p:nvPr/>
        </p:nvSpPr>
        <p:spPr>
          <a:xfrm>
            <a:off x="9098998" y="3956623"/>
            <a:ext cx="367030" cy="155575"/>
          </a:xfrm>
          <a:custGeom>
            <a:avLst/>
            <a:gdLst/>
            <a:ahLst/>
            <a:cxnLst/>
            <a:rect l="l" t="t" r="r" b="b"/>
            <a:pathLst>
              <a:path w="367029" h="155575">
                <a:moveTo>
                  <a:pt x="0" y="77781"/>
                </a:moveTo>
                <a:lnTo>
                  <a:pt x="35383" y="31844"/>
                </a:lnTo>
                <a:lnTo>
                  <a:pt x="75082" y="15007"/>
                </a:lnTo>
                <a:lnTo>
                  <a:pt x="125424" y="3965"/>
                </a:lnTo>
                <a:lnTo>
                  <a:pt x="183389" y="0"/>
                </a:lnTo>
                <a:lnTo>
                  <a:pt x="241354" y="3965"/>
                </a:lnTo>
                <a:lnTo>
                  <a:pt x="291696" y="15007"/>
                </a:lnTo>
                <a:lnTo>
                  <a:pt x="331395" y="31844"/>
                </a:lnTo>
                <a:lnTo>
                  <a:pt x="357429" y="53196"/>
                </a:lnTo>
                <a:lnTo>
                  <a:pt x="366779" y="77781"/>
                </a:lnTo>
                <a:lnTo>
                  <a:pt x="357429" y="102366"/>
                </a:lnTo>
                <a:lnTo>
                  <a:pt x="331395" y="123718"/>
                </a:lnTo>
                <a:lnTo>
                  <a:pt x="291696" y="140555"/>
                </a:lnTo>
                <a:lnTo>
                  <a:pt x="241354" y="151597"/>
                </a:lnTo>
                <a:lnTo>
                  <a:pt x="183389" y="155563"/>
                </a:lnTo>
                <a:lnTo>
                  <a:pt x="125424" y="151597"/>
                </a:lnTo>
                <a:lnTo>
                  <a:pt x="75082" y="140555"/>
                </a:lnTo>
                <a:lnTo>
                  <a:pt x="35383" y="123718"/>
                </a:lnTo>
                <a:lnTo>
                  <a:pt x="9349" y="102366"/>
                </a:lnTo>
                <a:lnTo>
                  <a:pt x="0" y="77781"/>
                </a:lnTo>
                <a:close/>
              </a:path>
            </a:pathLst>
          </a:custGeom>
          <a:ln w="6350">
            <a:solidFill>
              <a:srgbClr val="000000"/>
            </a:solidFill>
          </a:ln>
        </p:spPr>
        <p:txBody>
          <a:bodyPr wrap="square" lIns="0" tIns="0" rIns="0" bIns="0" rtlCol="0"/>
          <a:lstStyle/>
          <a:p>
            <a:endParaRPr/>
          </a:p>
        </p:txBody>
      </p:sp>
      <p:sp>
        <p:nvSpPr>
          <p:cNvPr id="362" name="object 362"/>
          <p:cNvSpPr/>
          <p:nvPr/>
        </p:nvSpPr>
        <p:spPr>
          <a:xfrm>
            <a:off x="9153249" y="3976396"/>
            <a:ext cx="258230" cy="114303"/>
          </a:xfrm>
          <a:prstGeom prst="rect">
            <a:avLst/>
          </a:prstGeom>
          <a:blipFill>
            <a:blip r:embed="rId97" cstate="print"/>
            <a:stretch>
              <a:fillRect/>
            </a:stretch>
          </a:blipFill>
        </p:spPr>
        <p:txBody>
          <a:bodyPr wrap="square" lIns="0" tIns="0" rIns="0" bIns="0" rtlCol="0"/>
          <a:lstStyle/>
          <a:p>
            <a:endParaRPr/>
          </a:p>
        </p:txBody>
      </p:sp>
      <p:sp>
        <p:nvSpPr>
          <p:cNvPr id="363" name="object 363"/>
          <p:cNvSpPr/>
          <p:nvPr/>
        </p:nvSpPr>
        <p:spPr>
          <a:xfrm>
            <a:off x="9601575" y="4082943"/>
            <a:ext cx="367202" cy="157123"/>
          </a:xfrm>
          <a:prstGeom prst="rect">
            <a:avLst/>
          </a:prstGeom>
          <a:blipFill>
            <a:blip r:embed="rId98" cstate="print"/>
            <a:stretch>
              <a:fillRect/>
            </a:stretch>
          </a:blipFill>
        </p:spPr>
        <p:txBody>
          <a:bodyPr wrap="square" lIns="0" tIns="0" rIns="0" bIns="0" rtlCol="0"/>
          <a:lstStyle/>
          <a:p>
            <a:endParaRPr/>
          </a:p>
        </p:txBody>
      </p:sp>
      <p:sp>
        <p:nvSpPr>
          <p:cNvPr id="364" name="object 364"/>
          <p:cNvSpPr/>
          <p:nvPr/>
        </p:nvSpPr>
        <p:spPr>
          <a:xfrm>
            <a:off x="9601574" y="4082943"/>
            <a:ext cx="367665" cy="157480"/>
          </a:xfrm>
          <a:custGeom>
            <a:avLst/>
            <a:gdLst/>
            <a:ahLst/>
            <a:cxnLst/>
            <a:rect l="l" t="t" r="r" b="b"/>
            <a:pathLst>
              <a:path w="367665" h="157479">
                <a:moveTo>
                  <a:pt x="367166" y="371"/>
                </a:moveTo>
                <a:lnTo>
                  <a:pt x="367203" y="82958"/>
                </a:lnTo>
                <a:lnTo>
                  <a:pt x="315865" y="132977"/>
                </a:lnTo>
                <a:lnTo>
                  <a:pt x="272370" y="146963"/>
                </a:lnTo>
                <a:lnTo>
                  <a:pt x="226415" y="154729"/>
                </a:lnTo>
                <a:lnTo>
                  <a:pt x="185071" y="157124"/>
                </a:lnTo>
                <a:lnTo>
                  <a:pt x="143407" y="154795"/>
                </a:lnTo>
                <a:lnTo>
                  <a:pt x="96710" y="147179"/>
                </a:lnTo>
                <a:lnTo>
                  <a:pt x="52376" y="133301"/>
                </a:lnTo>
                <a:lnTo>
                  <a:pt x="17799" y="112188"/>
                </a:lnTo>
                <a:lnTo>
                  <a:pt x="355" y="63944"/>
                </a:lnTo>
                <a:lnTo>
                  <a:pt x="186" y="41432"/>
                </a:lnTo>
                <a:lnTo>
                  <a:pt x="18" y="18919"/>
                </a:lnTo>
                <a:lnTo>
                  <a:pt x="0" y="0"/>
                </a:lnTo>
                <a:lnTo>
                  <a:pt x="27229" y="31781"/>
                </a:lnTo>
                <a:lnTo>
                  <a:pt x="74842" y="54564"/>
                </a:lnTo>
                <a:lnTo>
                  <a:pt x="130682" y="68295"/>
                </a:lnTo>
                <a:lnTo>
                  <a:pt x="182594" y="72915"/>
                </a:lnTo>
                <a:lnTo>
                  <a:pt x="234894" y="69319"/>
                </a:lnTo>
                <a:lnTo>
                  <a:pt x="291545" y="57235"/>
                </a:lnTo>
                <a:lnTo>
                  <a:pt x="339863" y="34855"/>
                </a:lnTo>
                <a:lnTo>
                  <a:pt x="367166" y="371"/>
                </a:lnTo>
                <a:close/>
              </a:path>
            </a:pathLst>
          </a:custGeom>
          <a:ln w="6350">
            <a:solidFill>
              <a:srgbClr val="000000"/>
            </a:solidFill>
          </a:ln>
        </p:spPr>
        <p:txBody>
          <a:bodyPr wrap="square" lIns="0" tIns="0" rIns="0" bIns="0" rtlCol="0"/>
          <a:lstStyle/>
          <a:p>
            <a:endParaRPr/>
          </a:p>
        </p:txBody>
      </p:sp>
      <p:sp>
        <p:nvSpPr>
          <p:cNvPr id="365" name="object 365"/>
          <p:cNvSpPr/>
          <p:nvPr/>
        </p:nvSpPr>
        <p:spPr>
          <a:xfrm>
            <a:off x="9601765" y="3999763"/>
            <a:ext cx="367030" cy="155575"/>
          </a:xfrm>
          <a:custGeom>
            <a:avLst/>
            <a:gdLst/>
            <a:ahLst/>
            <a:cxnLst/>
            <a:rect l="l" t="t" r="r" b="b"/>
            <a:pathLst>
              <a:path w="367029" h="155575">
                <a:moveTo>
                  <a:pt x="183389" y="0"/>
                </a:moveTo>
                <a:lnTo>
                  <a:pt x="125423" y="3965"/>
                </a:lnTo>
                <a:lnTo>
                  <a:pt x="75081" y="15007"/>
                </a:lnTo>
                <a:lnTo>
                  <a:pt x="35383" y="31844"/>
                </a:lnTo>
                <a:lnTo>
                  <a:pt x="0" y="77781"/>
                </a:lnTo>
                <a:lnTo>
                  <a:pt x="9349" y="102366"/>
                </a:lnTo>
                <a:lnTo>
                  <a:pt x="35383" y="123717"/>
                </a:lnTo>
                <a:lnTo>
                  <a:pt x="75081" y="140555"/>
                </a:lnTo>
                <a:lnTo>
                  <a:pt x="125423" y="151597"/>
                </a:lnTo>
                <a:lnTo>
                  <a:pt x="183389" y="155562"/>
                </a:lnTo>
                <a:lnTo>
                  <a:pt x="241354" y="151597"/>
                </a:lnTo>
                <a:lnTo>
                  <a:pt x="291696" y="140555"/>
                </a:lnTo>
                <a:lnTo>
                  <a:pt x="331394" y="123717"/>
                </a:lnTo>
                <a:lnTo>
                  <a:pt x="357429" y="102366"/>
                </a:lnTo>
                <a:lnTo>
                  <a:pt x="366778" y="77781"/>
                </a:lnTo>
                <a:lnTo>
                  <a:pt x="357429" y="53196"/>
                </a:lnTo>
                <a:lnTo>
                  <a:pt x="331394" y="31844"/>
                </a:lnTo>
                <a:lnTo>
                  <a:pt x="291696" y="15007"/>
                </a:lnTo>
                <a:lnTo>
                  <a:pt x="241354" y="3965"/>
                </a:lnTo>
                <a:lnTo>
                  <a:pt x="183389" y="0"/>
                </a:lnTo>
                <a:close/>
              </a:path>
            </a:pathLst>
          </a:custGeom>
          <a:solidFill>
            <a:srgbClr val="B8C2C9"/>
          </a:solidFill>
        </p:spPr>
        <p:txBody>
          <a:bodyPr wrap="square" lIns="0" tIns="0" rIns="0" bIns="0" rtlCol="0"/>
          <a:lstStyle/>
          <a:p>
            <a:endParaRPr/>
          </a:p>
        </p:txBody>
      </p:sp>
      <p:sp>
        <p:nvSpPr>
          <p:cNvPr id="366" name="object 366"/>
          <p:cNvSpPr/>
          <p:nvPr/>
        </p:nvSpPr>
        <p:spPr>
          <a:xfrm>
            <a:off x="9601765" y="3999763"/>
            <a:ext cx="367030" cy="155575"/>
          </a:xfrm>
          <a:custGeom>
            <a:avLst/>
            <a:gdLst/>
            <a:ahLst/>
            <a:cxnLst/>
            <a:rect l="l" t="t" r="r" b="b"/>
            <a:pathLst>
              <a:path w="367029" h="155575">
                <a:moveTo>
                  <a:pt x="0" y="77781"/>
                </a:moveTo>
                <a:lnTo>
                  <a:pt x="35383" y="31844"/>
                </a:lnTo>
                <a:lnTo>
                  <a:pt x="75082" y="15007"/>
                </a:lnTo>
                <a:lnTo>
                  <a:pt x="125424" y="3965"/>
                </a:lnTo>
                <a:lnTo>
                  <a:pt x="183389" y="0"/>
                </a:lnTo>
                <a:lnTo>
                  <a:pt x="241354" y="3965"/>
                </a:lnTo>
                <a:lnTo>
                  <a:pt x="291696" y="15007"/>
                </a:lnTo>
                <a:lnTo>
                  <a:pt x="331395" y="31844"/>
                </a:lnTo>
                <a:lnTo>
                  <a:pt x="357429" y="53196"/>
                </a:lnTo>
                <a:lnTo>
                  <a:pt x="366779" y="77781"/>
                </a:lnTo>
                <a:lnTo>
                  <a:pt x="357429" y="102366"/>
                </a:lnTo>
                <a:lnTo>
                  <a:pt x="331395" y="123718"/>
                </a:lnTo>
                <a:lnTo>
                  <a:pt x="291696" y="140555"/>
                </a:lnTo>
                <a:lnTo>
                  <a:pt x="241354" y="151597"/>
                </a:lnTo>
                <a:lnTo>
                  <a:pt x="183389" y="155563"/>
                </a:lnTo>
                <a:lnTo>
                  <a:pt x="125424" y="151597"/>
                </a:lnTo>
                <a:lnTo>
                  <a:pt x="75082" y="140555"/>
                </a:lnTo>
                <a:lnTo>
                  <a:pt x="35383" y="123718"/>
                </a:lnTo>
                <a:lnTo>
                  <a:pt x="9349" y="102366"/>
                </a:lnTo>
                <a:lnTo>
                  <a:pt x="0" y="77781"/>
                </a:lnTo>
                <a:close/>
              </a:path>
            </a:pathLst>
          </a:custGeom>
          <a:ln w="6350">
            <a:solidFill>
              <a:srgbClr val="000000"/>
            </a:solidFill>
          </a:ln>
        </p:spPr>
        <p:txBody>
          <a:bodyPr wrap="square" lIns="0" tIns="0" rIns="0" bIns="0" rtlCol="0"/>
          <a:lstStyle/>
          <a:p>
            <a:endParaRPr/>
          </a:p>
        </p:txBody>
      </p:sp>
      <p:sp>
        <p:nvSpPr>
          <p:cNvPr id="367" name="object 367"/>
          <p:cNvSpPr/>
          <p:nvPr/>
        </p:nvSpPr>
        <p:spPr>
          <a:xfrm>
            <a:off x="9656016" y="4019534"/>
            <a:ext cx="258230" cy="114305"/>
          </a:xfrm>
          <a:prstGeom prst="rect">
            <a:avLst/>
          </a:prstGeom>
          <a:blipFill>
            <a:blip r:embed="rId99" cstate="print"/>
            <a:stretch>
              <a:fillRect/>
            </a:stretch>
          </a:blipFill>
        </p:spPr>
        <p:txBody>
          <a:bodyPr wrap="square" lIns="0" tIns="0" rIns="0" bIns="0" rtlCol="0"/>
          <a:lstStyle/>
          <a:p>
            <a:endParaRPr/>
          </a:p>
        </p:txBody>
      </p:sp>
      <p:sp>
        <p:nvSpPr>
          <p:cNvPr id="368" name="object 368"/>
          <p:cNvSpPr/>
          <p:nvPr/>
        </p:nvSpPr>
        <p:spPr>
          <a:xfrm>
            <a:off x="8050090" y="4026800"/>
            <a:ext cx="354966" cy="114861"/>
          </a:xfrm>
          <a:prstGeom prst="rect">
            <a:avLst/>
          </a:prstGeom>
          <a:blipFill>
            <a:blip r:embed="rId100" cstate="print"/>
            <a:stretch>
              <a:fillRect/>
            </a:stretch>
          </a:blipFill>
        </p:spPr>
        <p:txBody>
          <a:bodyPr wrap="square" lIns="0" tIns="0" rIns="0" bIns="0" rtlCol="0"/>
          <a:lstStyle/>
          <a:p>
            <a:endParaRPr/>
          </a:p>
        </p:txBody>
      </p:sp>
      <p:sp>
        <p:nvSpPr>
          <p:cNvPr id="369" name="object 369"/>
          <p:cNvSpPr/>
          <p:nvPr/>
        </p:nvSpPr>
        <p:spPr>
          <a:xfrm>
            <a:off x="8050090" y="4026800"/>
            <a:ext cx="354965" cy="114935"/>
          </a:xfrm>
          <a:custGeom>
            <a:avLst/>
            <a:gdLst/>
            <a:ahLst/>
            <a:cxnLst/>
            <a:rect l="l" t="t" r="r" b="b"/>
            <a:pathLst>
              <a:path w="354965" h="114935">
                <a:moveTo>
                  <a:pt x="354930" y="271"/>
                </a:moveTo>
                <a:lnTo>
                  <a:pt x="354966" y="60645"/>
                </a:lnTo>
                <a:lnTo>
                  <a:pt x="285040" y="102929"/>
                </a:lnTo>
                <a:lnTo>
                  <a:pt x="229825" y="112084"/>
                </a:lnTo>
                <a:lnTo>
                  <a:pt x="178903" y="114862"/>
                </a:lnTo>
                <a:lnTo>
                  <a:pt x="127520" y="112158"/>
                </a:lnTo>
                <a:lnTo>
                  <a:pt x="71327" y="103136"/>
                </a:lnTo>
                <a:lnTo>
                  <a:pt x="24287" y="86406"/>
                </a:lnTo>
                <a:lnTo>
                  <a:pt x="361" y="60576"/>
                </a:lnTo>
                <a:lnTo>
                  <a:pt x="343" y="46745"/>
                </a:lnTo>
                <a:lnTo>
                  <a:pt x="180" y="30288"/>
                </a:lnTo>
                <a:lnTo>
                  <a:pt x="17" y="13830"/>
                </a:lnTo>
                <a:lnTo>
                  <a:pt x="0" y="0"/>
                </a:lnTo>
                <a:lnTo>
                  <a:pt x="26321" y="23232"/>
                </a:lnTo>
                <a:lnTo>
                  <a:pt x="72347" y="39888"/>
                </a:lnTo>
                <a:lnTo>
                  <a:pt x="126327" y="49925"/>
                </a:lnTo>
                <a:lnTo>
                  <a:pt x="176509" y="53303"/>
                </a:lnTo>
                <a:lnTo>
                  <a:pt x="227066" y="50674"/>
                </a:lnTo>
                <a:lnTo>
                  <a:pt x="281829" y="41840"/>
                </a:lnTo>
                <a:lnTo>
                  <a:pt x="328537" y="25480"/>
                </a:lnTo>
                <a:lnTo>
                  <a:pt x="354930" y="271"/>
                </a:lnTo>
                <a:close/>
              </a:path>
            </a:pathLst>
          </a:custGeom>
          <a:ln w="6350">
            <a:solidFill>
              <a:srgbClr val="000000"/>
            </a:solidFill>
          </a:ln>
        </p:spPr>
        <p:txBody>
          <a:bodyPr wrap="square" lIns="0" tIns="0" rIns="0" bIns="0" rtlCol="0"/>
          <a:lstStyle/>
          <a:p>
            <a:endParaRPr/>
          </a:p>
        </p:txBody>
      </p:sp>
      <p:sp>
        <p:nvSpPr>
          <p:cNvPr id="370" name="object 370"/>
          <p:cNvSpPr/>
          <p:nvPr/>
        </p:nvSpPr>
        <p:spPr>
          <a:xfrm>
            <a:off x="8050273" y="3965993"/>
            <a:ext cx="354965" cy="114300"/>
          </a:xfrm>
          <a:custGeom>
            <a:avLst/>
            <a:gdLst/>
            <a:ahLst/>
            <a:cxnLst/>
            <a:rect l="l" t="t" r="r" b="b"/>
            <a:pathLst>
              <a:path w="354965" h="114300">
                <a:moveTo>
                  <a:pt x="177278" y="0"/>
                </a:moveTo>
                <a:lnTo>
                  <a:pt x="108273" y="4468"/>
                </a:lnTo>
                <a:lnTo>
                  <a:pt x="51923" y="16653"/>
                </a:lnTo>
                <a:lnTo>
                  <a:pt x="13931" y="34727"/>
                </a:lnTo>
                <a:lnTo>
                  <a:pt x="0" y="56859"/>
                </a:lnTo>
                <a:lnTo>
                  <a:pt x="13931" y="78991"/>
                </a:lnTo>
                <a:lnTo>
                  <a:pt x="51923" y="97065"/>
                </a:lnTo>
                <a:lnTo>
                  <a:pt x="108273" y="109251"/>
                </a:lnTo>
                <a:lnTo>
                  <a:pt x="177278" y="113719"/>
                </a:lnTo>
                <a:lnTo>
                  <a:pt x="246282" y="109251"/>
                </a:lnTo>
                <a:lnTo>
                  <a:pt x="302632" y="97065"/>
                </a:lnTo>
                <a:lnTo>
                  <a:pt x="340624" y="78991"/>
                </a:lnTo>
                <a:lnTo>
                  <a:pt x="354556" y="56859"/>
                </a:lnTo>
                <a:lnTo>
                  <a:pt x="340624" y="34727"/>
                </a:lnTo>
                <a:lnTo>
                  <a:pt x="302632" y="16653"/>
                </a:lnTo>
                <a:lnTo>
                  <a:pt x="246282" y="4468"/>
                </a:lnTo>
                <a:lnTo>
                  <a:pt x="177278" y="0"/>
                </a:lnTo>
                <a:close/>
              </a:path>
            </a:pathLst>
          </a:custGeom>
          <a:solidFill>
            <a:srgbClr val="B8C2C9"/>
          </a:solidFill>
        </p:spPr>
        <p:txBody>
          <a:bodyPr wrap="square" lIns="0" tIns="0" rIns="0" bIns="0" rtlCol="0"/>
          <a:lstStyle/>
          <a:p>
            <a:endParaRPr/>
          </a:p>
        </p:txBody>
      </p:sp>
      <p:sp>
        <p:nvSpPr>
          <p:cNvPr id="371" name="object 371"/>
          <p:cNvSpPr/>
          <p:nvPr/>
        </p:nvSpPr>
        <p:spPr>
          <a:xfrm>
            <a:off x="8050273" y="3965993"/>
            <a:ext cx="354965" cy="114300"/>
          </a:xfrm>
          <a:custGeom>
            <a:avLst/>
            <a:gdLst/>
            <a:ahLst/>
            <a:cxnLst/>
            <a:rect l="l" t="t" r="r" b="b"/>
            <a:pathLst>
              <a:path w="354965" h="114300">
                <a:moveTo>
                  <a:pt x="0" y="56860"/>
                </a:moveTo>
                <a:lnTo>
                  <a:pt x="13931" y="34727"/>
                </a:lnTo>
                <a:lnTo>
                  <a:pt x="51923" y="16653"/>
                </a:lnTo>
                <a:lnTo>
                  <a:pt x="108273" y="4468"/>
                </a:lnTo>
                <a:lnTo>
                  <a:pt x="177278" y="0"/>
                </a:lnTo>
                <a:lnTo>
                  <a:pt x="246282" y="4468"/>
                </a:lnTo>
                <a:lnTo>
                  <a:pt x="302632" y="16653"/>
                </a:lnTo>
                <a:lnTo>
                  <a:pt x="340624" y="34727"/>
                </a:lnTo>
                <a:lnTo>
                  <a:pt x="354556" y="56860"/>
                </a:lnTo>
                <a:lnTo>
                  <a:pt x="340624" y="78992"/>
                </a:lnTo>
                <a:lnTo>
                  <a:pt x="302632" y="97066"/>
                </a:lnTo>
                <a:lnTo>
                  <a:pt x="246282" y="109251"/>
                </a:lnTo>
                <a:lnTo>
                  <a:pt x="177278" y="113720"/>
                </a:lnTo>
                <a:lnTo>
                  <a:pt x="108273" y="109251"/>
                </a:lnTo>
                <a:lnTo>
                  <a:pt x="51923" y="97066"/>
                </a:lnTo>
                <a:lnTo>
                  <a:pt x="13931" y="78992"/>
                </a:lnTo>
                <a:lnTo>
                  <a:pt x="0" y="56860"/>
                </a:lnTo>
                <a:close/>
              </a:path>
            </a:pathLst>
          </a:custGeom>
          <a:ln w="6350">
            <a:solidFill>
              <a:srgbClr val="000000"/>
            </a:solidFill>
          </a:ln>
        </p:spPr>
        <p:txBody>
          <a:bodyPr wrap="square" lIns="0" tIns="0" rIns="0" bIns="0" rtlCol="0"/>
          <a:lstStyle/>
          <a:p>
            <a:endParaRPr/>
          </a:p>
        </p:txBody>
      </p:sp>
      <p:sp>
        <p:nvSpPr>
          <p:cNvPr id="372" name="object 372"/>
          <p:cNvSpPr/>
          <p:nvPr/>
        </p:nvSpPr>
        <p:spPr>
          <a:xfrm>
            <a:off x="8102717" y="3980448"/>
            <a:ext cx="249624" cy="83559"/>
          </a:xfrm>
          <a:prstGeom prst="rect">
            <a:avLst/>
          </a:prstGeom>
          <a:blipFill>
            <a:blip r:embed="rId101" cstate="print"/>
            <a:stretch>
              <a:fillRect/>
            </a:stretch>
          </a:blipFill>
        </p:spPr>
        <p:txBody>
          <a:bodyPr wrap="square" lIns="0" tIns="0" rIns="0" bIns="0" rtlCol="0"/>
          <a:lstStyle/>
          <a:p>
            <a:endParaRPr/>
          </a:p>
        </p:txBody>
      </p:sp>
      <p:sp>
        <p:nvSpPr>
          <p:cNvPr id="373" name="object 373"/>
          <p:cNvSpPr/>
          <p:nvPr/>
        </p:nvSpPr>
        <p:spPr>
          <a:xfrm>
            <a:off x="9247915" y="4851345"/>
            <a:ext cx="393738" cy="142918"/>
          </a:xfrm>
          <a:prstGeom prst="rect">
            <a:avLst/>
          </a:prstGeom>
          <a:blipFill>
            <a:blip r:embed="rId102" cstate="print"/>
            <a:stretch>
              <a:fillRect/>
            </a:stretch>
          </a:blipFill>
        </p:spPr>
        <p:txBody>
          <a:bodyPr wrap="square" lIns="0" tIns="0" rIns="0" bIns="0" rtlCol="0"/>
          <a:lstStyle/>
          <a:p>
            <a:endParaRPr/>
          </a:p>
        </p:txBody>
      </p:sp>
      <p:sp>
        <p:nvSpPr>
          <p:cNvPr id="374" name="object 374"/>
          <p:cNvSpPr/>
          <p:nvPr/>
        </p:nvSpPr>
        <p:spPr>
          <a:xfrm>
            <a:off x="9247915" y="4851345"/>
            <a:ext cx="394335" cy="143510"/>
          </a:xfrm>
          <a:custGeom>
            <a:avLst/>
            <a:gdLst/>
            <a:ahLst/>
            <a:cxnLst/>
            <a:rect l="l" t="t" r="r" b="b"/>
            <a:pathLst>
              <a:path w="394334" h="143510">
                <a:moveTo>
                  <a:pt x="393698" y="338"/>
                </a:moveTo>
                <a:lnTo>
                  <a:pt x="393738" y="75458"/>
                </a:lnTo>
                <a:lnTo>
                  <a:pt x="338690" y="120955"/>
                </a:lnTo>
                <a:lnTo>
                  <a:pt x="292051" y="133676"/>
                </a:lnTo>
                <a:lnTo>
                  <a:pt x="242776" y="140741"/>
                </a:lnTo>
                <a:lnTo>
                  <a:pt x="198444" y="142919"/>
                </a:lnTo>
                <a:lnTo>
                  <a:pt x="153770" y="140801"/>
                </a:lnTo>
                <a:lnTo>
                  <a:pt x="103699" y="133873"/>
                </a:lnTo>
                <a:lnTo>
                  <a:pt x="56161" y="121250"/>
                </a:lnTo>
                <a:lnTo>
                  <a:pt x="19085" y="102045"/>
                </a:lnTo>
                <a:lnTo>
                  <a:pt x="381" y="58163"/>
                </a:lnTo>
                <a:lnTo>
                  <a:pt x="200" y="37686"/>
                </a:lnTo>
                <a:lnTo>
                  <a:pt x="19" y="17208"/>
                </a:lnTo>
                <a:lnTo>
                  <a:pt x="0" y="0"/>
                </a:lnTo>
                <a:lnTo>
                  <a:pt x="29196" y="28907"/>
                </a:lnTo>
                <a:lnTo>
                  <a:pt x="80250" y="49631"/>
                </a:lnTo>
                <a:lnTo>
                  <a:pt x="140125" y="62120"/>
                </a:lnTo>
                <a:lnTo>
                  <a:pt x="195789" y="66323"/>
                </a:lnTo>
                <a:lnTo>
                  <a:pt x="239843" y="64272"/>
                </a:lnTo>
                <a:lnTo>
                  <a:pt x="288625" y="57489"/>
                </a:lnTo>
                <a:lnTo>
                  <a:pt x="335170" y="45134"/>
                </a:lnTo>
                <a:lnTo>
                  <a:pt x="372515" y="26364"/>
                </a:lnTo>
                <a:lnTo>
                  <a:pt x="393698" y="338"/>
                </a:lnTo>
                <a:close/>
              </a:path>
            </a:pathLst>
          </a:custGeom>
          <a:ln w="6350">
            <a:solidFill>
              <a:srgbClr val="000000"/>
            </a:solidFill>
          </a:ln>
        </p:spPr>
        <p:txBody>
          <a:bodyPr wrap="square" lIns="0" tIns="0" rIns="0" bIns="0" rtlCol="0"/>
          <a:lstStyle/>
          <a:p>
            <a:endParaRPr/>
          </a:p>
        </p:txBody>
      </p:sp>
      <p:sp>
        <p:nvSpPr>
          <p:cNvPr id="375" name="object 375"/>
          <p:cNvSpPr/>
          <p:nvPr/>
        </p:nvSpPr>
        <p:spPr>
          <a:xfrm>
            <a:off x="9248120" y="4775686"/>
            <a:ext cx="393700" cy="141605"/>
          </a:xfrm>
          <a:custGeom>
            <a:avLst/>
            <a:gdLst/>
            <a:ahLst/>
            <a:cxnLst/>
            <a:rect l="l" t="t" r="r" b="b"/>
            <a:pathLst>
              <a:path w="393700" h="141604">
                <a:moveTo>
                  <a:pt x="196641" y="0"/>
                </a:moveTo>
                <a:lnTo>
                  <a:pt x="134488" y="3606"/>
                </a:lnTo>
                <a:lnTo>
                  <a:pt x="80507" y="13650"/>
                </a:lnTo>
                <a:lnTo>
                  <a:pt x="37940" y="28965"/>
                </a:lnTo>
                <a:lnTo>
                  <a:pt x="0" y="70749"/>
                </a:lnTo>
                <a:lnTo>
                  <a:pt x="10024" y="93110"/>
                </a:lnTo>
                <a:lnTo>
                  <a:pt x="37940" y="112531"/>
                </a:lnTo>
                <a:lnTo>
                  <a:pt x="80507" y="127846"/>
                </a:lnTo>
                <a:lnTo>
                  <a:pt x="134488" y="137890"/>
                </a:lnTo>
                <a:lnTo>
                  <a:pt x="196641" y="141497"/>
                </a:lnTo>
                <a:lnTo>
                  <a:pt x="258795" y="137890"/>
                </a:lnTo>
                <a:lnTo>
                  <a:pt x="312775" y="127846"/>
                </a:lnTo>
                <a:lnTo>
                  <a:pt x="355342" y="112531"/>
                </a:lnTo>
                <a:lnTo>
                  <a:pt x="383258" y="93110"/>
                </a:lnTo>
                <a:lnTo>
                  <a:pt x="393283" y="70749"/>
                </a:lnTo>
                <a:lnTo>
                  <a:pt x="383258" y="48386"/>
                </a:lnTo>
                <a:lnTo>
                  <a:pt x="355342" y="28965"/>
                </a:lnTo>
                <a:lnTo>
                  <a:pt x="312775" y="13650"/>
                </a:lnTo>
                <a:lnTo>
                  <a:pt x="258795" y="3606"/>
                </a:lnTo>
                <a:lnTo>
                  <a:pt x="196641" y="0"/>
                </a:lnTo>
                <a:close/>
              </a:path>
            </a:pathLst>
          </a:custGeom>
          <a:solidFill>
            <a:srgbClr val="B8C2C9"/>
          </a:solidFill>
        </p:spPr>
        <p:txBody>
          <a:bodyPr wrap="square" lIns="0" tIns="0" rIns="0" bIns="0" rtlCol="0"/>
          <a:lstStyle/>
          <a:p>
            <a:endParaRPr/>
          </a:p>
        </p:txBody>
      </p:sp>
      <p:sp>
        <p:nvSpPr>
          <p:cNvPr id="376" name="object 376"/>
          <p:cNvSpPr/>
          <p:nvPr/>
        </p:nvSpPr>
        <p:spPr>
          <a:xfrm>
            <a:off x="9248120" y="4775686"/>
            <a:ext cx="393700" cy="141605"/>
          </a:xfrm>
          <a:custGeom>
            <a:avLst/>
            <a:gdLst/>
            <a:ahLst/>
            <a:cxnLst/>
            <a:rect l="l" t="t" r="r" b="b"/>
            <a:pathLst>
              <a:path w="393700" h="141604">
                <a:moveTo>
                  <a:pt x="0" y="70749"/>
                </a:moveTo>
                <a:lnTo>
                  <a:pt x="37940" y="28965"/>
                </a:lnTo>
                <a:lnTo>
                  <a:pt x="80507" y="13650"/>
                </a:lnTo>
                <a:lnTo>
                  <a:pt x="134487" y="3606"/>
                </a:lnTo>
                <a:lnTo>
                  <a:pt x="196641" y="0"/>
                </a:lnTo>
                <a:lnTo>
                  <a:pt x="258795" y="3606"/>
                </a:lnTo>
                <a:lnTo>
                  <a:pt x="312775" y="13650"/>
                </a:lnTo>
                <a:lnTo>
                  <a:pt x="355342" y="28965"/>
                </a:lnTo>
                <a:lnTo>
                  <a:pt x="383258" y="48386"/>
                </a:lnTo>
                <a:lnTo>
                  <a:pt x="393283" y="70749"/>
                </a:lnTo>
                <a:lnTo>
                  <a:pt x="383258" y="93111"/>
                </a:lnTo>
                <a:lnTo>
                  <a:pt x="355342" y="112532"/>
                </a:lnTo>
                <a:lnTo>
                  <a:pt x="312775" y="127847"/>
                </a:lnTo>
                <a:lnTo>
                  <a:pt x="258795" y="137891"/>
                </a:lnTo>
                <a:lnTo>
                  <a:pt x="196641" y="141498"/>
                </a:lnTo>
                <a:lnTo>
                  <a:pt x="134487" y="137891"/>
                </a:lnTo>
                <a:lnTo>
                  <a:pt x="80507" y="127847"/>
                </a:lnTo>
                <a:lnTo>
                  <a:pt x="37940" y="112532"/>
                </a:lnTo>
                <a:lnTo>
                  <a:pt x="10024" y="93111"/>
                </a:lnTo>
                <a:lnTo>
                  <a:pt x="0" y="70749"/>
                </a:lnTo>
                <a:close/>
              </a:path>
            </a:pathLst>
          </a:custGeom>
          <a:ln w="6350">
            <a:solidFill>
              <a:srgbClr val="000000"/>
            </a:solidFill>
          </a:ln>
        </p:spPr>
        <p:txBody>
          <a:bodyPr wrap="square" lIns="0" tIns="0" rIns="0" bIns="0" rtlCol="0"/>
          <a:lstStyle/>
          <a:p>
            <a:endParaRPr/>
          </a:p>
        </p:txBody>
      </p:sp>
      <p:sp>
        <p:nvSpPr>
          <p:cNvPr id="377" name="object 377"/>
          <p:cNvSpPr/>
          <p:nvPr/>
        </p:nvSpPr>
        <p:spPr>
          <a:xfrm>
            <a:off x="9313950" y="4793669"/>
            <a:ext cx="262255" cy="58419"/>
          </a:xfrm>
          <a:custGeom>
            <a:avLst/>
            <a:gdLst/>
            <a:ahLst/>
            <a:cxnLst/>
            <a:rect l="l" t="t" r="r" b="b"/>
            <a:pathLst>
              <a:path w="262254" h="58420">
                <a:moveTo>
                  <a:pt x="109280" y="25345"/>
                </a:moveTo>
                <a:lnTo>
                  <a:pt x="51122" y="25345"/>
                </a:lnTo>
                <a:lnTo>
                  <a:pt x="128953" y="58200"/>
                </a:lnTo>
                <a:lnTo>
                  <a:pt x="192246" y="34150"/>
                </a:lnTo>
                <a:lnTo>
                  <a:pt x="130261" y="34150"/>
                </a:lnTo>
                <a:lnTo>
                  <a:pt x="109280" y="25345"/>
                </a:lnTo>
                <a:close/>
              </a:path>
              <a:path w="262254" h="58420">
                <a:moveTo>
                  <a:pt x="210578" y="0"/>
                </a:moveTo>
                <a:lnTo>
                  <a:pt x="130261" y="34150"/>
                </a:lnTo>
                <a:lnTo>
                  <a:pt x="192246" y="34150"/>
                </a:lnTo>
                <a:lnTo>
                  <a:pt x="213884" y="25928"/>
                </a:lnTo>
                <a:lnTo>
                  <a:pt x="233199" y="25928"/>
                </a:lnTo>
                <a:lnTo>
                  <a:pt x="261931" y="13271"/>
                </a:lnTo>
                <a:lnTo>
                  <a:pt x="210578" y="0"/>
                </a:lnTo>
                <a:close/>
              </a:path>
              <a:path w="262254" h="58420">
                <a:moveTo>
                  <a:pt x="51122" y="938"/>
                </a:moveTo>
                <a:lnTo>
                  <a:pt x="0" y="15246"/>
                </a:lnTo>
                <a:lnTo>
                  <a:pt x="34987" y="30039"/>
                </a:lnTo>
                <a:lnTo>
                  <a:pt x="51122" y="25345"/>
                </a:lnTo>
                <a:lnTo>
                  <a:pt x="109280" y="25345"/>
                </a:lnTo>
                <a:lnTo>
                  <a:pt x="51122" y="938"/>
                </a:lnTo>
                <a:close/>
              </a:path>
              <a:path w="262254" h="58420">
                <a:moveTo>
                  <a:pt x="233199" y="25928"/>
                </a:moveTo>
                <a:lnTo>
                  <a:pt x="213884" y="25928"/>
                </a:lnTo>
                <a:lnTo>
                  <a:pt x="223867" y="30039"/>
                </a:lnTo>
                <a:lnTo>
                  <a:pt x="233199" y="25928"/>
                </a:lnTo>
                <a:close/>
              </a:path>
            </a:pathLst>
          </a:custGeom>
          <a:solidFill>
            <a:srgbClr val="0000A3"/>
          </a:solidFill>
        </p:spPr>
        <p:txBody>
          <a:bodyPr wrap="square" lIns="0" tIns="0" rIns="0" bIns="0" rtlCol="0"/>
          <a:lstStyle/>
          <a:p>
            <a:endParaRPr/>
          </a:p>
        </p:txBody>
      </p:sp>
      <p:sp>
        <p:nvSpPr>
          <p:cNvPr id="378" name="object 378"/>
          <p:cNvSpPr/>
          <p:nvPr/>
        </p:nvSpPr>
        <p:spPr>
          <a:xfrm>
            <a:off x="9306290" y="4818983"/>
            <a:ext cx="276889" cy="78657"/>
          </a:xfrm>
          <a:prstGeom prst="rect">
            <a:avLst/>
          </a:prstGeom>
          <a:blipFill>
            <a:blip r:embed="rId103" cstate="print"/>
            <a:stretch>
              <a:fillRect/>
            </a:stretch>
          </a:blipFill>
        </p:spPr>
        <p:txBody>
          <a:bodyPr wrap="square" lIns="0" tIns="0" rIns="0" bIns="0" rtlCol="0"/>
          <a:lstStyle/>
          <a:p>
            <a:endParaRPr/>
          </a:p>
        </p:txBody>
      </p:sp>
      <p:sp>
        <p:nvSpPr>
          <p:cNvPr id="379" name="object 379"/>
          <p:cNvSpPr/>
          <p:nvPr/>
        </p:nvSpPr>
        <p:spPr>
          <a:xfrm>
            <a:off x="7818843" y="4090572"/>
            <a:ext cx="487903" cy="154569"/>
          </a:xfrm>
          <a:prstGeom prst="rect">
            <a:avLst/>
          </a:prstGeom>
          <a:blipFill>
            <a:blip r:embed="rId104" cstate="print"/>
            <a:stretch>
              <a:fillRect/>
            </a:stretch>
          </a:blipFill>
        </p:spPr>
        <p:txBody>
          <a:bodyPr wrap="square" lIns="0" tIns="0" rIns="0" bIns="0" rtlCol="0"/>
          <a:lstStyle/>
          <a:p>
            <a:endParaRPr/>
          </a:p>
        </p:txBody>
      </p:sp>
      <p:sp>
        <p:nvSpPr>
          <p:cNvPr id="380" name="object 380"/>
          <p:cNvSpPr/>
          <p:nvPr/>
        </p:nvSpPr>
        <p:spPr>
          <a:xfrm>
            <a:off x="7796783" y="4209288"/>
            <a:ext cx="600455" cy="505968"/>
          </a:xfrm>
          <a:prstGeom prst="rect">
            <a:avLst/>
          </a:prstGeom>
          <a:blipFill>
            <a:blip r:embed="rId105" cstate="print"/>
            <a:stretch>
              <a:fillRect/>
            </a:stretch>
          </a:blipFill>
        </p:spPr>
        <p:txBody>
          <a:bodyPr wrap="square" lIns="0" tIns="0" rIns="0" bIns="0" rtlCol="0"/>
          <a:lstStyle/>
          <a:p>
            <a:endParaRPr/>
          </a:p>
        </p:txBody>
      </p:sp>
      <p:sp>
        <p:nvSpPr>
          <p:cNvPr id="381" name="object 381"/>
          <p:cNvSpPr/>
          <p:nvPr/>
        </p:nvSpPr>
        <p:spPr>
          <a:xfrm>
            <a:off x="7827389" y="4241474"/>
            <a:ext cx="485140" cy="389255"/>
          </a:xfrm>
          <a:custGeom>
            <a:avLst/>
            <a:gdLst/>
            <a:ahLst/>
            <a:cxnLst/>
            <a:rect l="l" t="t" r="r" b="b"/>
            <a:pathLst>
              <a:path w="485140" h="389254">
                <a:moveTo>
                  <a:pt x="0" y="0"/>
                </a:moveTo>
                <a:lnTo>
                  <a:pt x="484959" y="0"/>
                </a:lnTo>
                <a:lnTo>
                  <a:pt x="484959" y="389036"/>
                </a:lnTo>
                <a:lnTo>
                  <a:pt x="0" y="389036"/>
                </a:lnTo>
                <a:lnTo>
                  <a:pt x="0" y="0"/>
                </a:lnTo>
                <a:close/>
              </a:path>
            </a:pathLst>
          </a:custGeom>
          <a:ln w="12700">
            <a:solidFill>
              <a:srgbClr val="000000"/>
            </a:solidFill>
          </a:ln>
        </p:spPr>
        <p:txBody>
          <a:bodyPr wrap="square" lIns="0" tIns="0" rIns="0" bIns="0" rtlCol="0"/>
          <a:lstStyle/>
          <a:p>
            <a:endParaRPr/>
          </a:p>
        </p:txBody>
      </p:sp>
      <p:sp>
        <p:nvSpPr>
          <p:cNvPr id="382" name="object 382"/>
          <p:cNvSpPr txBox="1"/>
          <p:nvPr/>
        </p:nvSpPr>
        <p:spPr>
          <a:xfrm>
            <a:off x="7827946" y="4249784"/>
            <a:ext cx="485775" cy="119380"/>
          </a:xfrm>
          <a:prstGeom prst="rect">
            <a:avLst/>
          </a:prstGeom>
          <a:solidFill>
            <a:srgbClr val="CC0000"/>
          </a:solidFill>
        </p:spPr>
        <p:txBody>
          <a:bodyPr vert="horz" wrap="square" lIns="0" tIns="0" rIns="0" bIns="0" rtlCol="0">
            <a:spAutoFit/>
          </a:bodyPr>
          <a:lstStyle/>
          <a:p>
            <a:pPr marL="59690">
              <a:lnSpc>
                <a:spcPts val="875"/>
              </a:lnSpc>
            </a:pPr>
            <a:r>
              <a:rPr sz="800" spc="-5">
                <a:solidFill>
                  <a:srgbClr val="FFFFFF"/>
                </a:solidFill>
                <a:latin typeface="Calibri"/>
                <a:cs typeface="Calibri"/>
              </a:rPr>
              <a:t>network</a:t>
            </a:r>
            <a:endParaRPr sz="800">
              <a:latin typeface="Calibri"/>
              <a:cs typeface="Calibri"/>
            </a:endParaRPr>
          </a:p>
        </p:txBody>
      </p:sp>
      <p:sp>
        <p:nvSpPr>
          <p:cNvPr id="383" name="object 383"/>
          <p:cNvSpPr txBox="1"/>
          <p:nvPr/>
        </p:nvSpPr>
        <p:spPr>
          <a:xfrm>
            <a:off x="7881567" y="4347971"/>
            <a:ext cx="358775" cy="281940"/>
          </a:xfrm>
          <a:prstGeom prst="rect">
            <a:avLst/>
          </a:prstGeom>
        </p:spPr>
        <p:txBody>
          <a:bodyPr vert="horz" wrap="square" lIns="0" tIns="12700" rIns="0" bIns="0" rtlCol="0">
            <a:spAutoFit/>
          </a:bodyPr>
          <a:lstStyle/>
          <a:p>
            <a:pPr marL="12700" marR="5080" indent="92710">
              <a:lnSpc>
                <a:spcPct val="105000"/>
              </a:lnSpc>
              <a:spcBef>
                <a:spcPts val="100"/>
              </a:spcBef>
            </a:pPr>
            <a:r>
              <a:rPr sz="800">
                <a:latin typeface="Calibri"/>
                <a:cs typeface="Calibri"/>
              </a:rPr>
              <a:t>link  ph</a:t>
            </a:r>
            <a:r>
              <a:rPr sz="800" spc="-5">
                <a:latin typeface="Calibri"/>
                <a:cs typeface="Calibri"/>
              </a:rPr>
              <a:t>ys</a:t>
            </a:r>
            <a:r>
              <a:rPr sz="800">
                <a:latin typeface="Calibri"/>
                <a:cs typeface="Calibri"/>
              </a:rPr>
              <a:t>i</a:t>
            </a:r>
            <a:r>
              <a:rPr sz="800" spc="-5">
                <a:latin typeface="Calibri"/>
                <a:cs typeface="Calibri"/>
              </a:rPr>
              <a:t>c</a:t>
            </a:r>
            <a:r>
              <a:rPr sz="800">
                <a:latin typeface="Calibri"/>
                <a:cs typeface="Calibri"/>
              </a:rPr>
              <a:t>al</a:t>
            </a:r>
          </a:p>
        </p:txBody>
      </p:sp>
      <p:sp>
        <p:nvSpPr>
          <p:cNvPr id="384" name="object 384"/>
          <p:cNvSpPr/>
          <p:nvPr/>
        </p:nvSpPr>
        <p:spPr>
          <a:xfrm>
            <a:off x="7825082" y="4375337"/>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385" name="object 385"/>
          <p:cNvSpPr/>
          <p:nvPr/>
        </p:nvSpPr>
        <p:spPr>
          <a:xfrm>
            <a:off x="7825082" y="4498276"/>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386" name="object 386"/>
          <p:cNvSpPr/>
          <p:nvPr/>
        </p:nvSpPr>
        <p:spPr>
          <a:xfrm>
            <a:off x="8735937" y="3883243"/>
            <a:ext cx="487902" cy="154569"/>
          </a:xfrm>
          <a:prstGeom prst="rect">
            <a:avLst/>
          </a:prstGeom>
          <a:blipFill>
            <a:blip r:embed="rId106" cstate="print"/>
            <a:stretch>
              <a:fillRect/>
            </a:stretch>
          </a:blipFill>
        </p:spPr>
        <p:txBody>
          <a:bodyPr wrap="square" lIns="0" tIns="0" rIns="0" bIns="0" rtlCol="0"/>
          <a:lstStyle/>
          <a:p>
            <a:endParaRPr/>
          </a:p>
        </p:txBody>
      </p:sp>
      <p:sp>
        <p:nvSpPr>
          <p:cNvPr id="387" name="object 387"/>
          <p:cNvSpPr/>
          <p:nvPr/>
        </p:nvSpPr>
        <p:spPr>
          <a:xfrm>
            <a:off x="8714231" y="3465576"/>
            <a:ext cx="600455" cy="505968"/>
          </a:xfrm>
          <a:prstGeom prst="rect">
            <a:avLst/>
          </a:prstGeom>
          <a:blipFill>
            <a:blip r:embed="rId107" cstate="print"/>
            <a:stretch>
              <a:fillRect/>
            </a:stretch>
          </a:blipFill>
        </p:spPr>
        <p:txBody>
          <a:bodyPr wrap="square" lIns="0" tIns="0" rIns="0" bIns="0" rtlCol="0"/>
          <a:lstStyle/>
          <a:p>
            <a:endParaRPr/>
          </a:p>
        </p:txBody>
      </p:sp>
      <p:sp>
        <p:nvSpPr>
          <p:cNvPr id="388" name="object 388"/>
          <p:cNvSpPr/>
          <p:nvPr/>
        </p:nvSpPr>
        <p:spPr>
          <a:xfrm>
            <a:off x="8745019" y="3498322"/>
            <a:ext cx="485140" cy="8890"/>
          </a:xfrm>
          <a:custGeom>
            <a:avLst/>
            <a:gdLst/>
            <a:ahLst/>
            <a:cxnLst/>
            <a:rect l="l" t="t" r="r" b="b"/>
            <a:pathLst>
              <a:path w="485140" h="8889">
                <a:moveTo>
                  <a:pt x="0" y="8309"/>
                </a:moveTo>
                <a:lnTo>
                  <a:pt x="484959" y="8309"/>
                </a:lnTo>
                <a:lnTo>
                  <a:pt x="484959" y="0"/>
                </a:lnTo>
                <a:lnTo>
                  <a:pt x="0" y="0"/>
                </a:lnTo>
                <a:lnTo>
                  <a:pt x="0" y="8309"/>
                </a:lnTo>
                <a:close/>
              </a:path>
            </a:pathLst>
          </a:custGeom>
          <a:solidFill>
            <a:srgbClr val="FFFFFF"/>
          </a:solidFill>
        </p:spPr>
        <p:txBody>
          <a:bodyPr wrap="square" lIns="0" tIns="0" rIns="0" bIns="0" rtlCol="0"/>
          <a:lstStyle/>
          <a:p>
            <a:endParaRPr/>
          </a:p>
        </p:txBody>
      </p:sp>
      <p:sp>
        <p:nvSpPr>
          <p:cNvPr id="389" name="object 389"/>
          <p:cNvSpPr/>
          <p:nvPr/>
        </p:nvSpPr>
        <p:spPr>
          <a:xfrm>
            <a:off x="8745019" y="3637436"/>
            <a:ext cx="485140" cy="250190"/>
          </a:xfrm>
          <a:custGeom>
            <a:avLst/>
            <a:gdLst/>
            <a:ahLst/>
            <a:cxnLst/>
            <a:rect l="l" t="t" r="r" b="b"/>
            <a:pathLst>
              <a:path w="485140" h="250189">
                <a:moveTo>
                  <a:pt x="0" y="249923"/>
                </a:moveTo>
                <a:lnTo>
                  <a:pt x="484959" y="249923"/>
                </a:lnTo>
                <a:lnTo>
                  <a:pt x="484959" y="0"/>
                </a:lnTo>
                <a:lnTo>
                  <a:pt x="0" y="0"/>
                </a:lnTo>
                <a:lnTo>
                  <a:pt x="0" y="249923"/>
                </a:lnTo>
                <a:close/>
              </a:path>
            </a:pathLst>
          </a:custGeom>
          <a:solidFill>
            <a:srgbClr val="FFFFFF"/>
          </a:solidFill>
        </p:spPr>
        <p:txBody>
          <a:bodyPr wrap="square" lIns="0" tIns="0" rIns="0" bIns="0" rtlCol="0"/>
          <a:lstStyle/>
          <a:p>
            <a:endParaRPr/>
          </a:p>
        </p:txBody>
      </p:sp>
      <p:sp>
        <p:nvSpPr>
          <p:cNvPr id="390" name="object 390"/>
          <p:cNvSpPr/>
          <p:nvPr/>
        </p:nvSpPr>
        <p:spPr>
          <a:xfrm>
            <a:off x="8745019" y="3498322"/>
            <a:ext cx="485140" cy="389255"/>
          </a:xfrm>
          <a:custGeom>
            <a:avLst/>
            <a:gdLst/>
            <a:ahLst/>
            <a:cxnLst/>
            <a:rect l="l" t="t" r="r" b="b"/>
            <a:pathLst>
              <a:path w="485140" h="389254">
                <a:moveTo>
                  <a:pt x="0" y="0"/>
                </a:moveTo>
                <a:lnTo>
                  <a:pt x="484959" y="0"/>
                </a:lnTo>
                <a:lnTo>
                  <a:pt x="484959" y="389036"/>
                </a:lnTo>
                <a:lnTo>
                  <a:pt x="0" y="389036"/>
                </a:lnTo>
                <a:lnTo>
                  <a:pt x="0" y="0"/>
                </a:lnTo>
                <a:close/>
              </a:path>
            </a:pathLst>
          </a:custGeom>
          <a:ln w="12700">
            <a:solidFill>
              <a:srgbClr val="000000"/>
            </a:solidFill>
          </a:ln>
        </p:spPr>
        <p:txBody>
          <a:bodyPr wrap="square" lIns="0" tIns="0" rIns="0" bIns="0" rtlCol="0"/>
          <a:lstStyle/>
          <a:p>
            <a:endParaRPr/>
          </a:p>
        </p:txBody>
      </p:sp>
      <p:sp>
        <p:nvSpPr>
          <p:cNvPr id="391" name="object 391"/>
          <p:cNvSpPr/>
          <p:nvPr/>
        </p:nvSpPr>
        <p:spPr>
          <a:xfrm>
            <a:off x="8745575" y="3506632"/>
            <a:ext cx="485775" cy="130810"/>
          </a:xfrm>
          <a:custGeom>
            <a:avLst/>
            <a:gdLst/>
            <a:ahLst/>
            <a:cxnLst/>
            <a:rect l="l" t="t" r="r" b="b"/>
            <a:pathLst>
              <a:path w="485775" h="130810">
                <a:moveTo>
                  <a:pt x="0" y="0"/>
                </a:moveTo>
                <a:lnTo>
                  <a:pt x="485439" y="0"/>
                </a:lnTo>
                <a:lnTo>
                  <a:pt x="485439" y="130803"/>
                </a:lnTo>
                <a:lnTo>
                  <a:pt x="0" y="130803"/>
                </a:lnTo>
                <a:lnTo>
                  <a:pt x="0" y="0"/>
                </a:lnTo>
                <a:close/>
              </a:path>
            </a:pathLst>
          </a:custGeom>
          <a:solidFill>
            <a:srgbClr val="CC0000"/>
          </a:solidFill>
        </p:spPr>
        <p:txBody>
          <a:bodyPr wrap="square" lIns="0" tIns="0" rIns="0" bIns="0" rtlCol="0"/>
          <a:lstStyle/>
          <a:p>
            <a:endParaRPr/>
          </a:p>
        </p:txBody>
      </p:sp>
      <p:sp>
        <p:nvSpPr>
          <p:cNvPr id="392" name="object 392"/>
          <p:cNvSpPr txBox="1"/>
          <p:nvPr/>
        </p:nvSpPr>
        <p:spPr>
          <a:xfrm>
            <a:off x="8745019" y="3482340"/>
            <a:ext cx="485140" cy="147320"/>
          </a:xfrm>
          <a:prstGeom prst="rect">
            <a:avLst/>
          </a:prstGeom>
        </p:spPr>
        <p:txBody>
          <a:bodyPr vert="horz" wrap="square" lIns="0" tIns="12700" rIns="0" bIns="0" rtlCol="0">
            <a:spAutoFit/>
          </a:bodyPr>
          <a:lstStyle/>
          <a:p>
            <a:pPr marL="60325">
              <a:lnSpc>
                <a:spcPct val="100000"/>
              </a:lnSpc>
              <a:spcBef>
                <a:spcPts val="100"/>
              </a:spcBef>
            </a:pPr>
            <a:r>
              <a:rPr sz="800" spc="-5">
                <a:solidFill>
                  <a:srgbClr val="FFFFFF"/>
                </a:solidFill>
                <a:latin typeface="Calibri"/>
                <a:cs typeface="Calibri"/>
              </a:rPr>
              <a:t>network</a:t>
            </a:r>
            <a:endParaRPr sz="800">
              <a:latin typeface="Calibri"/>
              <a:cs typeface="Calibri"/>
            </a:endParaRPr>
          </a:p>
        </p:txBody>
      </p:sp>
      <p:sp>
        <p:nvSpPr>
          <p:cNvPr id="393" name="object 393"/>
          <p:cNvSpPr txBox="1"/>
          <p:nvPr/>
        </p:nvSpPr>
        <p:spPr>
          <a:xfrm>
            <a:off x="8745019" y="3610355"/>
            <a:ext cx="485140" cy="147320"/>
          </a:xfrm>
          <a:prstGeom prst="rect">
            <a:avLst/>
          </a:prstGeom>
        </p:spPr>
        <p:txBody>
          <a:bodyPr vert="horz" wrap="square" lIns="0" tIns="12700" rIns="0" bIns="0" rtlCol="0">
            <a:spAutoFit/>
          </a:bodyPr>
          <a:lstStyle/>
          <a:p>
            <a:pPr marL="159385">
              <a:lnSpc>
                <a:spcPct val="100000"/>
              </a:lnSpc>
              <a:spcBef>
                <a:spcPts val="100"/>
              </a:spcBef>
            </a:pPr>
            <a:r>
              <a:rPr sz="800">
                <a:latin typeface="Calibri"/>
                <a:cs typeface="Calibri"/>
              </a:rPr>
              <a:t>link</a:t>
            </a:r>
          </a:p>
        </p:txBody>
      </p:sp>
      <p:sp>
        <p:nvSpPr>
          <p:cNvPr id="394" name="object 394"/>
          <p:cNvSpPr txBox="1"/>
          <p:nvPr/>
        </p:nvSpPr>
        <p:spPr>
          <a:xfrm>
            <a:off x="8745019" y="3738372"/>
            <a:ext cx="485140" cy="147320"/>
          </a:xfrm>
          <a:prstGeom prst="rect">
            <a:avLst/>
          </a:prstGeom>
        </p:spPr>
        <p:txBody>
          <a:bodyPr vert="horz" wrap="square" lIns="0" tIns="12700" rIns="0" bIns="0" rtlCol="0">
            <a:spAutoFit/>
          </a:bodyPr>
          <a:lstStyle/>
          <a:p>
            <a:pPr marL="66675">
              <a:lnSpc>
                <a:spcPct val="100000"/>
              </a:lnSpc>
              <a:spcBef>
                <a:spcPts val="100"/>
              </a:spcBef>
            </a:pPr>
            <a:r>
              <a:rPr sz="800" spc="-5">
                <a:latin typeface="Calibri"/>
                <a:cs typeface="Calibri"/>
              </a:rPr>
              <a:t>physical</a:t>
            </a:r>
            <a:endParaRPr sz="800">
              <a:latin typeface="Calibri"/>
              <a:cs typeface="Calibri"/>
            </a:endParaRPr>
          </a:p>
        </p:txBody>
      </p:sp>
      <p:sp>
        <p:nvSpPr>
          <p:cNvPr id="395" name="object 395"/>
          <p:cNvSpPr/>
          <p:nvPr/>
        </p:nvSpPr>
        <p:spPr>
          <a:xfrm>
            <a:off x="8742712" y="3632186"/>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396" name="object 396"/>
          <p:cNvSpPr/>
          <p:nvPr/>
        </p:nvSpPr>
        <p:spPr>
          <a:xfrm>
            <a:off x="8742712" y="3755124"/>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397" name="object 397"/>
          <p:cNvSpPr/>
          <p:nvPr/>
        </p:nvSpPr>
        <p:spPr>
          <a:xfrm>
            <a:off x="9904744" y="3925784"/>
            <a:ext cx="466673" cy="183647"/>
          </a:xfrm>
          <a:prstGeom prst="rect">
            <a:avLst/>
          </a:prstGeom>
          <a:blipFill>
            <a:blip r:embed="rId108" cstate="print"/>
            <a:stretch>
              <a:fillRect/>
            </a:stretch>
          </a:blipFill>
        </p:spPr>
        <p:txBody>
          <a:bodyPr wrap="square" lIns="0" tIns="0" rIns="0" bIns="0" rtlCol="0"/>
          <a:lstStyle/>
          <a:p>
            <a:endParaRPr/>
          </a:p>
        </p:txBody>
      </p:sp>
      <p:sp>
        <p:nvSpPr>
          <p:cNvPr id="398" name="object 398"/>
          <p:cNvSpPr/>
          <p:nvPr/>
        </p:nvSpPr>
        <p:spPr>
          <a:xfrm>
            <a:off x="9866376" y="3505200"/>
            <a:ext cx="603503" cy="505968"/>
          </a:xfrm>
          <a:prstGeom prst="rect">
            <a:avLst/>
          </a:prstGeom>
          <a:blipFill>
            <a:blip r:embed="rId109" cstate="print"/>
            <a:stretch>
              <a:fillRect/>
            </a:stretch>
          </a:blipFill>
        </p:spPr>
        <p:txBody>
          <a:bodyPr wrap="square" lIns="0" tIns="0" rIns="0" bIns="0" rtlCol="0"/>
          <a:lstStyle/>
          <a:p>
            <a:endParaRPr/>
          </a:p>
        </p:txBody>
      </p:sp>
      <p:sp>
        <p:nvSpPr>
          <p:cNvPr id="399" name="object 399"/>
          <p:cNvSpPr/>
          <p:nvPr/>
        </p:nvSpPr>
        <p:spPr>
          <a:xfrm>
            <a:off x="9898522" y="3537096"/>
            <a:ext cx="485140" cy="8890"/>
          </a:xfrm>
          <a:custGeom>
            <a:avLst/>
            <a:gdLst/>
            <a:ahLst/>
            <a:cxnLst/>
            <a:rect l="l" t="t" r="r" b="b"/>
            <a:pathLst>
              <a:path w="485140" h="8889">
                <a:moveTo>
                  <a:pt x="0" y="8309"/>
                </a:moveTo>
                <a:lnTo>
                  <a:pt x="484958" y="8309"/>
                </a:lnTo>
                <a:lnTo>
                  <a:pt x="484958" y="0"/>
                </a:lnTo>
                <a:lnTo>
                  <a:pt x="0" y="0"/>
                </a:lnTo>
                <a:lnTo>
                  <a:pt x="0" y="8309"/>
                </a:lnTo>
                <a:close/>
              </a:path>
            </a:pathLst>
          </a:custGeom>
          <a:solidFill>
            <a:srgbClr val="FFFFFF"/>
          </a:solidFill>
        </p:spPr>
        <p:txBody>
          <a:bodyPr wrap="square" lIns="0" tIns="0" rIns="0" bIns="0" rtlCol="0"/>
          <a:lstStyle/>
          <a:p>
            <a:endParaRPr/>
          </a:p>
        </p:txBody>
      </p:sp>
      <p:sp>
        <p:nvSpPr>
          <p:cNvPr id="400" name="object 400"/>
          <p:cNvSpPr/>
          <p:nvPr/>
        </p:nvSpPr>
        <p:spPr>
          <a:xfrm>
            <a:off x="9898522" y="3676209"/>
            <a:ext cx="485140" cy="250190"/>
          </a:xfrm>
          <a:custGeom>
            <a:avLst/>
            <a:gdLst/>
            <a:ahLst/>
            <a:cxnLst/>
            <a:rect l="l" t="t" r="r" b="b"/>
            <a:pathLst>
              <a:path w="485140" h="250189">
                <a:moveTo>
                  <a:pt x="0" y="249923"/>
                </a:moveTo>
                <a:lnTo>
                  <a:pt x="484958" y="249923"/>
                </a:lnTo>
                <a:lnTo>
                  <a:pt x="484958" y="0"/>
                </a:lnTo>
                <a:lnTo>
                  <a:pt x="0" y="0"/>
                </a:lnTo>
                <a:lnTo>
                  <a:pt x="0" y="249923"/>
                </a:lnTo>
                <a:close/>
              </a:path>
            </a:pathLst>
          </a:custGeom>
          <a:solidFill>
            <a:srgbClr val="FFFFFF"/>
          </a:solidFill>
        </p:spPr>
        <p:txBody>
          <a:bodyPr wrap="square" lIns="0" tIns="0" rIns="0" bIns="0" rtlCol="0"/>
          <a:lstStyle/>
          <a:p>
            <a:endParaRPr/>
          </a:p>
        </p:txBody>
      </p:sp>
      <p:sp>
        <p:nvSpPr>
          <p:cNvPr id="401" name="object 401"/>
          <p:cNvSpPr/>
          <p:nvPr/>
        </p:nvSpPr>
        <p:spPr>
          <a:xfrm>
            <a:off x="9898522" y="3537096"/>
            <a:ext cx="485140" cy="389255"/>
          </a:xfrm>
          <a:custGeom>
            <a:avLst/>
            <a:gdLst/>
            <a:ahLst/>
            <a:cxnLst/>
            <a:rect l="l" t="t" r="r" b="b"/>
            <a:pathLst>
              <a:path w="485140" h="389254">
                <a:moveTo>
                  <a:pt x="0" y="0"/>
                </a:moveTo>
                <a:lnTo>
                  <a:pt x="484959" y="0"/>
                </a:lnTo>
                <a:lnTo>
                  <a:pt x="484959" y="389036"/>
                </a:lnTo>
                <a:lnTo>
                  <a:pt x="0" y="389036"/>
                </a:lnTo>
                <a:lnTo>
                  <a:pt x="0" y="0"/>
                </a:lnTo>
                <a:close/>
              </a:path>
            </a:pathLst>
          </a:custGeom>
          <a:ln w="12700">
            <a:solidFill>
              <a:srgbClr val="000000"/>
            </a:solidFill>
          </a:ln>
        </p:spPr>
        <p:txBody>
          <a:bodyPr wrap="square" lIns="0" tIns="0" rIns="0" bIns="0" rtlCol="0"/>
          <a:lstStyle/>
          <a:p>
            <a:endParaRPr/>
          </a:p>
        </p:txBody>
      </p:sp>
      <p:sp>
        <p:nvSpPr>
          <p:cNvPr id="402" name="object 402"/>
          <p:cNvSpPr/>
          <p:nvPr/>
        </p:nvSpPr>
        <p:spPr>
          <a:xfrm>
            <a:off x="9899077" y="3545405"/>
            <a:ext cx="485775" cy="130810"/>
          </a:xfrm>
          <a:custGeom>
            <a:avLst/>
            <a:gdLst/>
            <a:ahLst/>
            <a:cxnLst/>
            <a:rect l="l" t="t" r="r" b="b"/>
            <a:pathLst>
              <a:path w="485775" h="130810">
                <a:moveTo>
                  <a:pt x="0" y="0"/>
                </a:moveTo>
                <a:lnTo>
                  <a:pt x="485440" y="0"/>
                </a:lnTo>
                <a:lnTo>
                  <a:pt x="485440" y="130803"/>
                </a:lnTo>
                <a:lnTo>
                  <a:pt x="0" y="130803"/>
                </a:lnTo>
                <a:lnTo>
                  <a:pt x="0" y="0"/>
                </a:lnTo>
                <a:close/>
              </a:path>
            </a:pathLst>
          </a:custGeom>
          <a:solidFill>
            <a:srgbClr val="CC0000"/>
          </a:solidFill>
        </p:spPr>
        <p:txBody>
          <a:bodyPr wrap="square" lIns="0" tIns="0" rIns="0" bIns="0" rtlCol="0"/>
          <a:lstStyle/>
          <a:p>
            <a:endParaRPr/>
          </a:p>
        </p:txBody>
      </p:sp>
      <p:sp>
        <p:nvSpPr>
          <p:cNvPr id="403" name="object 403"/>
          <p:cNvSpPr txBox="1"/>
          <p:nvPr/>
        </p:nvSpPr>
        <p:spPr>
          <a:xfrm>
            <a:off x="9898522" y="3521964"/>
            <a:ext cx="478790" cy="147320"/>
          </a:xfrm>
          <a:prstGeom prst="rect">
            <a:avLst/>
          </a:prstGeom>
        </p:spPr>
        <p:txBody>
          <a:bodyPr vert="horz" wrap="square" lIns="0" tIns="12700" rIns="0" bIns="0" rtlCol="0">
            <a:spAutoFit/>
          </a:bodyPr>
          <a:lstStyle/>
          <a:p>
            <a:pPr marL="60325">
              <a:lnSpc>
                <a:spcPct val="100000"/>
              </a:lnSpc>
              <a:spcBef>
                <a:spcPts val="100"/>
              </a:spcBef>
            </a:pPr>
            <a:r>
              <a:rPr sz="800" spc="-5">
                <a:solidFill>
                  <a:srgbClr val="FFFFFF"/>
                </a:solidFill>
                <a:latin typeface="Calibri"/>
                <a:cs typeface="Calibri"/>
              </a:rPr>
              <a:t>network</a:t>
            </a:r>
            <a:endParaRPr sz="800">
              <a:latin typeface="Calibri"/>
              <a:cs typeface="Calibri"/>
            </a:endParaRPr>
          </a:p>
        </p:txBody>
      </p:sp>
      <p:sp>
        <p:nvSpPr>
          <p:cNvPr id="404" name="object 404"/>
          <p:cNvSpPr txBox="1"/>
          <p:nvPr/>
        </p:nvSpPr>
        <p:spPr>
          <a:xfrm>
            <a:off x="9898522" y="3649979"/>
            <a:ext cx="478790" cy="147320"/>
          </a:xfrm>
          <a:prstGeom prst="rect">
            <a:avLst/>
          </a:prstGeom>
        </p:spPr>
        <p:txBody>
          <a:bodyPr vert="horz" wrap="square" lIns="0" tIns="12700" rIns="0" bIns="0" rtlCol="0">
            <a:spAutoFit/>
          </a:bodyPr>
          <a:lstStyle/>
          <a:p>
            <a:pPr marR="3175" algn="ctr">
              <a:lnSpc>
                <a:spcPct val="100000"/>
              </a:lnSpc>
              <a:spcBef>
                <a:spcPts val="100"/>
              </a:spcBef>
            </a:pPr>
            <a:r>
              <a:rPr sz="800">
                <a:latin typeface="Calibri"/>
                <a:cs typeface="Calibri"/>
              </a:rPr>
              <a:t>link</a:t>
            </a:r>
          </a:p>
        </p:txBody>
      </p:sp>
      <p:sp>
        <p:nvSpPr>
          <p:cNvPr id="405" name="object 405"/>
          <p:cNvSpPr txBox="1"/>
          <p:nvPr/>
        </p:nvSpPr>
        <p:spPr>
          <a:xfrm>
            <a:off x="9898522" y="3777996"/>
            <a:ext cx="478790" cy="147320"/>
          </a:xfrm>
          <a:prstGeom prst="rect">
            <a:avLst/>
          </a:prstGeom>
        </p:spPr>
        <p:txBody>
          <a:bodyPr vert="horz" wrap="square" lIns="0" tIns="12700" rIns="0" bIns="0" rtlCol="0">
            <a:spAutoFit/>
          </a:bodyPr>
          <a:lstStyle/>
          <a:p>
            <a:pPr marL="66675">
              <a:lnSpc>
                <a:spcPct val="100000"/>
              </a:lnSpc>
              <a:spcBef>
                <a:spcPts val="100"/>
              </a:spcBef>
            </a:pPr>
            <a:r>
              <a:rPr sz="800" spc="-5">
                <a:latin typeface="Calibri"/>
                <a:cs typeface="Calibri"/>
              </a:rPr>
              <a:t>physical</a:t>
            </a:r>
            <a:endParaRPr sz="800">
              <a:latin typeface="Calibri"/>
              <a:cs typeface="Calibri"/>
            </a:endParaRPr>
          </a:p>
        </p:txBody>
      </p:sp>
      <p:sp>
        <p:nvSpPr>
          <p:cNvPr id="406" name="object 406"/>
          <p:cNvSpPr/>
          <p:nvPr/>
        </p:nvSpPr>
        <p:spPr>
          <a:xfrm>
            <a:off x="9896214" y="3670959"/>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407" name="object 407"/>
          <p:cNvSpPr/>
          <p:nvPr/>
        </p:nvSpPr>
        <p:spPr>
          <a:xfrm>
            <a:off x="9896214" y="3793897"/>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408" name="object 408"/>
          <p:cNvSpPr/>
          <p:nvPr/>
        </p:nvSpPr>
        <p:spPr>
          <a:xfrm>
            <a:off x="9598328" y="4724405"/>
            <a:ext cx="466674" cy="206261"/>
          </a:xfrm>
          <a:prstGeom prst="rect">
            <a:avLst/>
          </a:prstGeom>
          <a:blipFill>
            <a:blip r:embed="rId110" cstate="print"/>
            <a:stretch>
              <a:fillRect/>
            </a:stretch>
          </a:blipFill>
        </p:spPr>
        <p:txBody>
          <a:bodyPr wrap="square" lIns="0" tIns="0" rIns="0" bIns="0" rtlCol="0"/>
          <a:lstStyle/>
          <a:p>
            <a:endParaRPr/>
          </a:p>
        </p:txBody>
      </p:sp>
      <p:sp>
        <p:nvSpPr>
          <p:cNvPr id="409" name="object 409"/>
          <p:cNvSpPr/>
          <p:nvPr/>
        </p:nvSpPr>
        <p:spPr>
          <a:xfrm>
            <a:off x="9576816" y="4303776"/>
            <a:ext cx="600455" cy="505968"/>
          </a:xfrm>
          <a:prstGeom prst="rect">
            <a:avLst/>
          </a:prstGeom>
          <a:blipFill>
            <a:blip r:embed="rId111" cstate="print"/>
            <a:stretch>
              <a:fillRect/>
            </a:stretch>
          </a:blipFill>
        </p:spPr>
        <p:txBody>
          <a:bodyPr wrap="square" lIns="0" tIns="0" rIns="0" bIns="0" rtlCol="0"/>
          <a:lstStyle/>
          <a:p>
            <a:endParaRPr/>
          </a:p>
        </p:txBody>
      </p:sp>
      <p:sp>
        <p:nvSpPr>
          <p:cNvPr id="410" name="object 410"/>
          <p:cNvSpPr/>
          <p:nvPr/>
        </p:nvSpPr>
        <p:spPr>
          <a:xfrm>
            <a:off x="9607183" y="4334638"/>
            <a:ext cx="485140" cy="8890"/>
          </a:xfrm>
          <a:custGeom>
            <a:avLst/>
            <a:gdLst/>
            <a:ahLst/>
            <a:cxnLst/>
            <a:rect l="l" t="t" r="r" b="b"/>
            <a:pathLst>
              <a:path w="485140" h="8889">
                <a:moveTo>
                  <a:pt x="0" y="8308"/>
                </a:moveTo>
                <a:lnTo>
                  <a:pt x="484959" y="8308"/>
                </a:lnTo>
                <a:lnTo>
                  <a:pt x="484959" y="0"/>
                </a:lnTo>
                <a:lnTo>
                  <a:pt x="0" y="0"/>
                </a:lnTo>
                <a:lnTo>
                  <a:pt x="0" y="8308"/>
                </a:lnTo>
                <a:close/>
              </a:path>
            </a:pathLst>
          </a:custGeom>
          <a:solidFill>
            <a:srgbClr val="FFFFFF"/>
          </a:solidFill>
        </p:spPr>
        <p:txBody>
          <a:bodyPr wrap="square" lIns="0" tIns="0" rIns="0" bIns="0" rtlCol="0"/>
          <a:lstStyle/>
          <a:p>
            <a:endParaRPr/>
          </a:p>
        </p:txBody>
      </p:sp>
      <p:sp>
        <p:nvSpPr>
          <p:cNvPr id="411" name="object 411"/>
          <p:cNvSpPr/>
          <p:nvPr/>
        </p:nvSpPr>
        <p:spPr>
          <a:xfrm>
            <a:off x="9607183" y="4473750"/>
            <a:ext cx="485140" cy="250190"/>
          </a:xfrm>
          <a:custGeom>
            <a:avLst/>
            <a:gdLst/>
            <a:ahLst/>
            <a:cxnLst/>
            <a:rect l="l" t="t" r="r" b="b"/>
            <a:pathLst>
              <a:path w="485140" h="250189">
                <a:moveTo>
                  <a:pt x="0" y="249923"/>
                </a:moveTo>
                <a:lnTo>
                  <a:pt x="484959" y="249923"/>
                </a:lnTo>
                <a:lnTo>
                  <a:pt x="484959" y="0"/>
                </a:lnTo>
                <a:lnTo>
                  <a:pt x="0" y="0"/>
                </a:lnTo>
                <a:lnTo>
                  <a:pt x="0" y="249923"/>
                </a:lnTo>
                <a:close/>
              </a:path>
            </a:pathLst>
          </a:custGeom>
          <a:solidFill>
            <a:srgbClr val="FFFFFF"/>
          </a:solidFill>
        </p:spPr>
        <p:txBody>
          <a:bodyPr wrap="square" lIns="0" tIns="0" rIns="0" bIns="0" rtlCol="0"/>
          <a:lstStyle/>
          <a:p>
            <a:endParaRPr/>
          </a:p>
        </p:txBody>
      </p:sp>
      <p:sp>
        <p:nvSpPr>
          <p:cNvPr id="412" name="object 412"/>
          <p:cNvSpPr/>
          <p:nvPr/>
        </p:nvSpPr>
        <p:spPr>
          <a:xfrm>
            <a:off x="9607183" y="4334638"/>
            <a:ext cx="485140" cy="389255"/>
          </a:xfrm>
          <a:custGeom>
            <a:avLst/>
            <a:gdLst/>
            <a:ahLst/>
            <a:cxnLst/>
            <a:rect l="l" t="t" r="r" b="b"/>
            <a:pathLst>
              <a:path w="485140" h="389254">
                <a:moveTo>
                  <a:pt x="0" y="0"/>
                </a:moveTo>
                <a:lnTo>
                  <a:pt x="484959" y="0"/>
                </a:lnTo>
                <a:lnTo>
                  <a:pt x="484959" y="389036"/>
                </a:lnTo>
                <a:lnTo>
                  <a:pt x="0" y="389036"/>
                </a:lnTo>
                <a:lnTo>
                  <a:pt x="0" y="0"/>
                </a:lnTo>
                <a:close/>
              </a:path>
            </a:pathLst>
          </a:custGeom>
          <a:ln w="12700">
            <a:solidFill>
              <a:srgbClr val="000000"/>
            </a:solidFill>
          </a:ln>
        </p:spPr>
        <p:txBody>
          <a:bodyPr wrap="square" lIns="0" tIns="0" rIns="0" bIns="0" rtlCol="0"/>
          <a:lstStyle/>
          <a:p>
            <a:endParaRPr/>
          </a:p>
        </p:txBody>
      </p:sp>
      <p:sp>
        <p:nvSpPr>
          <p:cNvPr id="413" name="object 413"/>
          <p:cNvSpPr/>
          <p:nvPr/>
        </p:nvSpPr>
        <p:spPr>
          <a:xfrm>
            <a:off x="9607740" y="4342946"/>
            <a:ext cx="485775" cy="130810"/>
          </a:xfrm>
          <a:custGeom>
            <a:avLst/>
            <a:gdLst/>
            <a:ahLst/>
            <a:cxnLst/>
            <a:rect l="l" t="t" r="r" b="b"/>
            <a:pathLst>
              <a:path w="485775" h="130810">
                <a:moveTo>
                  <a:pt x="0" y="0"/>
                </a:moveTo>
                <a:lnTo>
                  <a:pt x="485439" y="0"/>
                </a:lnTo>
                <a:lnTo>
                  <a:pt x="485439" y="130803"/>
                </a:lnTo>
                <a:lnTo>
                  <a:pt x="0" y="130803"/>
                </a:lnTo>
                <a:lnTo>
                  <a:pt x="0" y="0"/>
                </a:lnTo>
                <a:close/>
              </a:path>
            </a:pathLst>
          </a:custGeom>
          <a:solidFill>
            <a:srgbClr val="CC0000"/>
          </a:solidFill>
        </p:spPr>
        <p:txBody>
          <a:bodyPr wrap="square" lIns="0" tIns="0" rIns="0" bIns="0" rtlCol="0"/>
          <a:lstStyle/>
          <a:p>
            <a:endParaRPr/>
          </a:p>
        </p:txBody>
      </p:sp>
      <p:sp>
        <p:nvSpPr>
          <p:cNvPr id="414" name="object 414"/>
          <p:cNvSpPr txBox="1"/>
          <p:nvPr/>
        </p:nvSpPr>
        <p:spPr>
          <a:xfrm>
            <a:off x="9607183" y="4320540"/>
            <a:ext cx="485140" cy="147320"/>
          </a:xfrm>
          <a:prstGeom prst="rect">
            <a:avLst/>
          </a:prstGeom>
        </p:spPr>
        <p:txBody>
          <a:bodyPr vert="horz" wrap="square" lIns="0" tIns="12700" rIns="0" bIns="0" rtlCol="0">
            <a:spAutoFit/>
          </a:bodyPr>
          <a:lstStyle/>
          <a:p>
            <a:pPr marL="60325">
              <a:lnSpc>
                <a:spcPct val="100000"/>
              </a:lnSpc>
              <a:spcBef>
                <a:spcPts val="100"/>
              </a:spcBef>
            </a:pPr>
            <a:r>
              <a:rPr sz="800" spc="-5">
                <a:solidFill>
                  <a:srgbClr val="FFFFFF"/>
                </a:solidFill>
                <a:latin typeface="Calibri"/>
                <a:cs typeface="Calibri"/>
              </a:rPr>
              <a:t>network</a:t>
            </a:r>
            <a:endParaRPr sz="800">
              <a:latin typeface="Calibri"/>
              <a:cs typeface="Calibri"/>
            </a:endParaRPr>
          </a:p>
        </p:txBody>
      </p:sp>
      <p:sp>
        <p:nvSpPr>
          <p:cNvPr id="415" name="object 415"/>
          <p:cNvSpPr txBox="1"/>
          <p:nvPr/>
        </p:nvSpPr>
        <p:spPr>
          <a:xfrm>
            <a:off x="9604876" y="4448555"/>
            <a:ext cx="487680" cy="272415"/>
          </a:xfrm>
          <a:prstGeom prst="rect">
            <a:avLst/>
          </a:prstGeom>
        </p:spPr>
        <p:txBody>
          <a:bodyPr vert="horz" wrap="square" lIns="0" tIns="9525" rIns="0" bIns="0" rtlCol="0">
            <a:spAutoFit/>
          </a:bodyPr>
          <a:lstStyle/>
          <a:p>
            <a:pPr marL="68580" indent="-69215">
              <a:lnSpc>
                <a:spcPct val="102499"/>
              </a:lnSpc>
              <a:spcBef>
                <a:spcPts val="75"/>
              </a:spcBef>
              <a:tabLst>
                <a:tab pos="161925" algn="l"/>
                <a:tab pos="483234" algn="l"/>
              </a:tabLst>
            </a:pPr>
            <a:r>
              <a:rPr sz="800" u="heavy">
                <a:uFill>
                  <a:solidFill>
                    <a:srgbClr val="000000"/>
                  </a:solidFill>
                </a:uFill>
                <a:latin typeface="Times New Roman"/>
                <a:cs typeface="Times New Roman"/>
              </a:rPr>
              <a:t> 		</a:t>
            </a:r>
            <a:r>
              <a:rPr sz="800" u="heavy">
                <a:uFill>
                  <a:solidFill>
                    <a:srgbClr val="000000"/>
                  </a:solidFill>
                </a:uFill>
                <a:latin typeface="Calibri"/>
                <a:cs typeface="Calibri"/>
              </a:rPr>
              <a:t>link 	</a:t>
            </a:r>
            <a:r>
              <a:rPr sz="800">
                <a:latin typeface="Calibri"/>
                <a:cs typeface="Calibri"/>
              </a:rPr>
              <a:t> </a:t>
            </a:r>
            <a:r>
              <a:rPr sz="800" spc="-5">
                <a:latin typeface="Calibri"/>
                <a:cs typeface="Calibri"/>
              </a:rPr>
              <a:t>physical</a:t>
            </a:r>
            <a:endParaRPr sz="800">
              <a:latin typeface="Calibri"/>
              <a:cs typeface="Calibri"/>
            </a:endParaRPr>
          </a:p>
        </p:txBody>
      </p:sp>
      <p:sp>
        <p:nvSpPr>
          <p:cNvPr id="416" name="object 416"/>
          <p:cNvSpPr/>
          <p:nvPr/>
        </p:nvSpPr>
        <p:spPr>
          <a:xfrm>
            <a:off x="9604876" y="4468501"/>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417" name="object 417"/>
          <p:cNvSpPr/>
          <p:nvPr/>
        </p:nvSpPr>
        <p:spPr>
          <a:xfrm>
            <a:off x="10232135" y="4581144"/>
            <a:ext cx="600455" cy="505968"/>
          </a:xfrm>
          <a:prstGeom prst="rect">
            <a:avLst/>
          </a:prstGeom>
          <a:blipFill>
            <a:blip r:embed="rId112" cstate="print"/>
            <a:stretch>
              <a:fillRect/>
            </a:stretch>
          </a:blipFill>
        </p:spPr>
        <p:txBody>
          <a:bodyPr wrap="square" lIns="0" tIns="0" rIns="0" bIns="0" rtlCol="0"/>
          <a:lstStyle/>
          <a:p>
            <a:endParaRPr/>
          </a:p>
        </p:txBody>
      </p:sp>
      <p:sp>
        <p:nvSpPr>
          <p:cNvPr id="418" name="object 418"/>
          <p:cNvSpPr/>
          <p:nvPr/>
        </p:nvSpPr>
        <p:spPr>
          <a:xfrm>
            <a:off x="10263096" y="4612513"/>
            <a:ext cx="485140" cy="8890"/>
          </a:xfrm>
          <a:custGeom>
            <a:avLst/>
            <a:gdLst/>
            <a:ahLst/>
            <a:cxnLst/>
            <a:rect l="l" t="t" r="r" b="b"/>
            <a:pathLst>
              <a:path w="485140" h="8889">
                <a:moveTo>
                  <a:pt x="0" y="8308"/>
                </a:moveTo>
                <a:lnTo>
                  <a:pt x="484959" y="8308"/>
                </a:lnTo>
                <a:lnTo>
                  <a:pt x="484959" y="0"/>
                </a:lnTo>
                <a:lnTo>
                  <a:pt x="0" y="0"/>
                </a:lnTo>
                <a:lnTo>
                  <a:pt x="0" y="8308"/>
                </a:lnTo>
                <a:close/>
              </a:path>
            </a:pathLst>
          </a:custGeom>
          <a:solidFill>
            <a:srgbClr val="FFFFFF"/>
          </a:solidFill>
        </p:spPr>
        <p:txBody>
          <a:bodyPr wrap="square" lIns="0" tIns="0" rIns="0" bIns="0" rtlCol="0"/>
          <a:lstStyle/>
          <a:p>
            <a:endParaRPr/>
          </a:p>
        </p:txBody>
      </p:sp>
      <p:sp>
        <p:nvSpPr>
          <p:cNvPr id="419" name="object 419"/>
          <p:cNvSpPr/>
          <p:nvPr/>
        </p:nvSpPr>
        <p:spPr>
          <a:xfrm>
            <a:off x="10263096" y="4751626"/>
            <a:ext cx="485140" cy="250190"/>
          </a:xfrm>
          <a:custGeom>
            <a:avLst/>
            <a:gdLst/>
            <a:ahLst/>
            <a:cxnLst/>
            <a:rect l="l" t="t" r="r" b="b"/>
            <a:pathLst>
              <a:path w="485140" h="250189">
                <a:moveTo>
                  <a:pt x="0" y="249922"/>
                </a:moveTo>
                <a:lnTo>
                  <a:pt x="484959" y="249922"/>
                </a:lnTo>
                <a:lnTo>
                  <a:pt x="484959" y="0"/>
                </a:lnTo>
                <a:lnTo>
                  <a:pt x="0" y="0"/>
                </a:lnTo>
                <a:lnTo>
                  <a:pt x="0" y="249922"/>
                </a:lnTo>
                <a:close/>
              </a:path>
            </a:pathLst>
          </a:custGeom>
          <a:solidFill>
            <a:srgbClr val="FFFFFF"/>
          </a:solidFill>
        </p:spPr>
        <p:txBody>
          <a:bodyPr wrap="square" lIns="0" tIns="0" rIns="0" bIns="0" rtlCol="0"/>
          <a:lstStyle/>
          <a:p>
            <a:endParaRPr/>
          </a:p>
        </p:txBody>
      </p:sp>
      <p:sp>
        <p:nvSpPr>
          <p:cNvPr id="420" name="object 420"/>
          <p:cNvSpPr/>
          <p:nvPr/>
        </p:nvSpPr>
        <p:spPr>
          <a:xfrm>
            <a:off x="10263096" y="4612513"/>
            <a:ext cx="485140" cy="389255"/>
          </a:xfrm>
          <a:custGeom>
            <a:avLst/>
            <a:gdLst/>
            <a:ahLst/>
            <a:cxnLst/>
            <a:rect l="l" t="t" r="r" b="b"/>
            <a:pathLst>
              <a:path w="485140" h="389254">
                <a:moveTo>
                  <a:pt x="0" y="0"/>
                </a:moveTo>
                <a:lnTo>
                  <a:pt x="484959" y="0"/>
                </a:lnTo>
                <a:lnTo>
                  <a:pt x="484959" y="389036"/>
                </a:lnTo>
                <a:lnTo>
                  <a:pt x="0" y="389036"/>
                </a:lnTo>
                <a:lnTo>
                  <a:pt x="0" y="0"/>
                </a:lnTo>
                <a:close/>
              </a:path>
            </a:pathLst>
          </a:custGeom>
          <a:ln w="12700">
            <a:solidFill>
              <a:srgbClr val="000000"/>
            </a:solidFill>
          </a:ln>
        </p:spPr>
        <p:txBody>
          <a:bodyPr wrap="square" lIns="0" tIns="0" rIns="0" bIns="0" rtlCol="0"/>
          <a:lstStyle/>
          <a:p>
            <a:endParaRPr/>
          </a:p>
        </p:txBody>
      </p:sp>
      <p:sp>
        <p:nvSpPr>
          <p:cNvPr id="421" name="object 421"/>
          <p:cNvSpPr/>
          <p:nvPr/>
        </p:nvSpPr>
        <p:spPr>
          <a:xfrm>
            <a:off x="10263653" y="4620821"/>
            <a:ext cx="485775" cy="130810"/>
          </a:xfrm>
          <a:custGeom>
            <a:avLst/>
            <a:gdLst/>
            <a:ahLst/>
            <a:cxnLst/>
            <a:rect l="l" t="t" r="r" b="b"/>
            <a:pathLst>
              <a:path w="485775" h="130810">
                <a:moveTo>
                  <a:pt x="0" y="0"/>
                </a:moveTo>
                <a:lnTo>
                  <a:pt x="485439" y="0"/>
                </a:lnTo>
                <a:lnTo>
                  <a:pt x="485439" y="130804"/>
                </a:lnTo>
                <a:lnTo>
                  <a:pt x="0" y="130804"/>
                </a:lnTo>
                <a:lnTo>
                  <a:pt x="0" y="0"/>
                </a:lnTo>
                <a:close/>
              </a:path>
            </a:pathLst>
          </a:custGeom>
          <a:solidFill>
            <a:srgbClr val="CC0000"/>
          </a:solidFill>
        </p:spPr>
        <p:txBody>
          <a:bodyPr wrap="square" lIns="0" tIns="0" rIns="0" bIns="0" rtlCol="0"/>
          <a:lstStyle/>
          <a:p>
            <a:endParaRPr/>
          </a:p>
        </p:txBody>
      </p:sp>
      <p:sp>
        <p:nvSpPr>
          <p:cNvPr id="422" name="object 422"/>
          <p:cNvSpPr txBox="1"/>
          <p:nvPr/>
        </p:nvSpPr>
        <p:spPr>
          <a:xfrm>
            <a:off x="10263096" y="4597908"/>
            <a:ext cx="478790" cy="147320"/>
          </a:xfrm>
          <a:prstGeom prst="rect">
            <a:avLst/>
          </a:prstGeom>
        </p:spPr>
        <p:txBody>
          <a:bodyPr vert="horz" wrap="square" lIns="0" tIns="12700" rIns="0" bIns="0" rtlCol="0">
            <a:spAutoFit/>
          </a:bodyPr>
          <a:lstStyle/>
          <a:p>
            <a:pPr marL="60325">
              <a:lnSpc>
                <a:spcPct val="100000"/>
              </a:lnSpc>
              <a:spcBef>
                <a:spcPts val="100"/>
              </a:spcBef>
            </a:pPr>
            <a:r>
              <a:rPr sz="800" spc="-5">
                <a:solidFill>
                  <a:srgbClr val="FFFFFF"/>
                </a:solidFill>
                <a:latin typeface="Calibri"/>
                <a:cs typeface="Calibri"/>
              </a:rPr>
              <a:t>network</a:t>
            </a:r>
            <a:endParaRPr sz="800">
              <a:latin typeface="Calibri"/>
              <a:cs typeface="Calibri"/>
            </a:endParaRPr>
          </a:p>
        </p:txBody>
      </p:sp>
      <p:sp>
        <p:nvSpPr>
          <p:cNvPr id="423" name="object 423"/>
          <p:cNvSpPr txBox="1"/>
          <p:nvPr/>
        </p:nvSpPr>
        <p:spPr>
          <a:xfrm>
            <a:off x="10263096" y="4725923"/>
            <a:ext cx="478790" cy="147320"/>
          </a:xfrm>
          <a:prstGeom prst="rect">
            <a:avLst/>
          </a:prstGeom>
        </p:spPr>
        <p:txBody>
          <a:bodyPr vert="horz" wrap="square" lIns="0" tIns="12700" rIns="0" bIns="0" rtlCol="0">
            <a:spAutoFit/>
          </a:bodyPr>
          <a:lstStyle/>
          <a:p>
            <a:pPr marR="3175" algn="ctr">
              <a:lnSpc>
                <a:spcPct val="100000"/>
              </a:lnSpc>
              <a:spcBef>
                <a:spcPts val="100"/>
              </a:spcBef>
            </a:pPr>
            <a:r>
              <a:rPr sz="800">
                <a:latin typeface="Calibri"/>
                <a:cs typeface="Calibri"/>
              </a:rPr>
              <a:t>link</a:t>
            </a:r>
          </a:p>
        </p:txBody>
      </p:sp>
      <p:sp>
        <p:nvSpPr>
          <p:cNvPr id="424" name="object 424"/>
          <p:cNvSpPr txBox="1"/>
          <p:nvPr/>
        </p:nvSpPr>
        <p:spPr>
          <a:xfrm>
            <a:off x="10263096" y="4850892"/>
            <a:ext cx="478790" cy="147320"/>
          </a:xfrm>
          <a:prstGeom prst="rect">
            <a:avLst/>
          </a:prstGeom>
        </p:spPr>
        <p:txBody>
          <a:bodyPr vert="horz" wrap="square" lIns="0" tIns="12700" rIns="0" bIns="0" rtlCol="0">
            <a:spAutoFit/>
          </a:bodyPr>
          <a:lstStyle/>
          <a:p>
            <a:pPr marL="66675">
              <a:lnSpc>
                <a:spcPct val="100000"/>
              </a:lnSpc>
              <a:spcBef>
                <a:spcPts val="100"/>
              </a:spcBef>
            </a:pPr>
            <a:r>
              <a:rPr sz="800" spc="-5">
                <a:latin typeface="Calibri"/>
                <a:cs typeface="Calibri"/>
              </a:rPr>
              <a:t>physical</a:t>
            </a:r>
            <a:endParaRPr sz="800">
              <a:latin typeface="Calibri"/>
              <a:cs typeface="Calibri"/>
            </a:endParaRPr>
          </a:p>
        </p:txBody>
      </p:sp>
      <p:sp>
        <p:nvSpPr>
          <p:cNvPr id="425" name="object 425"/>
          <p:cNvSpPr/>
          <p:nvPr/>
        </p:nvSpPr>
        <p:spPr>
          <a:xfrm>
            <a:off x="10260789" y="4746376"/>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426" name="object 426"/>
          <p:cNvSpPr/>
          <p:nvPr/>
        </p:nvSpPr>
        <p:spPr>
          <a:xfrm>
            <a:off x="10260789" y="4869314"/>
            <a:ext cx="483870" cy="0"/>
          </a:xfrm>
          <a:custGeom>
            <a:avLst/>
            <a:gdLst/>
            <a:ahLst/>
            <a:cxnLst/>
            <a:rect l="l" t="t" r="r" b="b"/>
            <a:pathLst>
              <a:path w="483870">
                <a:moveTo>
                  <a:pt x="0" y="0"/>
                </a:moveTo>
                <a:lnTo>
                  <a:pt x="483844" y="1"/>
                </a:lnTo>
              </a:path>
            </a:pathLst>
          </a:custGeom>
          <a:ln w="12700">
            <a:solidFill>
              <a:srgbClr val="000000"/>
            </a:solidFill>
          </a:ln>
        </p:spPr>
        <p:txBody>
          <a:bodyPr wrap="square" lIns="0" tIns="0" rIns="0" bIns="0" rtlCol="0"/>
          <a:lstStyle/>
          <a:p>
            <a:endParaRPr/>
          </a:p>
        </p:txBody>
      </p:sp>
      <p:sp>
        <p:nvSpPr>
          <p:cNvPr id="427" name="object 427"/>
          <p:cNvSpPr/>
          <p:nvPr/>
        </p:nvSpPr>
        <p:spPr>
          <a:xfrm>
            <a:off x="9783580" y="5065641"/>
            <a:ext cx="393738" cy="142919"/>
          </a:xfrm>
          <a:prstGeom prst="rect">
            <a:avLst/>
          </a:prstGeom>
          <a:blipFill>
            <a:blip r:embed="rId113" cstate="print"/>
            <a:stretch>
              <a:fillRect/>
            </a:stretch>
          </a:blipFill>
        </p:spPr>
        <p:txBody>
          <a:bodyPr wrap="square" lIns="0" tIns="0" rIns="0" bIns="0" rtlCol="0"/>
          <a:lstStyle/>
          <a:p>
            <a:endParaRPr/>
          </a:p>
        </p:txBody>
      </p:sp>
      <p:sp>
        <p:nvSpPr>
          <p:cNvPr id="428" name="object 428"/>
          <p:cNvSpPr/>
          <p:nvPr/>
        </p:nvSpPr>
        <p:spPr>
          <a:xfrm>
            <a:off x="9783579" y="5065641"/>
            <a:ext cx="394335" cy="143510"/>
          </a:xfrm>
          <a:custGeom>
            <a:avLst/>
            <a:gdLst/>
            <a:ahLst/>
            <a:cxnLst/>
            <a:rect l="l" t="t" r="r" b="b"/>
            <a:pathLst>
              <a:path w="394334" h="143510">
                <a:moveTo>
                  <a:pt x="393698" y="338"/>
                </a:moveTo>
                <a:lnTo>
                  <a:pt x="393738" y="75458"/>
                </a:lnTo>
                <a:lnTo>
                  <a:pt x="338690" y="120955"/>
                </a:lnTo>
                <a:lnTo>
                  <a:pt x="292051" y="133676"/>
                </a:lnTo>
                <a:lnTo>
                  <a:pt x="242776" y="140741"/>
                </a:lnTo>
                <a:lnTo>
                  <a:pt x="198444" y="142919"/>
                </a:lnTo>
                <a:lnTo>
                  <a:pt x="153770" y="140801"/>
                </a:lnTo>
                <a:lnTo>
                  <a:pt x="103699" y="133873"/>
                </a:lnTo>
                <a:lnTo>
                  <a:pt x="56161" y="121250"/>
                </a:lnTo>
                <a:lnTo>
                  <a:pt x="19085" y="102045"/>
                </a:lnTo>
                <a:lnTo>
                  <a:pt x="381" y="58163"/>
                </a:lnTo>
                <a:lnTo>
                  <a:pt x="200" y="37686"/>
                </a:lnTo>
                <a:lnTo>
                  <a:pt x="19" y="17208"/>
                </a:lnTo>
                <a:lnTo>
                  <a:pt x="0" y="0"/>
                </a:lnTo>
                <a:lnTo>
                  <a:pt x="29196" y="28907"/>
                </a:lnTo>
                <a:lnTo>
                  <a:pt x="80250" y="49631"/>
                </a:lnTo>
                <a:lnTo>
                  <a:pt x="140125" y="62120"/>
                </a:lnTo>
                <a:lnTo>
                  <a:pt x="195789" y="66323"/>
                </a:lnTo>
                <a:lnTo>
                  <a:pt x="239843" y="64272"/>
                </a:lnTo>
                <a:lnTo>
                  <a:pt x="288625" y="57489"/>
                </a:lnTo>
                <a:lnTo>
                  <a:pt x="335170" y="45134"/>
                </a:lnTo>
                <a:lnTo>
                  <a:pt x="372515" y="26364"/>
                </a:lnTo>
                <a:lnTo>
                  <a:pt x="393698" y="338"/>
                </a:lnTo>
                <a:close/>
              </a:path>
            </a:pathLst>
          </a:custGeom>
          <a:ln w="6350">
            <a:solidFill>
              <a:srgbClr val="000000"/>
            </a:solidFill>
          </a:ln>
        </p:spPr>
        <p:txBody>
          <a:bodyPr wrap="square" lIns="0" tIns="0" rIns="0" bIns="0" rtlCol="0"/>
          <a:lstStyle/>
          <a:p>
            <a:endParaRPr/>
          </a:p>
        </p:txBody>
      </p:sp>
      <p:sp>
        <p:nvSpPr>
          <p:cNvPr id="429" name="object 429"/>
          <p:cNvSpPr/>
          <p:nvPr/>
        </p:nvSpPr>
        <p:spPr>
          <a:xfrm>
            <a:off x="9783784" y="4989982"/>
            <a:ext cx="393700" cy="141605"/>
          </a:xfrm>
          <a:custGeom>
            <a:avLst/>
            <a:gdLst/>
            <a:ahLst/>
            <a:cxnLst/>
            <a:rect l="l" t="t" r="r" b="b"/>
            <a:pathLst>
              <a:path w="393700" h="141604">
                <a:moveTo>
                  <a:pt x="196641" y="0"/>
                </a:moveTo>
                <a:lnTo>
                  <a:pt x="134487" y="3606"/>
                </a:lnTo>
                <a:lnTo>
                  <a:pt x="80507" y="13650"/>
                </a:lnTo>
                <a:lnTo>
                  <a:pt x="37940" y="28965"/>
                </a:lnTo>
                <a:lnTo>
                  <a:pt x="0" y="70749"/>
                </a:lnTo>
                <a:lnTo>
                  <a:pt x="10024" y="93111"/>
                </a:lnTo>
                <a:lnTo>
                  <a:pt x="37940" y="112532"/>
                </a:lnTo>
                <a:lnTo>
                  <a:pt x="80507" y="127847"/>
                </a:lnTo>
                <a:lnTo>
                  <a:pt x="134487" y="137891"/>
                </a:lnTo>
                <a:lnTo>
                  <a:pt x="196641" y="141498"/>
                </a:lnTo>
                <a:lnTo>
                  <a:pt x="258795" y="137891"/>
                </a:lnTo>
                <a:lnTo>
                  <a:pt x="312775" y="127847"/>
                </a:lnTo>
                <a:lnTo>
                  <a:pt x="355341" y="112532"/>
                </a:lnTo>
                <a:lnTo>
                  <a:pt x="383257" y="93111"/>
                </a:lnTo>
                <a:lnTo>
                  <a:pt x="393282" y="70749"/>
                </a:lnTo>
                <a:lnTo>
                  <a:pt x="383257" y="48387"/>
                </a:lnTo>
                <a:lnTo>
                  <a:pt x="355341" y="28965"/>
                </a:lnTo>
                <a:lnTo>
                  <a:pt x="312775" y="13650"/>
                </a:lnTo>
                <a:lnTo>
                  <a:pt x="258795" y="3606"/>
                </a:lnTo>
                <a:lnTo>
                  <a:pt x="196641" y="0"/>
                </a:lnTo>
                <a:close/>
              </a:path>
            </a:pathLst>
          </a:custGeom>
          <a:solidFill>
            <a:srgbClr val="B8C2C9"/>
          </a:solidFill>
        </p:spPr>
        <p:txBody>
          <a:bodyPr wrap="square" lIns="0" tIns="0" rIns="0" bIns="0" rtlCol="0"/>
          <a:lstStyle/>
          <a:p>
            <a:endParaRPr/>
          </a:p>
        </p:txBody>
      </p:sp>
      <p:sp>
        <p:nvSpPr>
          <p:cNvPr id="430" name="object 430"/>
          <p:cNvSpPr/>
          <p:nvPr/>
        </p:nvSpPr>
        <p:spPr>
          <a:xfrm>
            <a:off x="9783784" y="4989982"/>
            <a:ext cx="393700" cy="141605"/>
          </a:xfrm>
          <a:custGeom>
            <a:avLst/>
            <a:gdLst/>
            <a:ahLst/>
            <a:cxnLst/>
            <a:rect l="l" t="t" r="r" b="b"/>
            <a:pathLst>
              <a:path w="393700" h="141604">
                <a:moveTo>
                  <a:pt x="0" y="70749"/>
                </a:moveTo>
                <a:lnTo>
                  <a:pt x="37940" y="28965"/>
                </a:lnTo>
                <a:lnTo>
                  <a:pt x="80507" y="13650"/>
                </a:lnTo>
                <a:lnTo>
                  <a:pt x="134487" y="3606"/>
                </a:lnTo>
                <a:lnTo>
                  <a:pt x="196641" y="0"/>
                </a:lnTo>
                <a:lnTo>
                  <a:pt x="258795" y="3606"/>
                </a:lnTo>
                <a:lnTo>
                  <a:pt x="312775" y="13650"/>
                </a:lnTo>
                <a:lnTo>
                  <a:pt x="355342" y="28965"/>
                </a:lnTo>
                <a:lnTo>
                  <a:pt x="383258" y="48386"/>
                </a:lnTo>
                <a:lnTo>
                  <a:pt x="393283" y="70749"/>
                </a:lnTo>
                <a:lnTo>
                  <a:pt x="383258" y="93111"/>
                </a:lnTo>
                <a:lnTo>
                  <a:pt x="355342" y="112532"/>
                </a:lnTo>
                <a:lnTo>
                  <a:pt x="312775" y="127847"/>
                </a:lnTo>
                <a:lnTo>
                  <a:pt x="258795" y="137891"/>
                </a:lnTo>
                <a:lnTo>
                  <a:pt x="196641" y="141498"/>
                </a:lnTo>
                <a:lnTo>
                  <a:pt x="134487" y="137891"/>
                </a:lnTo>
                <a:lnTo>
                  <a:pt x="80507" y="127847"/>
                </a:lnTo>
                <a:lnTo>
                  <a:pt x="37940" y="112532"/>
                </a:lnTo>
                <a:lnTo>
                  <a:pt x="10024" y="93111"/>
                </a:lnTo>
                <a:lnTo>
                  <a:pt x="0" y="70749"/>
                </a:lnTo>
                <a:close/>
              </a:path>
            </a:pathLst>
          </a:custGeom>
          <a:ln w="6350">
            <a:solidFill>
              <a:srgbClr val="000000"/>
            </a:solidFill>
          </a:ln>
        </p:spPr>
        <p:txBody>
          <a:bodyPr wrap="square" lIns="0" tIns="0" rIns="0" bIns="0" rtlCol="0"/>
          <a:lstStyle/>
          <a:p>
            <a:endParaRPr/>
          </a:p>
        </p:txBody>
      </p:sp>
      <p:sp>
        <p:nvSpPr>
          <p:cNvPr id="431" name="object 431"/>
          <p:cNvSpPr/>
          <p:nvPr/>
        </p:nvSpPr>
        <p:spPr>
          <a:xfrm>
            <a:off x="9849614" y="5007966"/>
            <a:ext cx="262255" cy="58419"/>
          </a:xfrm>
          <a:custGeom>
            <a:avLst/>
            <a:gdLst/>
            <a:ahLst/>
            <a:cxnLst/>
            <a:rect l="l" t="t" r="r" b="b"/>
            <a:pathLst>
              <a:path w="262254" h="58420">
                <a:moveTo>
                  <a:pt x="109281" y="25345"/>
                </a:moveTo>
                <a:lnTo>
                  <a:pt x="51123" y="25345"/>
                </a:lnTo>
                <a:lnTo>
                  <a:pt x="128953" y="58200"/>
                </a:lnTo>
                <a:lnTo>
                  <a:pt x="192247" y="34150"/>
                </a:lnTo>
                <a:lnTo>
                  <a:pt x="130262" y="34150"/>
                </a:lnTo>
                <a:lnTo>
                  <a:pt x="109281" y="25345"/>
                </a:lnTo>
                <a:close/>
              </a:path>
              <a:path w="262254" h="58420">
                <a:moveTo>
                  <a:pt x="210579" y="0"/>
                </a:moveTo>
                <a:lnTo>
                  <a:pt x="130262" y="34150"/>
                </a:lnTo>
                <a:lnTo>
                  <a:pt x="192247" y="34150"/>
                </a:lnTo>
                <a:lnTo>
                  <a:pt x="213885" y="25928"/>
                </a:lnTo>
                <a:lnTo>
                  <a:pt x="233200" y="25928"/>
                </a:lnTo>
                <a:lnTo>
                  <a:pt x="261932" y="13271"/>
                </a:lnTo>
                <a:lnTo>
                  <a:pt x="210579" y="0"/>
                </a:lnTo>
                <a:close/>
              </a:path>
              <a:path w="262254" h="58420">
                <a:moveTo>
                  <a:pt x="51123" y="938"/>
                </a:moveTo>
                <a:lnTo>
                  <a:pt x="0" y="15246"/>
                </a:lnTo>
                <a:lnTo>
                  <a:pt x="34987" y="30039"/>
                </a:lnTo>
                <a:lnTo>
                  <a:pt x="51123" y="25345"/>
                </a:lnTo>
                <a:lnTo>
                  <a:pt x="109281" y="25345"/>
                </a:lnTo>
                <a:lnTo>
                  <a:pt x="51123" y="938"/>
                </a:lnTo>
                <a:close/>
              </a:path>
              <a:path w="262254" h="58420">
                <a:moveTo>
                  <a:pt x="233200" y="25928"/>
                </a:moveTo>
                <a:lnTo>
                  <a:pt x="213885" y="25928"/>
                </a:lnTo>
                <a:lnTo>
                  <a:pt x="223867" y="30039"/>
                </a:lnTo>
                <a:lnTo>
                  <a:pt x="233200" y="25928"/>
                </a:lnTo>
                <a:close/>
              </a:path>
            </a:pathLst>
          </a:custGeom>
          <a:solidFill>
            <a:srgbClr val="0000A3"/>
          </a:solidFill>
        </p:spPr>
        <p:txBody>
          <a:bodyPr wrap="square" lIns="0" tIns="0" rIns="0" bIns="0" rtlCol="0"/>
          <a:lstStyle/>
          <a:p>
            <a:endParaRPr/>
          </a:p>
        </p:txBody>
      </p:sp>
      <p:sp>
        <p:nvSpPr>
          <p:cNvPr id="432" name="object 432"/>
          <p:cNvSpPr/>
          <p:nvPr/>
        </p:nvSpPr>
        <p:spPr>
          <a:xfrm>
            <a:off x="9841956" y="5033280"/>
            <a:ext cx="276889" cy="78657"/>
          </a:xfrm>
          <a:prstGeom prst="rect">
            <a:avLst/>
          </a:prstGeom>
          <a:blipFill>
            <a:blip r:embed="rId114" cstate="print"/>
            <a:stretch>
              <a:fillRect/>
            </a:stretch>
          </a:blipFill>
        </p:spPr>
        <p:txBody>
          <a:bodyPr wrap="square" lIns="0" tIns="0" rIns="0" bIns="0" rtlCol="0"/>
          <a:lstStyle/>
          <a:p>
            <a:endParaRPr/>
          </a:p>
        </p:txBody>
      </p:sp>
      <p:sp>
        <p:nvSpPr>
          <p:cNvPr id="433" name="object 433"/>
          <p:cNvSpPr/>
          <p:nvPr/>
        </p:nvSpPr>
        <p:spPr>
          <a:xfrm>
            <a:off x="7288696" y="3114259"/>
            <a:ext cx="3064510" cy="2731135"/>
          </a:xfrm>
          <a:custGeom>
            <a:avLst/>
            <a:gdLst/>
            <a:ahLst/>
            <a:cxnLst/>
            <a:rect l="l" t="t" r="r" b="b"/>
            <a:pathLst>
              <a:path w="3064509" h="2731135">
                <a:moveTo>
                  <a:pt x="3033861" y="2667345"/>
                </a:moveTo>
                <a:lnTo>
                  <a:pt x="2984463" y="2667345"/>
                </a:lnTo>
                <a:lnTo>
                  <a:pt x="2985005" y="2699090"/>
                </a:lnTo>
                <a:lnTo>
                  <a:pt x="2969147" y="2699361"/>
                </a:lnTo>
                <a:lnTo>
                  <a:pt x="2969719" y="2731121"/>
                </a:lnTo>
                <a:lnTo>
                  <a:pt x="3064095" y="2681787"/>
                </a:lnTo>
                <a:lnTo>
                  <a:pt x="3033861" y="2667345"/>
                </a:lnTo>
                <a:close/>
              </a:path>
              <a:path w="3064509" h="2731135">
                <a:moveTo>
                  <a:pt x="2768917" y="2050566"/>
                </a:moveTo>
                <a:lnTo>
                  <a:pt x="2737156" y="2050566"/>
                </a:lnTo>
                <a:lnTo>
                  <a:pt x="2746071" y="2064414"/>
                </a:lnTo>
                <a:lnTo>
                  <a:pt x="2737525" y="2064414"/>
                </a:lnTo>
                <a:lnTo>
                  <a:pt x="2754213" y="2690136"/>
                </a:lnTo>
                <a:lnTo>
                  <a:pt x="2834082" y="2696177"/>
                </a:lnTo>
                <a:lnTo>
                  <a:pt x="2885871" y="2698791"/>
                </a:lnTo>
                <a:lnTo>
                  <a:pt x="2947475" y="2699599"/>
                </a:lnTo>
                <a:lnTo>
                  <a:pt x="2969147" y="2699361"/>
                </a:lnTo>
                <a:lnTo>
                  <a:pt x="2968708" y="2675028"/>
                </a:lnTo>
                <a:lnTo>
                  <a:pt x="2785571" y="2675028"/>
                </a:lnTo>
                <a:lnTo>
                  <a:pt x="2770971" y="2659627"/>
                </a:lnTo>
                <a:lnTo>
                  <a:pt x="2785160" y="2659627"/>
                </a:lnTo>
                <a:lnTo>
                  <a:pt x="2769286" y="2064414"/>
                </a:lnTo>
                <a:lnTo>
                  <a:pt x="2746071" y="2064414"/>
                </a:lnTo>
                <a:lnTo>
                  <a:pt x="2737412" y="2060194"/>
                </a:lnTo>
                <a:lnTo>
                  <a:pt x="2769174" y="2060194"/>
                </a:lnTo>
                <a:lnTo>
                  <a:pt x="2768917" y="2050566"/>
                </a:lnTo>
                <a:close/>
              </a:path>
              <a:path w="3064509" h="2731135">
                <a:moveTo>
                  <a:pt x="2984463" y="2667345"/>
                </a:moveTo>
                <a:lnTo>
                  <a:pt x="2968574" y="2667616"/>
                </a:lnTo>
                <a:lnTo>
                  <a:pt x="2969147" y="2699361"/>
                </a:lnTo>
                <a:lnTo>
                  <a:pt x="2985005" y="2699090"/>
                </a:lnTo>
                <a:lnTo>
                  <a:pt x="2984463" y="2667345"/>
                </a:lnTo>
                <a:close/>
              </a:path>
              <a:path w="3064509" h="2731135">
                <a:moveTo>
                  <a:pt x="2770971" y="2659627"/>
                </a:moveTo>
                <a:lnTo>
                  <a:pt x="2785571" y="2675028"/>
                </a:lnTo>
                <a:lnTo>
                  <a:pt x="2785190" y="2660767"/>
                </a:lnTo>
                <a:lnTo>
                  <a:pt x="2770971" y="2659627"/>
                </a:lnTo>
                <a:close/>
              </a:path>
              <a:path w="3064509" h="2731135">
                <a:moveTo>
                  <a:pt x="2785190" y="2660767"/>
                </a:moveTo>
                <a:lnTo>
                  <a:pt x="2785571" y="2675028"/>
                </a:lnTo>
                <a:lnTo>
                  <a:pt x="2968708" y="2675028"/>
                </a:lnTo>
                <a:lnTo>
                  <a:pt x="2968578" y="2667849"/>
                </a:lnTo>
                <a:lnTo>
                  <a:pt x="2947285" y="2667849"/>
                </a:lnTo>
                <a:lnTo>
                  <a:pt x="2916944" y="2667762"/>
                </a:lnTo>
                <a:lnTo>
                  <a:pt x="2917091" y="2667762"/>
                </a:lnTo>
                <a:lnTo>
                  <a:pt x="2886794" y="2667053"/>
                </a:lnTo>
                <a:lnTo>
                  <a:pt x="2836050" y="2664488"/>
                </a:lnTo>
                <a:lnTo>
                  <a:pt x="2794778" y="2661536"/>
                </a:lnTo>
                <a:lnTo>
                  <a:pt x="2785190" y="2660767"/>
                </a:lnTo>
                <a:close/>
              </a:path>
              <a:path w="3064509" h="2731135">
                <a:moveTo>
                  <a:pt x="2968576" y="2667706"/>
                </a:moveTo>
                <a:lnTo>
                  <a:pt x="2963203" y="2667708"/>
                </a:lnTo>
                <a:lnTo>
                  <a:pt x="2947394" y="2667848"/>
                </a:lnTo>
                <a:lnTo>
                  <a:pt x="2968578" y="2667849"/>
                </a:lnTo>
                <a:lnTo>
                  <a:pt x="2968576" y="2667706"/>
                </a:lnTo>
                <a:close/>
              </a:path>
              <a:path w="3064509" h="2731135">
                <a:moveTo>
                  <a:pt x="2917112" y="2667763"/>
                </a:moveTo>
                <a:lnTo>
                  <a:pt x="2917271" y="2667767"/>
                </a:lnTo>
                <a:lnTo>
                  <a:pt x="2918428" y="2667767"/>
                </a:lnTo>
                <a:lnTo>
                  <a:pt x="2917112" y="2667763"/>
                </a:lnTo>
                <a:close/>
              </a:path>
              <a:path w="3064509" h="2731135">
                <a:moveTo>
                  <a:pt x="2917091" y="2667762"/>
                </a:moveTo>
                <a:lnTo>
                  <a:pt x="2916944" y="2667762"/>
                </a:lnTo>
                <a:lnTo>
                  <a:pt x="2917112" y="2667763"/>
                </a:lnTo>
                <a:close/>
              </a:path>
              <a:path w="3064509" h="2731135">
                <a:moveTo>
                  <a:pt x="2968574" y="2667616"/>
                </a:moveTo>
                <a:lnTo>
                  <a:pt x="2963248" y="2667707"/>
                </a:lnTo>
                <a:lnTo>
                  <a:pt x="2968576" y="2667706"/>
                </a:lnTo>
                <a:close/>
              </a:path>
              <a:path w="3064509" h="2731135">
                <a:moveTo>
                  <a:pt x="2968002" y="2635887"/>
                </a:moveTo>
                <a:lnTo>
                  <a:pt x="2968574" y="2667616"/>
                </a:lnTo>
                <a:lnTo>
                  <a:pt x="2984463" y="2667345"/>
                </a:lnTo>
                <a:lnTo>
                  <a:pt x="3033861" y="2667345"/>
                </a:lnTo>
                <a:lnTo>
                  <a:pt x="2968002" y="2635887"/>
                </a:lnTo>
                <a:close/>
              </a:path>
              <a:path w="3064509" h="2731135">
                <a:moveTo>
                  <a:pt x="2886864" y="2667056"/>
                </a:moveTo>
                <a:lnTo>
                  <a:pt x="2887007" y="2667062"/>
                </a:lnTo>
                <a:lnTo>
                  <a:pt x="2886864" y="2667056"/>
                </a:lnTo>
                <a:close/>
              </a:path>
              <a:path w="3064509" h="2731135">
                <a:moveTo>
                  <a:pt x="2886794" y="2667053"/>
                </a:moveTo>
                <a:close/>
              </a:path>
              <a:path w="3064509" h="2731135">
                <a:moveTo>
                  <a:pt x="2871044" y="2666424"/>
                </a:moveTo>
                <a:close/>
              </a:path>
              <a:path w="3064509" h="2731135">
                <a:moveTo>
                  <a:pt x="2870977" y="2666421"/>
                </a:moveTo>
                <a:close/>
              </a:path>
              <a:path w="3064509" h="2731135">
                <a:moveTo>
                  <a:pt x="2854231" y="2665576"/>
                </a:moveTo>
                <a:close/>
              </a:path>
              <a:path w="3064509" h="2731135">
                <a:moveTo>
                  <a:pt x="2854151" y="2665572"/>
                </a:moveTo>
                <a:close/>
              </a:path>
              <a:path w="3064509" h="2731135">
                <a:moveTo>
                  <a:pt x="2836100" y="2664491"/>
                </a:moveTo>
                <a:close/>
              </a:path>
              <a:path w="3064509" h="2731135">
                <a:moveTo>
                  <a:pt x="2836050" y="2664488"/>
                </a:moveTo>
                <a:close/>
              </a:path>
              <a:path w="3064509" h="2731135">
                <a:moveTo>
                  <a:pt x="2816380" y="2663151"/>
                </a:moveTo>
                <a:close/>
              </a:path>
              <a:path w="3064509" h="2731135">
                <a:moveTo>
                  <a:pt x="2816362" y="2663149"/>
                </a:moveTo>
                <a:close/>
              </a:path>
              <a:path w="3064509" h="2731135">
                <a:moveTo>
                  <a:pt x="2794855" y="2661542"/>
                </a:moveTo>
                <a:close/>
              </a:path>
              <a:path w="3064509" h="2731135">
                <a:moveTo>
                  <a:pt x="2794778" y="2661536"/>
                </a:moveTo>
                <a:close/>
              </a:path>
              <a:path w="3064509" h="2731135">
                <a:moveTo>
                  <a:pt x="2785160" y="2659627"/>
                </a:moveTo>
                <a:lnTo>
                  <a:pt x="2770971" y="2659627"/>
                </a:lnTo>
                <a:lnTo>
                  <a:pt x="2785190" y="2660767"/>
                </a:lnTo>
                <a:lnTo>
                  <a:pt x="2785160" y="2659627"/>
                </a:lnTo>
                <a:close/>
              </a:path>
              <a:path w="3064509" h="2731135">
                <a:moveTo>
                  <a:pt x="2737156" y="2050566"/>
                </a:moveTo>
                <a:lnTo>
                  <a:pt x="2737412" y="2060194"/>
                </a:lnTo>
                <a:lnTo>
                  <a:pt x="2746071" y="2064414"/>
                </a:lnTo>
                <a:lnTo>
                  <a:pt x="2737156" y="2050566"/>
                </a:lnTo>
                <a:close/>
              </a:path>
              <a:path w="3064509" h="2731135">
                <a:moveTo>
                  <a:pt x="2501653" y="998960"/>
                </a:moveTo>
                <a:lnTo>
                  <a:pt x="2464565" y="998960"/>
                </a:lnTo>
                <a:lnTo>
                  <a:pt x="2478312" y="1023039"/>
                </a:lnTo>
                <a:lnTo>
                  <a:pt x="2449857" y="1023321"/>
                </a:lnTo>
                <a:lnTo>
                  <a:pt x="2031519" y="1716192"/>
                </a:lnTo>
                <a:lnTo>
                  <a:pt x="2737412" y="2060194"/>
                </a:lnTo>
                <a:lnTo>
                  <a:pt x="2737156" y="2050566"/>
                </a:lnTo>
                <a:lnTo>
                  <a:pt x="2768917" y="2050566"/>
                </a:lnTo>
                <a:lnTo>
                  <a:pt x="2768638" y="2040092"/>
                </a:lnTo>
                <a:lnTo>
                  <a:pt x="2107162" y="1717735"/>
                </a:lnTo>
                <a:lnTo>
                  <a:pt x="2067676" y="1717735"/>
                </a:lnTo>
                <a:lnTo>
                  <a:pt x="2061041" y="1695259"/>
                </a:lnTo>
                <a:lnTo>
                  <a:pt x="2081247" y="1695259"/>
                </a:lnTo>
                <a:lnTo>
                  <a:pt x="2501653" y="998960"/>
                </a:lnTo>
                <a:close/>
              </a:path>
              <a:path w="3064509" h="2731135">
                <a:moveTo>
                  <a:pt x="2061041" y="1695259"/>
                </a:moveTo>
                <a:lnTo>
                  <a:pt x="2067676" y="1717735"/>
                </a:lnTo>
                <a:lnTo>
                  <a:pt x="2076653" y="1702867"/>
                </a:lnTo>
                <a:lnTo>
                  <a:pt x="2061041" y="1695259"/>
                </a:lnTo>
                <a:close/>
              </a:path>
              <a:path w="3064509" h="2731135">
                <a:moveTo>
                  <a:pt x="2076653" y="1702867"/>
                </a:moveTo>
                <a:lnTo>
                  <a:pt x="2067676" y="1717735"/>
                </a:lnTo>
                <a:lnTo>
                  <a:pt x="2107162" y="1717735"/>
                </a:lnTo>
                <a:lnTo>
                  <a:pt x="2076653" y="1702867"/>
                </a:lnTo>
                <a:close/>
              </a:path>
              <a:path w="3064509" h="2731135">
                <a:moveTo>
                  <a:pt x="2081247" y="1695259"/>
                </a:moveTo>
                <a:lnTo>
                  <a:pt x="2061041" y="1695259"/>
                </a:lnTo>
                <a:lnTo>
                  <a:pt x="2076653" y="1702867"/>
                </a:lnTo>
                <a:lnTo>
                  <a:pt x="2081247" y="1695259"/>
                </a:lnTo>
                <a:close/>
              </a:path>
              <a:path w="3064509" h="2731135">
                <a:moveTo>
                  <a:pt x="77821" y="57169"/>
                </a:moveTo>
                <a:lnTo>
                  <a:pt x="55073" y="79318"/>
                </a:lnTo>
                <a:lnTo>
                  <a:pt x="973931" y="1023010"/>
                </a:lnTo>
                <a:lnTo>
                  <a:pt x="2014372" y="1027631"/>
                </a:lnTo>
                <a:lnTo>
                  <a:pt x="2449857" y="1023321"/>
                </a:lnTo>
                <a:lnTo>
                  <a:pt x="2464565" y="998960"/>
                </a:lnTo>
                <a:lnTo>
                  <a:pt x="2501653" y="998960"/>
                </a:lnTo>
                <a:lnTo>
                  <a:pt x="2503386" y="996090"/>
                </a:lnTo>
                <a:lnTo>
                  <a:pt x="992033" y="996090"/>
                </a:lnTo>
                <a:lnTo>
                  <a:pt x="980730" y="991290"/>
                </a:lnTo>
                <a:lnTo>
                  <a:pt x="987360" y="991290"/>
                </a:lnTo>
                <a:lnTo>
                  <a:pt x="77821" y="57169"/>
                </a:lnTo>
                <a:close/>
              </a:path>
              <a:path w="3064509" h="2731135">
                <a:moveTo>
                  <a:pt x="2464565" y="998960"/>
                </a:moveTo>
                <a:lnTo>
                  <a:pt x="2449857" y="1023321"/>
                </a:lnTo>
                <a:lnTo>
                  <a:pt x="2478312" y="1023039"/>
                </a:lnTo>
                <a:lnTo>
                  <a:pt x="2464565" y="998960"/>
                </a:lnTo>
                <a:close/>
              </a:path>
              <a:path w="3064509" h="2731135">
                <a:moveTo>
                  <a:pt x="980730" y="991290"/>
                </a:moveTo>
                <a:lnTo>
                  <a:pt x="992033" y="996090"/>
                </a:lnTo>
                <a:lnTo>
                  <a:pt x="987389" y="991320"/>
                </a:lnTo>
                <a:lnTo>
                  <a:pt x="980730" y="991290"/>
                </a:lnTo>
                <a:close/>
              </a:path>
              <a:path w="3064509" h="2731135">
                <a:moveTo>
                  <a:pt x="987389" y="991320"/>
                </a:moveTo>
                <a:lnTo>
                  <a:pt x="992033" y="996090"/>
                </a:lnTo>
                <a:lnTo>
                  <a:pt x="2503386" y="996090"/>
                </a:lnTo>
                <a:lnTo>
                  <a:pt x="2503512" y="995881"/>
                </a:lnTo>
                <a:lnTo>
                  <a:pt x="2014171" y="995881"/>
                </a:lnTo>
                <a:lnTo>
                  <a:pt x="2014331" y="995880"/>
                </a:lnTo>
                <a:lnTo>
                  <a:pt x="987389" y="991320"/>
                </a:lnTo>
                <a:close/>
              </a:path>
              <a:path w="3064509" h="2731135">
                <a:moveTo>
                  <a:pt x="2014331" y="995880"/>
                </a:moveTo>
                <a:lnTo>
                  <a:pt x="2014171" y="995881"/>
                </a:lnTo>
                <a:lnTo>
                  <a:pt x="2014400" y="995880"/>
                </a:lnTo>
                <a:close/>
              </a:path>
              <a:path w="3064509" h="2731135">
                <a:moveTo>
                  <a:pt x="2506454" y="991008"/>
                </a:moveTo>
                <a:lnTo>
                  <a:pt x="2014331" y="995880"/>
                </a:lnTo>
                <a:lnTo>
                  <a:pt x="2014171" y="995881"/>
                </a:lnTo>
                <a:lnTo>
                  <a:pt x="2503512" y="995880"/>
                </a:lnTo>
                <a:lnTo>
                  <a:pt x="2506454" y="991008"/>
                </a:lnTo>
                <a:close/>
              </a:path>
              <a:path w="3064509" h="2731135">
                <a:moveTo>
                  <a:pt x="987360" y="991290"/>
                </a:moveTo>
                <a:lnTo>
                  <a:pt x="980730" y="991290"/>
                </a:lnTo>
                <a:lnTo>
                  <a:pt x="987389" y="991320"/>
                </a:lnTo>
                <a:close/>
              </a:path>
              <a:path w="3064509" h="2731135">
                <a:moveTo>
                  <a:pt x="0" y="0"/>
                </a:moveTo>
                <a:lnTo>
                  <a:pt x="32325" y="101467"/>
                </a:lnTo>
                <a:lnTo>
                  <a:pt x="55073" y="79318"/>
                </a:lnTo>
                <a:lnTo>
                  <a:pt x="43997" y="67943"/>
                </a:lnTo>
                <a:lnTo>
                  <a:pt x="66744" y="45793"/>
                </a:lnTo>
                <a:lnTo>
                  <a:pt x="89504" y="45793"/>
                </a:lnTo>
                <a:lnTo>
                  <a:pt x="100568" y="35020"/>
                </a:lnTo>
                <a:lnTo>
                  <a:pt x="0" y="0"/>
                </a:lnTo>
                <a:close/>
              </a:path>
              <a:path w="3064509" h="2731135">
                <a:moveTo>
                  <a:pt x="66744" y="45793"/>
                </a:moveTo>
                <a:lnTo>
                  <a:pt x="43997" y="67943"/>
                </a:lnTo>
                <a:lnTo>
                  <a:pt x="55073" y="79318"/>
                </a:lnTo>
                <a:lnTo>
                  <a:pt x="77821" y="57169"/>
                </a:lnTo>
                <a:lnTo>
                  <a:pt x="66744" y="45793"/>
                </a:lnTo>
                <a:close/>
              </a:path>
              <a:path w="3064509" h="2731135">
                <a:moveTo>
                  <a:pt x="89504" y="45793"/>
                </a:moveTo>
                <a:lnTo>
                  <a:pt x="66744" y="45793"/>
                </a:lnTo>
                <a:lnTo>
                  <a:pt x="77821" y="57169"/>
                </a:lnTo>
                <a:lnTo>
                  <a:pt x="89504" y="45793"/>
                </a:lnTo>
                <a:close/>
              </a:path>
            </a:pathLst>
          </a:custGeom>
          <a:solidFill>
            <a:srgbClr val="C00000"/>
          </a:solidFill>
        </p:spPr>
        <p:txBody>
          <a:bodyPr wrap="square" lIns="0" tIns="0" rIns="0" bIns="0" rtlCol="0"/>
          <a:lstStyle/>
          <a:p>
            <a:endParaRPr/>
          </a:p>
        </p:txBody>
      </p:sp>
      <p:sp>
        <p:nvSpPr>
          <p:cNvPr id="434" name="object 434"/>
          <p:cNvSpPr/>
          <p:nvPr/>
        </p:nvSpPr>
        <p:spPr>
          <a:xfrm>
            <a:off x="6501029" y="2922262"/>
            <a:ext cx="85725" cy="147962"/>
          </a:xfrm>
          <a:prstGeom prst="rect">
            <a:avLst/>
          </a:prstGeom>
          <a:blipFill>
            <a:blip r:embed="rId115" cstate="print"/>
            <a:stretch>
              <a:fillRect/>
            </a:stretch>
          </a:blipFill>
        </p:spPr>
        <p:txBody>
          <a:bodyPr wrap="square" lIns="0" tIns="0" rIns="0" bIns="0" rtlCol="0"/>
          <a:lstStyle/>
          <a:p>
            <a:endParaRPr/>
          </a:p>
        </p:txBody>
      </p:sp>
      <p:sp>
        <p:nvSpPr>
          <p:cNvPr id="435" name="object 435"/>
          <p:cNvSpPr/>
          <p:nvPr/>
        </p:nvSpPr>
        <p:spPr>
          <a:xfrm>
            <a:off x="6504204" y="3154037"/>
            <a:ext cx="85725" cy="147962"/>
          </a:xfrm>
          <a:prstGeom prst="rect">
            <a:avLst/>
          </a:prstGeom>
          <a:blipFill>
            <a:blip r:embed="rId116" cstate="print"/>
            <a:stretch>
              <a:fillRect/>
            </a:stretch>
          </a:blipFill>
        </p:spPr>
        <p:txBody>
          <a:bodyPr wrap="square" lIns="0" tIns="0" rIns="0" bIns="0" rtlCol="0"/>
          <a:lstStyle/>
          <a:p>
            <a:endParaRPr/>
          </a:p>
        </p:txBody>
      </p:sp>
      <p:sp>
        <p:nvSpPr>
          <p:cNvPr id="436" name="object 436"/>
          <p:cNvSpPr/>
          <p:nvPr/>
        </p:nvSpPr>
        <p:spPr>
          <a:xfrm>
            <a:off x="11190504" y="5608311"/>
            <a:ext cx="85725" cy="147963"/>
          </a:xfrm>
          <a:prstGeom prst="rect">
            <a:avLst/>
          </a:prstGeom>
          <a:blipFill>
            <a:blip r:embed="rId115" cstate="print"/>
            <a:stretch>
              <a:fillRect/>
            </a:stretch>
          </a:blipFill>
        </p:spPr>
        <p:txBody>
          <a:bodyPr wrap="square" lIns="0" tIns="0" rIns="0" bIns="0" rtlCol="0"/>
          <a:lstStyle/>
          <a:p>
            <a:endParaRPr/>
          </a:p>
        </p:txBody>
      </p:sp>
      <p:sp>
        <p:nvSpPr>
          <p:cNvPr id="437" name="object 437"/>
          <p:cNvSpPr/>
          <p:nvPr/>
        </p:nvSpPr>
        <p:spPr>
          <a:xfrm>
            <a:off x="11193679" y="5840086"/>
            <a:ext cx="85725" cy="147963"/>
          </a:xfrm>
          <a:prstGeom prst="rect">
            <a:avLst/>
          </a:prstGeom>
          <a:blipFill>
            <a:blip r:embed="rId116"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3AD72523-4228-9C47-B195-4AAF96A160BD}"/>
              </a:ext>
            </a:extLst>
          </p:cNvPr>
          <p:cNvGrpSpPr/>
          <p:nvPr/>
        </p:nvGrpSpPr>
        <p:grpSpPr>
          <a:xfrm>
            <a:off x="3364430" y="1767623"/>
            <a:ext cx="1511352" cy="863670"/>
            <a:chOff x="7493876" y="2774731"/>
            <a:chExt cx="1481958" cy="894622"/>
          </a:xfrm>
        </p:grpSpPr>
        <p:sp>
          <p:nvSpPr>
            <p:cNvPr id="136" name="Freeform 135">
              <a:extLst>
                <a:ext uri="{FF2B5EF4-FFF2-40B4-BE49-F238E27FC236}">
                  <a16:creationId xmlns:a16="http://schemas.microsoft.com/office/drawing/2014/main" id="{9FB9E0EF-9063-B545-BC2B-062A0488CC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B0BF60BF-9AF2-D948-8319-1FF102BC7D3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B32B55C6-F759-234F-8CF0-5FB387F35BC4}"/>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B1153D6F-A3DF-7246-9629-9228753ADE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C55D52C-AF37-4949-9428-203518D525C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58904F43-F0C7-374E-ADE8-8A024A6627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874597C3-FAA4-A147-A86C-C510882704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066800" y="-50664"/>
            <a:ext cx="10515600" cy="894622"/>
          </a:xfrm>
        </p:spPr>
        <p:txBody>
          <a:bodyPr>
            <a:normAutofit/>
          </a:bodyPr>
          <a:lstStyle/>
          <a:p>
            <a:r>
              <a:rPr lang="en-US" sz="4400">
                <a:ea typeface="ＭＳ Ｐゴシック" panose="020B0600070205080204" pitchFamily="34" charset="-128"/>
              </a:rPr>
              <a:t>Packet Forwarding and Routing</a:t>
            </a:r>
            <a:endParaRPr lang="en-US" sz="4400"/>
          </a:p>
        </p:txBody>
      </p:sp>
      <p:sp>
        <p:nvSpPr>
          <p:cNvPr id="77" name="Line 24">
            <a:extLst>
              <a:ext uri="{FF2B5EF4-FFF2-40B4-BE49-F238E27FC236}">
                <a16:creationId xmlns:a16="http://schemas.microsoft.com/office/drawing/2014/main" id="{79DB8C95-768E-854F-9CEA-5533DCECBE17}"/>
              </a:ext>
            </a:extLst>
          </p:cNvPr>
          <p:cNvSpPr>
            <a:spLocks noChangeShapeType="1"/>
          </p:cNvSpPr>
          <p:nvPr/>
        </p:nvSpPr>
        <p:spPr bwMode="auto">
          <a:xfrm>
            <a:off x="2621011" y="1783635"/>
            <a:ext cx="741403"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29">
            <a:extLst>
              <a:ext uri="{FF2B5EF4-FFF2-40B4-BE49-F238E27FC236}">
                <a16:creationId xmlns:a16="http://schemas.microsoft.com/office/drawing/2014/main" id="{9803C6B5-AE4A-F54B-86CB-D404B2A716C1}"/>
              </a:ext>
            </a:extLst>
          </p:cNvPr>
          <p:cNvSpPr>
            <a:spLocks noChangeArrowheads="1"/>
          </p:cNvSpPr>
          <p:nvPr/>
        </p:nvSpPr>
        <p:spPr bwMode="auto">
          <a:xfrm>
            <a:off x="5464378" y="1986257"/>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1" name="Rectangle 30">
            <a:extLst>
              <a:ext uri="{FF2B5EF4-FFF2-40B4-BE49-F238E27FC236}">
                <a16:creationId xmlns:a16="http://schemas.microsoft.com/office/drawing/2014/main" id="{2BFFBBBA-8F3E-7640-8D9F-E3A7047BB5BB}"/>
              </a:ext>
            </a:extLst>
          </p:cNvPr>
          <p:cNvSpPr>
            <a:spLocks noChangeArrowheads="1"/>
          </p:cNvSpPr>
          <p:nvPr/>
        </p:nvSpPr>
        <p:spPr bwMode="auto">
          <a:xfrm>
            <a:off x="4211773" y="2074148"/>
            <a:ext cx="147645"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2" name="Rectangle 31">
            <a:extLst>
              <a:ext uri="{FF2B5EF4-FFF2-40B4-BE49-F238E27FC236}">
                <a16:creationId xmlns:a16="http://schemas.microsoft.com/office/drawing/2014/main" id="{212ACD5F-D6C3-824B-9E9F-FCD292654FC1}"/>
              </a:ext>
            </a:extLst>
          </p:cNvPr>
          <p:cNvSpPr>
            <a:spLocks noChangeArrowheads="1"/>
          </p:cNvSpPr>
          <p:nvPr/>
        </p:nvSpPr>
        <p:spPr bwMode="auto">
          <a:xfrm>
            <a:off x="4373707" y="2074148"/>
            <a:ext cx="147645"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4" name="Rectangle 38">
            <a:extLst>
              <a:ext uri="{FF2B5EF4-FFF2-40B4-BE49-F238E27FC236}">
                <a16:creationId xmlns:a16="http://schemas.microsoft.com/office/drawing/2014/main" id="{5F99C41D-D784-474B-94F5-AC46161751AD}"/>
              </a:ext>
            </a:extLst>
          </p:cNvPr>
          <p:cNvSpPr>
            <a:spLocks noChangeArrowheads="1"/>
          </p:cNvSpPr>
          <p:nvPr/>
        </p:nvSpPr>
        <p:spPr bwMode="auto">
          <a:xfrm>
            <a:off x="4502301" y="20122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3" name="Line 25">
            <a:extLst>
              <a:ext uri="{FF2B5EF4-FFF2-40B4-BE49-F238E27FC236}">
                <a16:creationId xmlns:a16="http://schemas.microsoft.com/office/drawing/2014/main" id="{F5D3A1C5-3798-AA4A-9717-BC9CD2814C06}"/>
              </a:ext>
            </a:extLst>
          </p:cNvPr>
          <p:cNvSpPr>
            <a:spLocks noChangeShapeType="1"/>
          </p:cNvSpPr>
          <p:nvPr/>
        </p:nvSpPr>
        <p:spPr bwMode="auto">
          <a:xfrm flipV="1">
            <a:off x="2619131" y="2323384"/>
            <a:ext cx="73534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32">
            <a:extLst>
              <a:ext uri="{FF2B5EF4-FFF2-40B4-BE49-F238E27FC236}">
                <a16:creationId xmlns:a16="http://schemas.microsoft.com/office/drawing/2014/main" id="{499B4666-F248-7346-9FEA-7936F1E56AE7}"/>
              </a:ext>
            </a:extLst>
          </p:cNvPr>
          <p:cNvSpPr>
            <a:spLocks noChangeArrowheads="1"/>
          </p:cNvSpPr>
          <p:nvPr/>
        </p:nvSpPr>
        <p:spPr bwMode="auto">
          <a:xfrm>
            <a:off x="2857605" y="1874123"/>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5" name="Line 33">
            <a:extLst>
              <a:ext uri="{FF2B5EF4-FFF2-40B4-BE49-F238E27FC236}">
                <a16:creationId xmlns:a16="http://schemas.microsoft.com/office/drawing/2014/main" id="{468D7A2B-9164-6E4A-96CE-D29F3704091E}"/>
              </a:ext>
            </a:extLst>
          </p:cNvPr>
          <p:cNvSpPr>
            <a:spLocks noChangeShapeType="1"/>
          </p:cNvSpPr>
          <p:nvPr/>
        </p:nvSpPr>
        <p:spPr bwMode="auto">
          <a:xfrm>
            <a:off x="2881229" y="1767623"/>
            <a:ext cx="2111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 Box 36">
            <a:extLst>
              <a:ext uri="{FF2B5EF4-FFF2-40B4-BE49-F238E27FC236}">
                <a16:creationId xmlns:a16="http://schemas.microsoft.com/office/drawing/2014/main" id="{3AB8F241-2337-4244-89DF-4C80D59B3367}"/>
              </a:ext>
            </a:extLst>
          </p:cNvPr>
          <p:cNvSpPr txBox="1">
            <a:spLocks noChangeArrowheads="1"/>
          </p:cNvSpPr>
          <p:nvPr/>
        </p:nvSpPr>
        <p:spPr bwMode="auto">
          <a:xfrm>
            <a:off x="1816815" y="1467723"/>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97" name="Text Box 37">
            <a:extLst>
              <a:ext uri="{FF2B5EF4-FFF2-40B4-BE49-F238E27FC236}">
                <a16:creationId xmlns:a16="http://schemas.microsoft.com/office/drawing/2014/main" id="{68CF5C6F-336B-3C4A-90BF-D34A028745C5}"/>
              </a:ext>
            </a:extLst>
          </p:cNvPr>
          <p:cNvSpPr txBox="1">
            <a:spLocks noChangeArrowheads="1"/>
          </p:cNvSpPr>
          <p:nvPr/>
        </p:nvSpPr>
        <p:spPr bwMode="auto">
          <a:xfrm>
            <a:off x="1845558" y="2420223"/>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98" name="Group 66">
            <a:extLst>
              <a:ext uri="{FF2B5EF4-FFF2-40B4-BE49-F238E27FC236}">
                <a16:creationId xmlns:a16="http://schemas.microsoft.com/office/drawing/2014/main" id="{7A33E76B-0B7D-BD4C-95A3-F5F9B6632736}"/>
              </a:ext>
            </a:extLst>
          </p:cNvPr>
          <p:cNvGrpSpPr>
            <a:grpSpLocks/>
          </p:cNvGrpSpPr>
          <p:nvPr/>
        </p:nvGrpSpPr>
        <p:grpSpPr bwMode="auto">
          <a:xfrm>
            <a:off x="1923392" y="1467723"/>
            <a:ext cx="779505" cy="679450"/>
            <a:chOff x="-44" y="1473"/>
            <a:chExt cx="981" cy="1105"/>
          </a:xfrm>
        </p:grpSpPr>
        <p:pic>
          <p:nvPicPr>
            <p:cNvPr id="116" name="Picture 67" descr="desktop_computer_stylized_medium">
              <a:extLst>
                <a:ext uri="{FF2B5EF4-FFF2-40B4-BE49-F238E27FC236}">
                  <a16:creationId xmlns:a16="http://schemas.microsoft.com/office/drawing/2014/main" id="{388E3E99-7752-0140-B682-2CFDCCFDA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68">
              <a:extLst>
                <a:ext uri="{FF2B5EF4-FFF2-40B4-BE49-F238E27FC236}">
                  <a16:creationId xmlns:a16="http://schemas.microsoft.com/office/drawing/2014/main" id="{C233087D-1E28-874B-99E3-90A56E5DA77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9" name="Group 69">
            <a:extLst>
              <a:ext uri="{FF2B5EF4-FFF2-40B4-BE49-F238E27FC236}">
                <a16:creationId xmlns:a16="http://schemas.microsoft.com/office/drawing/2014/main" id="{53B22ADC-2C36-5141-AAAC-31B53FC8C1F4}"/>
              </a:ext>
            </a:extLst>
          </p:cNvPr>
          <p:cNvGrpSpPr>
            <a:grpSpLocks/>
          </p:cNvGrpSpPr>
          <p:nvPr/>
        </p:nvGrpSpPr>
        <p:grpSpPr bwMode="auto">
          <a:xfrm>
            <a:off x="1914200" y="2474691"/>
            <a:ext cx="779506" cy="679450"/>
            <a:chOff x="-44" y="1473"/>
            <a:chExt cx="981" cy="1105"/>
          </a:xfrm>
        </p:grpSpPr>
        <p:pic>
          <p:nvPicPr>
            <p:cNvPr id="114" name="Picture 70" descr="desktop_computer_stylized_medium">
              <a:extLst>
                <a:ext uri="{FF2B5EF4-FFF2-40B4-BE49-F238E27FC236}">
                  <a16:creationId xmlns:a16="http://schemas.microsoft.com/office/drawing/2014/main" id="{DA4C023E-F595-544A-9929-08480475A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Freeform 71">
              <a:extLst>
                <a:ext uri="{FF2B5EF4-FFF2-40B4-BE49-F238E27FC236}">
                  <a16:creationId xmlns:a16="http://schemas.microsoft.com/office/drawing/2014/main" id="{BD3780DD-1306-2540-89B8-0A42DEECFC6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Rectangle 31">
            <a:extLst>
              <a:ext uri="{FF2B5EF4-FFF2-40B4-BE49-F238E27FC236}">
                <a16:creationId xmlns:a16="http://schemas.microsoft.com/office/drawing/2014/main" id="{9C43DB7F-CC6C-3D47-AEBE-0F3B6F7415AB}"/>
              </a:ext>
            </a:extLst>
          </p:cNvPr>
          <p:cNvSpPr>
            <a:spLocks noChangeArrowheads="1"/>
          </p:cNvSpPr>
          <p:nvPr/>
        </p:nvSpPr>
        <p:spPr bwMode="auto">
          <a:xfrm>
            <a:off x="2834480" y="2534376"/>
            <a:ext cx="139773" cy="185197"/>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4" name="Line 33">
            <a:extLst>
              <a:ext uri="{FF2B5EF4-FFF2-40B4-BE49-F238E27FC236}">
                <a16:creationId xmlns:a16="http://schemas.microsoft.com/office/drawing/2014/main" id="{1420A34E-BA5D-D248-8FAC-DCC28151FB9C}"/>
              </a:ext>
            </a:extLst>
          </p:cNvPr>
          <p:cNvSpPr>
            <a:spLocks noChangeShapeType="1"/>
          </p:cNvSpPr>
          <p:nvPr/>
        </p:nvSpPr>
        <p:spPr bwMode="auto">
          <a:xfrm flipV="1">
            <a:off x="2897771" y="2729136"/>
            <a:ext cx="219680"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E0E58503-FA9B-1542-A0D6-E85B92D1E5BA}"/>
              </a:ext>
            </a:extLst>
          </p:cNvPr>
          <p:cNvCxnSpPr/>
          <p:nvPr/>
        </p:nvCxnSpPr>
        <p:spPr>
          <a:xfrm>
            <a:off x="4880582" y="2238559"/>
            <a:ext cx="33889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49D3C3B-F6BB-8747-AE74-C4B438FB99F4}"/>
              </a:ext>
            </a:extLst>
          </p:cNvPr>
          <p:cNvGrpSpPr/>
          <p:nvPr/>
        </p:nvGrpSpPr>
        <p:grpSpPr>
          <a:xfrm>
            <a:off x="7991017" y="1778258"/>
            <a:ext cx="1511352" cy="863670"/>
            <a:chOff x="7493876" y="2774731"/>
            <a:chExt cx="1481958" cy="894622"/>
          </a:xfrm>
        </p:grpSpPr>
        <p:sp>
          <p:nvSpPr>
            <p:cNvPr id="128" name="Freeform 127">
              <a:extLst>
                <a:ext uri="{FF2B5EF4-FFF2-40B4-BE49-F238E27FC236}">
                  <a16:creationId xmlns:a16="http://schemas.microsoft.com/office/drawing/2014/main" id="{5D7E8999-C7DA-4C41-AF40-118E015147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29" name="Oval 128">
              <a:extLst>
                <a:ext uri="{FF2B5EF4-FFF2-40B4-BE49-F238E27FC236}">
                  <a16:creationId xmlns:a16="http://schemas.microsoft.com/office/drawing/2014/main" id="{21FE0DA3-6E20-DC4B-8111-DD2816780A5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30" name="Group 129">
              <a:extLst>
                <a:ext uri="{FF2B5EF4-FFF2-40B4-BE49-F238E27FC236}">
                  <a16:creationId xmlns:a16="http://schemas.microsoft.com/office/drawing/2014/main" id="{227FD192-76B7-BB4E-8D74-8B6F33DBA7D5}"/>
                </a:ext>
              </a:extLst>
            </p:cNvPr>
            <p:cNvGrpSpPr/>
            <p:nvPr/>
          </p:nvGrpSpPr>
          <p:grpSpPr>
            <a:xfrm>
              <a:off x="7713663" y="2848339"/>
              <a:ext cx="1042107" cy="425543"/>
              <a:chOff x="7786941" y="2884917"/>
              <a:chExt cx="897649" cy="353919"/>
            </a:xfrm>
          </p:grpSpPr>
          <p:sp>
            <p:nvSpPr>
              <p:cNvPr id="131" name="Freeform 130">
                <a:extLst>
                  <a:ext uri="{FF2B5EF4-FFF2-40B4-BE49-F238E27FC236}">
                    <a16:creationId xmlns:a16="http://schemas.microsoft.com/office/drawing/2014/main" id="{130CC598-6AE0-744A-9CEF-611CD26990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F0B09B4D-82A4-6D4A-B104-F100560C44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7CB1C4B0-5780-D24E-8D85-35BA5CE4255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78B6DE2-15CA-DC49-A0BD-10E78562E1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52" name="object 15">
            <a:extLst>
              <a:ext uri="{FF2B5EF4-FFF2-40B4-BE49-F238E27FC236}">
                <a16:creationId xmlns:a16="http://schemas.microsoft.com/office/drawing/2014/main" id="{3B8A17AD-94DC-4AC1-B6E4-000323CC1EF3}"/>
              </a:ext>
            </a:extLst>
          </p:cNvPr>
          <p:cNvSpPr/>
          <p:nvPr/>
        </p:nvSpPr>
        <p:spPr>
          <a:xfrm>
            <a:off x="4842511" y="2188088"/>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5">
            <a:extLst>
              <a:ext uri="{FF2B5EF4-FFF2-40B4-BE49-F238E27FC236}">
                <a16:creationId xmlns:a16="http://schemas.microsoft.com/office/drawing/2014/main" id="{390697DD-A6CA-423F-A4C4-37963D6FC30C}"/>
              </a:ext>
            </a:extLst>
          </p:cNvPr>
          <p:cNvSpPr/>
          <p:nvPr/>
        </p:nvSpPr>
        <p:spPr>
          <a:xfrm rot="19503515">
            <a:off x="3152297" y="2355146"/>
            <a:ext cx="255586" cy="1785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15">
            <a:extLst>
              <a:ext uri="{FF2B5EF4-FFF2-40B4-BE49-F238E27FC236}">
                <a16:creationId xmlns:a16="http://schemas.microsoft.com/office/drawing/2014/main" id="{4D999C4B-0F1D-4CE9-9662-B5A0215E7D12}"/>
              </a:ext>
            </a:extLst>
          </p:cNvPr>
          <p:cNvSpPr/>
          <p:nvPr/>
        </p:nvSpPr>
        <p:spPr>
          <a:xfrm rot="1675939">
            <a:off x="3140962" y="2043606"/>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Line 33">
            <a:extLst>
              <a:ext uri="{FF2B5EF4-FFF2-40B4-BE49-F238E27FC236}">
                <a16:creationId xmlns:a16="http://schemas.microsoft.com/office/drawing/2014/main" id="{AC91E347-87DC-4242-AB17-D19F9B23B593}"/>
              </a:ext>
            </a:extLst>
          </p:cNvPr>
          <p:cNvSpPr>
            <a:spLocks noChangeShapeType="1"/>
          </p:cNvSpPr>
          <p:nvPr/>
        </p:nvSpPr>
        <p:spPr bwMode="auto">
          <a:xfrm>
            <a:off x="5432626" y="1833654"/>
            <a:ext cx="2111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15">
            <a:extLst>
              <a:ext uri="{FF2B5EF4-FFF2-40B4-BE49-F238E27FC236}">
                <a16:creationId xmlns:a16="http://schemas.microsoft.com/office/drawing/2014/main" id="{79993369-EE49-4A5E-AF04-49695BE7E86E}"/>
              </a:ext>
            </a:extLst>
          </p:cNvPr>
          <p:cNvSpPr/>
          <p:nvPr/>
        </p:nvSpPr>
        <p:spPr>
          <a:xfrm rot="5400000">
            <a:off x="3934116" y="2695284"/>
            <a:ext cx="437568" cy="228600"/>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object 15">
            <a:extLst>
              <a:ext uri="{FF2B5EF4-FFF2-40B4-BE49-F238E27FC236}">
                <a16:creationId xmlns:a16="http://schemas.microsoft.com/office/drawing/2014/main" id="{3B8A17AD-94DC-4AC1-B6E4-000323CC1EF3}"/>
              </a:ext>
            </a:extLst>
          </p:cNvPr>
          <p:cNvSpPr/>
          <p:nvPr/>
        </p:nvSpPr>
        <p:spPr>
          <a:xfrm rot="16200000">
            <a:off x="4069010" y="1549960"/>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object 15">
            <a:extLst>
              <a:ext uri="{FF2B5EF4-FFF2-40B4-BE49-F238E27FC236}">
                <a16:creationId xmlns:a16="http://schemas.microsoft.com/office/drawing/2014/main" id="{3B8A17AD-94DC-4AC1-B6E4-000323CC1EF3}"/>
              </a:ext>
            </a:extLst>
          </p:cNvPr>
          <p:cNvSpPr/>
          <p:nvPr/>
        </p:nvSpPr>
        <p:spPr>
          <a:xfrm>
            <a:off x="7784432" y="2181726"/>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1" name="object 15">
            <a:extLst>
              <a:ext uri="{FF2B5EF4-FFF2-40B4-BE49-F238E27FC236}">
                <a16:creationId xmlns:a16="http://schemas.microsoft.com/office/drawing/2014/main" id="{3B8A17AD-94DC-4AC1-B6E4-000323CC1EF3}"/>
              </a:ext>
            </a:extLst>
          </p:cNvPr>
          <p:cNvSpPr/>
          <p:nvPr/>
        </p:nvSpPr>
        <p:spPr>
          <a:xfrm rot="5400000">
            <a:off x="8544150" y="2755195"/>
            <a:ext cx="437567" cy="149181"/>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object 15">
            <a:extLst>
              <a:ext uri="{FF2B5EF4-FFF2-40B4-BE49-F238E27FC236}">
                <a16:creationId xmlns:a16="http://schemas.microsoft.com/office/drawing/2014/main" id="{3B8A17AD-94DC-4AC1-B6E4-000323CC1EF3}"/>
              </a:ext>
            </a:extLst>
          </p:cNvPr>
          <p:cNvSpPr/>
          <p:nvPr/>
        </p:nvSpPr>
        <p:spPr>
          <a:xfrm rot="5400000">
            <a:off x="8641010" y="1554410"/>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3" name="object 15">
            <a:extLst>
              <a:ext uri="{FF2B5EF4-FFF2-40B4-BE49-F238E27FC236}">
                <a16:creationId xmlns:a16="http://schemas.microsoft.com/office/drawing/2014/main" id="{3B8A17AD-94DC-4AC1-B6E4-000323CC1EF3}"/>
              </a:ext>
            </a:extLst>
          </p:cNvPr>
          <p:cNvSpPr/>
          <p:nvPr/>
        </p:nvSpPr>
        <p:spPr>
          <a:xfrm>
            <a:off x="9548647" y="2169474"/>
            <a:ext cx="255586" cy="14079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3">
            <a:extLst>
              <a:ext uri="{FF2B5EF4-FFF2-40B4-BE49-F238E27FC236}">
                <a16:creationId xmlns:a16="http://schemas.microsoft.com/office/drawing/2014/main" id="{083E001C-27AB-46E3-AFB4-F9F49904115F}"/>
              </a:ext>
            </a:extLst>
          </p:cNvPr>
          <p:cNvSpPr txBox="1"/>
          <p:nvPr/>
        </p:nvSpPr>
        <p:spPr>
          <a:xfrm>
            <a:off x="3471738" y="993435"/>
            <a:ext cx="2056460"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203.105.8.11</a:t>
            </a:r>
          </a:p>
        </p:txBody>
      </p:sp>
      <p:sp>
        <p:nvSpPr>
          <p:cNvPr id="64" name="TextBox 63">
            <a:extLst>
              <a:ext uri="{FF2B5EF4-FFF2-40B4-BE49-F238E27FC236}">
                <a16:creationId xmlns:a16="http://schemas.microsoft.com/office/drawing/2014/main" id="{87AAB506-F411-463A-806D-9E6D574B6D5B}"/>
              </a:ext>
            </a:extLst>
          </p:cNvPr>
          <p:cNvSpPr txBox="1"/>
          <p:nvPr/>
        </p:nvSpPr>
        <p:spPr>
          <a:xfrm>
            <a:off x="3367770" y="3048570"/>
            <a:ext cx="189026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129.9.124.1</a:t>
            </a:r>
          </a:p>
        </p:txBody>
      </p:sp>
      <p:sp>
        <p:nvSpPr>
          <p:cNvPr id="65" name="TextBox 64">
            <a:extLst>
              <a:ext uri="{FF2B5EF4-FFF2-40B4-BE49-F238E27FC236}">
                <a16:creationId xmlns:a16="http://schemas.microsoft.com/office/drawing/2014/main" id="{9DCE3397-8E17-4993-9DAE-3E3340B772F6}"/>
              </a:ext>
            </a:extLst>
          </p:cNvPr>
          <p:cNvSpPr txBox="1"/>
          <p:nvPr/>
        </p:nvSpPr>
        <p:spPr>
          <a:xfrm>
            <a:off x="4885735" y="2334495"/>
            <a:ext cx="1710725"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129.10.5.5</a:t>
            </a:r>
          </a:p>
        </p:txBody>
      </p:sp>
      <p:grpSp>
        <p:nvGrpSpPr>
          <p:cNvPr id="66" name="Group 69">
            <a:extLst>
              <a:ext uri="{FF2B5EF4-FFF2-40B4-BE49-F238E27FC236}">
                <a16:creationId xmlns:a16="http://schemas.microsoft.com/office/drawing/2014/main" id="{FDA40920-B68F-49FF-9C91-9A9D446B3A48}"/>
              </a:ext>
            </a:extLst>
          </p:cNvPr>
          <p:cNvGrpSpPr>
            <a:grpSpLocks/>
          </p:cNvGrpSpPr>
          <p:nvPr/>
        </p:nvGrpSpPr>
        <p:grpSpPr bwMode="auto">
          <a:xfrm>
            <a:off x="8215163" y="4181674"/>
            <a:ext cx="779506" cy="679450"/>
            <a:chOff x="-44" y="1473"/>
            <a:chExt cx="981" cy="1105"/>
          </a:xfrm>
        </p:grpSpPr>
        <p:pic>
          <p:nvPicPr>
            <p:cNvPr id="67" name="Picture 70" descr="desktop_computer_stylized_medium">
              <a:extLst>
                <a:ext uri="{FF2B5EF4-FFF2-40B4-BE49-F238E27FC236}">
                  <a16:creationId xmlns:a16="http://schemas.microsoft.com/office/drawing/2014/main" id="{2BF2B6DB-7797-4559-97D7-346EBA2F6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71">
              <a:extLst>
                <a:ext uri="{FF2B5EF4-FFF2-40B4-BE49-F238E27FC236}">
                  <a16:creationId xmlns:a16="http://schemas.microsoft.com/office/drawing/2014/main" id="{24CE5B31-7BFF-4690-87A0-BACF5021DC7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9" name="object 15">
            <a:extLst>
              <a:ext uri="{FF2B5EF4-FFF2-40B4-BE49-F238E27FC236}">
                <a16:creationId xmlns:a16="http://schemas.microsoft.com/office/drawing/2014/main" id="{7D2894FC-1A96-4D55-B073-6B38DC7A570E}"/>
              </a:ext>
            </a:extLst>
          </p:cNvPr>
          <p:cNvSpPr/>
          <p:nvPr/>
        </p:nvSpPr>
        <p:spPr>
          <a:xfrm rot="5400000">
            <a:off x="8583891" y="3880256"/>
            <a:ext cx="437567" cy="149181"/>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cxnSp>
        <p:nvCxnSpPr>
          <p:cNvPr id="7" name="Straight Connector 6">
            <a:extLst>
              <a:ext uri="{FF2B5EF4-FFF2-40B4-BE49-F238E27FC236}">
                <a16:creationId xmlns:a16="http://schemas.microsoft.com/office/drawing/2014/main" id="{C8F8C73E-65C0-47C1-977C-7503A2EC8EBA}"/>
              </a:ext>
            </a:extLst>
          </p:cNvPr>
          <p:cNvCxnSpPr>
            <a:cxnSpLocks/>
          </p:cNvCxnSpPr>
          <p:nvPr/>
        </p:nvCxnSpPr>
        <p:spPr bwMode="auto">
          <a:xfrm flipH="1">
            <a:off x="8769861" y="3017630"/>
            <a:ext cx="729" cy="906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3" name="TextBox 72">
            <a:extLst>
              <a:ext uri="{FF2B5EF4-FFF2-40B4-BE49-F238E27FC236}">
                <a16:creationId xmlns:a16="http://schemas.microsoft.com/office/drawing/2014/main" id="{3C711D63-DE49-4CB8-8ADC-30680E97C700}"/>
              </a:ext>
            </a:extLst>
          </p:cNvPr>
          <p:cNvSpPr txBox="1"/>
          <p:nvPr/>
        </p:nvSpPr>
        <p:spPr>
          <a:xfrm>
            <a:off x="8422577" y="5045125"/>
            <a:ext cx="189026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129.10.1.25</a:t>
            </a:r>
          </a:p>
        </p:txBody>
      </p:sp>
      <p:sp>
        <p:nvSpPr>
          <p:cNvPr id="74" name="TextBox 73">
            <a:extLst>
              <a:ext uri="{FF2B5EF4-FFF2-40B4-BE49-F238E27FC236}">
                <a16:creationId xmlns:a16="http://schemas.microsoft.com/office/drawing/2014/main" id="{A213D27D-9B25-42BC-9B89-C00C594982A4}"/>
              </a:ext>
            </a:extLst>
          </p:cNvPr>
          <p:cNvSpPr txBox="1"/>
          <p:nvPr/>
        </p:nvSpPr>
        <p:spPr>
          <a:xfrm>
            <a:off x="8926333" y="2695435"/>
            <a:ext cx="1710725"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129.10.1.1</a:t>
            </a:r>
          </a:p>
        </p:txBody>
      </p:sp>
      <p:sp>
        <p:nvSpPr>
          <p:cNvPr id="9" name="TextBox 8">
            <a:extLst>
              <a:ext uri="{FF2B5EF4-FFF2-40B4-BE49-F238E27FC236}">
                <a16:creationId xmlns:a16="http://schemas.microsoft.com/office/drawing/2014/main" id="{CE38E11D-54B8-42C8-85E9-E0363A9BB9F2}"/>
              </a:ext>
            </a:extLst>
          </p:cNvPr>
          <p:cNvSpPr txBox="1"/>
          <p:nvPr/>
        </p:nvSpPr>
        <p:spPr>
          <a:xfrm>
            <a:off x="772423" y="3852471"/>
            <a:ext cx="3539174"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A send a package to C?</a:t>
            </a:r>
          </a:p>
        </p:txBody>
      </p:sp>
      <p:sp>
        <p:nvSpPr>
          <p:cNvPr id="10" name="TextBox 9">
            <a:extLst>
              <a:ext uri="{FF2B5EF4-FFF2-40B4-BE49-F238E27FC236}">
                <a16:creationId xmlns:a16="http://schemas.microsoft.com/office/drawing/2014/main" id="{15840964-F2B7-4E39-A5F1-1D16BD02D18D}"/>
              </a:ext>
            </a:extLst>
          </p:cNvPr>
          <p:cNvSpPr txBox="1"/>
          <p:nvPr/>
        </p:nvSpPr>
        <p:spPr>
          <a:xfrm>
            <a:off x="9126824" y="4296375"/>
            <a:ext cx="423514"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C</a:t>
            </a:r>
          </a:p>
        </p:txBody>
      </p:sp>
      <p:sp>
        <p:nvSpPr>
          <p:cNvPr id="11" name="TextBox 10">
            <a:extLst>
              <a:ext uri="{FF2B5EF4-FFF2-40B4-BE49-F238E27FC236}">
                <a16:creationId xmlns:a16="http://schemas.microsoft.com/office/drawing/2014/main" id="{5AA5BD8B-B06B-4E09-85B7-28540DE59E0D}"/>
              </a:ext>
            </a:extLst>
          </p:cNvPr>
          <p:cNvSpPr txBox="1"/>
          <p:nvPr/>
        </p:nvSpPr>
        <p:spPr>
          <a:xfrm>
            <a:off x="1582630" y="4572022"/>
            <a:ext cx="2657522" cy="523220"/>
          </a:xfrm>
          <a:prstGeom prst="rect">
            <a:avLst/>
          </a:prstGeom>
          <a:noFill/>
        </p:spPr>
        <p:txBody>
          <a:bodyPr wrap="none" rtlCol="0">
            <a:spAutoFit/>
          </a:bodyPr>
          <a:lstStyle/>
          <a:p>
            <a:pPr algn="l"/>
            <a:r>
              <a:rPr lang="en-US" sz="2800" b="1">
                <a:latin typeface="Times New Roman" panose="02020603050405020304" pitchFamily="18" charset="0"/>
                <a:cs typeface="Times New Roman" panose="02020603050405020304" pitchFamily="18" charset="0"/>
              </a:rPr>
              <a:t>Need IP header!</a:t>
            </a:r>
          </a:p>
        </p:txBody>
      </p:sp>
    </p:spTree>
    <p:extLst>
      <p:ext uri="{BB962C8B-B14F-4D97-AF65-F5344CB8AC3E}">
        <p14:creationId xmlns:p14="http://schemas.microsoft.com/office/powerpoint/2010/main" val="45345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4" grpId="0"/>
      <p:bldP spid="65" grpId="0"/>
      <p:bldP spid="73" grpId="0"/>
      <p:bldP spid="74"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695" y="58419"/>
            <a:ext cx="7929245" cy="742950"/>
          </a:xfrm>
          <a:prstGeom prst="rect">
            <a:avLst/>
          </a:prstGeom>
        </p:spPr>
        <p:txBody>
          <a:bodyPr vert="horz" wrap="square" lIns="0" tIns="13335" rIns="0" bIns="0" rtlCol="0">
            <a:spAutoFit/>
          </a:bodyPr>
          <a:lstStyle/>
          <a:p>
            <a:pPr marL="12700">
              <a:lnSpc>
                <a:spcPct val="100000"/>
              </a:lnSpc>
              <a:spcBef>
                <a:spcPts val="105"/>
              </a:spcBef>
            </a:pPr>
            <a:r>
              <a:rPr sz="4700" b="0" spc="-35">
                <a:solidFill>
                  <a:srgbClr val="0000A3"/>
                </a:solidFill>
                <a:latin typeface="Calibri Light"/>
                <a:cs typeface="Calibri Light"/>
              </a:rPr>
              <a:t>Two </a:t>
            </a:r>
            <a:r>
              <a:rPr sz="4700" b="0" spc="-20">
                <a:solidFill>
                  <a:srgbClr val="0000A3"/>
                </a:solidFill>
                <a:latin typeface="Calibri Light"/>
                <a:cs typeface="Calibri Light"/>
              </a:rPr>
              <a:t>key </a:t>
            </a:r>
            <a:r>
              <a:rPr sz="4700" b="0" spc="10">
                <a:solidFill>
                  <a:srgbClr val="0000A3"/>
                </a:solidFill>
                <a:latin typeface="Calibri Light"/>
                <a:cs typeface="Calibri Light"/>
              </a:rPr>
              <a:t>network-layer</a:t>
            </a:r>
            <a:r>
              <a:rPr sz="4700" b="0" spc="105">
                <a:solidFill>
                  <a:srgbClr val="0000A3"/>
                </a:solidFill>
                <a:latin typeface="Calibri Light"/>
                <a:cs typeface="Calibri Light"/>
              </a:rPr>
              <a:t> </a:t>
            </a:r>
            <a:r>
              <a:rPr sz="4700" b="0" spc="40">
                <a:solidFill>
                  <a:srgbClr val="0000A3"/>
                </a:solidFill>
                <a:latin typeface="Calibri Light"/>
                <a:cs typeface="Calibri Light"/>
              </a:rPr>
              <a:t>functions</a:t>
            </a:r>
            <a:endParaRPr sz="4700">
              <a:latin typeface="Calibri Light"/>
              <a:cs typeface="Calibri Light"/>
            </a:endParaRPr>
          </a:p>
        </p:txBody>
      </p:sp>
      <p:sp>
        <p:nvSpPr>
          <p:cNvPr id="3" name="object 3"/>
          <p:cNvSpPr/>
          <p:nvPr/>
        </p:nvSpPr>
        <p:spPr>
          <a:xfrm>
            <a:off x="6606213" y="4075932"/>
            <a:ext cx="2140221" cy="142681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98074" y="5473700"/>
            <a:ext cx="1040130" cy="299720"/>
          </a:xfrm>
          <a:prstGeom prst="rect">
            <a:avLst/>
          </a:prstGeom>
        </p:spPr>
        <p:txBody>
          <a:bodyPr vert="horz" wrap="square" lIns="0" tIns="12700" rIns="0" bIns="0" rtlCol="0">
            <a:spAutoFit/>
          </a:bodyPr>
          <a:lstStyle/>
          <a:p>
            <a:pPr marL="12700">
              <a:lnSpc>
                <a:spcPct val="100000"/>
              </a:lnSpc>
              <a:spcBef>
                <a:spcPts val="100"/>
              </a:spcBef>
            </a:pPr>
            <a:r>
              <a:rPr sz="1800" spc="-40">
                <a:latin typeface="Calibri"/>
                <a:cs typeface="Calibri"/>
              </a:rPr>
              <a:t>f</a:t>
            </a:r>
            <a:r>
              <a:rPr sz="1800">
                <a:latin typeface="Calibri"/>
                <a:cs typeface="Calibri"/>
              </a:rPr>
              <a:t>o</a:t>
            </a:r>
            <a:r>
              <a:rPr sz="1800" spc="5">
                <a:latin typeface="Calibri"/>
                <a:cs typeface="Calibri"/>
              </a:rPr>
              <a:t>r</a:t>
            </a:r>
            <a:r>
              <a:rPr sz="1800" spc="-20">
                <a:latin typeface="Calibri"/>
                <a:cs typeface="Calibri"/>
              </a:rPr>
              <a:t>w</a:t>
            </a:r>
            <a:r>
              <a:rPr sz="1800">
                <a:latin typeface="Calibri"/>
                <a:cs typeface="Calibri"/>
              </a:rPr>
              <a:t>a</a:t>
            </a:r>
            <a:r>
              <a:rPr sz="1800" spc="-30">
                <a:latin typeface="Calibri"/>
                <a:cs typeface="Calibri"/>
              </a:rPr>
              <a:t>r</a:t>
            </a:r>
            <a:r>
              <a:rPr sz="1800">
                <a:latin typeface="Calibri"/>
                <a:cs typeface="Calibri"/>
              </a:rPr>
              <a:t>d</a:t>
            </a:r>
            <a:r>
              <a:rPr sz="1800" spc="-5">
                <a:latin typeface="Calibri"/>
                <a:cs typeface="Calibri"/>
              </a:rPr>
              <a:t>i</a:t>
            </a:r>
            <a:r>
              <a:rPr sz="1800">
                <a:latin typeface="Calibri"/>
                <a:cs typeface="Calibri"/>
              </a:rPr>
              <a:t>ng</a:t>
            </a:r>
          </a:p>
        </p:txBody>
      </p:sp>
      <p:sp>
        <p:nvSpPr>
          <p:cNvPr id="5" name="object 5"/>
          <p:cNvSpPr/>
          <p:nvPr/>
        </p:nvSpPr>
        <p:spPr>
          <a:xfrm>
            <a:off x="8415130" y="4706696"/>
            <a:ext cx="2852253" cy="132331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393007" y="5997955"/>
            <a:ext cx="69977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Calibri"/>
                <a:cs typeface="Calibri"/>
              </a:rPr>
              <a:t>routing</a:t>
            </a:r>
            <a:endParaRPr sz="1800">
              <a:latin typeface="Calibri"/>
              <a:cs typeface="Calibri"/>
            </a:endParaRPr>
          </a:p>
        </p:txBody>
      </p:sp>
      <p:sp>
        <p:nvSpPr>
          <p:cNvPr id="7" name="object 7"/>
          <p:cNvSpPr txBox="1"/>
          <p:nvPr/>
        </p:nvSpPr>
        <p:spPr>
          <a:xfrm>
            <a:off x="6250940" y="1623059"/>
            <a:ext cx="5013960" cy="2207260"/>
          </a:xfrm>
          <a:prstGeom prst="rect">
            <a:avLst/>
          </a:prstGeom>
        </p:spPr>
        <p:txBody>
          <a:bodyPr vert="horz" wrap="square" lIns="0" tIns="12700" rIns="0" bIns="0" rtlCol="0">
            <a:spAutoFit/>
          </a:bodyPr>
          <a:lstStyle/>
          <a:p>
            <a:pPr marL="12700">
              <a:lnSpc>
                <a:spcPct val="100000"/>
              </a:lnSpc>
              <a:spcBef>
                <a:spcPts val="100"/>
              </a:spcBef>
            </a:pPr>
            <a:r>
              <a:rPr sz="3200">
                <a:solidFill>
                  <a:srgbClr val="CC0000"/>
                </a:solidFill>
                <a:latin typeface="Calibri"/>
                <a:cs typeface="Calibri"/>
              </a:rPr>
              <a:t>analogy: </a:t>
            </a:r>
            <a:r>
              <a:rPr sz="3200" spc="-10">
                <a:solidFill>
                  <a:srgbClr val="CC0000"/>
                </a:solidFill>
                <a:latin typeface="Calibri"/>
                <a:cs typeface="Calibri"/>
              </a:rPr>
              <a:t>taking </a:t>
            </a:r>
            <a:r>
              <a:rPr sz="3200">
                <a:solidFill>
                  <a:srgbClr val="CC0000"/>
                </a:solidFill>
                <a:latin typeface="Calibri"/>
                <a:cs typeface="Calibri"/>
              </a:rPr>
              <a:t>a</a:t>
            </a:r>
            <a:r>
              <a:rPr sz="3200" spc="15">
                <a:solidFill>
                  <a:srgbClr val="CC0000"/>
                </a:solidFill>
                <a:latin typeface="Calibri"/>
                <a:cs typeface="Calibri"/>
              </a:rPr>
              <a:t> </a:t>
            </a:r>
            <a:r>
              <a:rPr sz="3200" spc="-5">
                <a:solidFill>
                  <a:srgbClr val="CC0000"/>
                </a:solidFill>
                <a:latin typeface="Calibri"/>
                <a:cs typeface="Calibri"/>
              </a:rPr>
              <a:t>trip</a:t>
            </a:r>
            <a:endParaRPr sz="3200">
              <a:latin typeface="Calibri"/>
              <a:cs typeface="Calibri"/>
            </a:endParaRPr>
          </a:p>
          <a:p>
            <a:pPr marL="365125" marR="302895" indent="-234950">
              <a:lnSpc>
                <a:spcPts val="2900"/>
              </a:lnSpc>
              <a:spcBef>
                <a:spcPts val="640"/>
              </a:spcBef>
              <a:buFont typeface="Wingdings"/>
              <a:buChar char=""/>
              <a:tabLst>
                <a:tab pos="365125" algn="l"/>
              </a:tabLst>
            </a:pPr>
            <a:r>
              <a:rPr sz="2800" i="1" spc="-10">
                <a:solidFill>
                  <a:srgbClr val="000099"/>
                </a:solidFill>
                <a:latin typeface="Calibri"/>
                <a:cs typeface="Calibri"/>
              </a:rPr>
              <a:t>forwarding</a:t>
            </a:r>
            <a:r>
              <a:rPr sz="2800" i="1" spc="-10">
                <a:solidFill>
                  <a:srgbClr val="ED7D31"/>
                </a:solidFill>
                <a:latin typeface="Calibri"/>
                <a:cs typeface="Calibri"/>
              </a:rPr>
              <a:t>: </a:t>
            </a:r>
            <a:r>
              <a:rPr sz="2800" spc="-10">
                <a:latin typeface="Calibri"/>
                <a:cs typeface="Calibri"/>
              </a:rPr>
              <a:t>process </a:t>
            </a:r>
            <a:r>
              <a:rPr sz="2800" spc="-5">
                <a:latin typeface="Calibri"/>
                <a:cs typeface="Calibri"/>
              </a:rPr>
              <a:t>of </a:t>
            </a:r>
            <a:r>
              <a:rPr sz="2800" spc="-15">
                <a:latin typeface="Calibri"/>
                <a:cs typeface="Calibri"/>
              </a:rPr>
              <a:t>getting  </a:t>
            </a:r>
            <a:r>
              <a:rPr sz="2800" spc="-10">
                <a:latin typeface="Calibri"/>
                <a:cs typeface="Calibri"/>
              </a:rPr>
              <a:t>through </a:t>
            </a:r>
            <a:r>
              <a:rPr sz="2800" spc="-5">
                <a:latin typeface="Calibri"/>
                <a:cs typeface="Calibri"/>
              </a:rPr>
              <a:t>single</a:t>
            </a:r>
            <a:r>
              <a:rPr sz="2800" spc="-10">
                <a:latin typeface="Calibri"/>
                <a:cs typeface="Calibri"/>
              </a:rPr>
              <a:t> </a:t>
            </a:r>
            <a:r>
              <a:rPr sz="2800" spc="-15">
                <a:latin typeface="Calibri"/>
                <a:cs typeface="Calibri"/>
              </a:rPr>
              <a:t>interchange</a:t>
            </a:r>
            <a:endParaRPr sz="2800">
              <a:latin typeface="Calibri"/>
              <a:cs typeface="Calibri"/>
            </a:endParaRPr>
          </a:p>
          <a:p>
            <a:pPr marL="376555" marR="5080" indent="-234950">
              <a:lnSpc>
                <a:spcPts val="3000"/>
              </a:lnSpc>
              <a:spcBef>
                <a:spcPts val="935"/>
              </a:spcBef>
              <a:buClr>
                <a:srgbClr val="0000A3"/>
              </a:buClr>
              <a:buFont typeface="Wingdings"/>
              <a:buChar char=""/>
              <a:tabLst>
                <a:tab pos="377190" algn="l"/>
              </a:tabLst>
            </a:pPr>
            <a:r>
              <a:rPr sz="2800" i="1" spc="-5">
                <a:solidFill>
                  <a:srgbClr val="000099"/>
                </a:solidFill>
                <a:latin typeface="Calibri"/>
                <a:cs typeface="Calibri"/>
              </a:rPr>
              <a:t>routing: </a:t>
            </a:r>
            <a:r>
              <a:rPr sz="2800" spc="-10">
                <a:latin typeface="Calibri"/>
                <a:cs typeface="Calibri"/>
              </a:rPr>
              <a:t>process </a:t>
            </a:r>
            <a:r>
              <a:rPr sz="2800" spc="-5">
                <a:latin typeface="Calibri"/>
                <a:cs typeface="Calibri"/>
              </a:rPr>
              <a:t>of planning trip  </a:t>
            </a:r>
            <a:r>
              <a:rPr sz="2800" spc="-15">
                <a:latin typeface="Calibri"/>
                <a:cs typeface="Calibri"/>
              </a:rPr>
              <a:t>from </a:t>
            </a:r>
            <a:r>
              <a:rPr sz="2800" spc="-10">
                <a:latin typeface="Calibri"/>
                <a:cs typeface="Calibri"/>
              </a:rPr>
              <a:t>source </a:t>
            </a:r>
            <a:r>
              <a:rPr sz="2800" spc="-15">
                <a:latin typeface="Calibri"/>
                <a:cs typeface="Calibri"/>
              </a:rPr>
              <a:t>to</a:t>
            </a:r>
            <a:r>
              <a:rPr sz="2800" spc="5">
                <a:latin typeface="Calibri"/>
                <a:cs typeface="Calibri"/>
              </a:rPr>
              <a:t> </a:t>
            </a:r>
            <a:r>
              <a:rPr sz="2800" spc="-10">
                <a:latin typeface="Calibri"/>
                <a:cs typeface="Calibri"/>
              </a:rPr>
              <a:t>destination</a:t>
            </a:r>
            <a:endParaRPr sz="2800">
              <a:latin typeface="Calibri"/>
              <a:cs typeface="Calibri"/>
            </a:endParaRPr>
          </a:p>
        </p:txBody>
      </p:sp>
      <p:sp>
        <p:nvSpPr>
          <p:cNvPr id="8" name="object 8"/>
          <p:cNvSpPr txBox="1">
            <a:spLocks noGrp="1"/>
          </p:cNvSpPr>
          <p:nvPr>
            <p:ph sz="half" idx="2"/>
          </p:nvPr>
        </p:nvSpPr>
        <p:spPr>
          <a:prstGeom prst="rect">
            <a:avLst/>
          </a:prstGeom>
        </p:spPr>
        <p:txBody>
          <a:bodyPr vert="horz" wrap="square" lIns="0" tIns="49530" rIns="0" bIns="0" rtlCol="0">
            <a:spAutoFit/>
          </a:bodyPr>
          <a:lstStyle/>
          <a:p>
            <a:pPr marL="12700">
              <a:lnSpc>
                <a:spcPct val="100000"/>
              </a:lnSpc>
              <a:spcBef>
                <a:spcPts val="390"/>
              </a:spcBef>
            </a:pPr>
            <a:r>
              <a:rPr spc="-25"/>
              <a:t>network-layer</a:t>
            </a:r>
            <a:r>
              <a:rPr spc="-15"/>
              <a:t> </a:t>
            </a:r>
            <a:r>
              <a:t>functions:</a:t>
            </a:r>
          </a:p>
          <a:p>
            <a:pPr marL="365125" marR="5080" indent="-234950">
              <a:lnSpc>
                <a:spcPct val="90700"/>
              </a:lnSpc>
              <a:spcBef>
                <a:spcPts val="570"/>
              </a:spcBef>
              <a:buClr>
                <a:srgbClr val="0000A3"/>
              </a:buClr>
              <a:buFont typeface="Wingdings"/>
              <a:buChar char=""/>
              <a:tabLst>
                <a:tab pos="365125" algn="l"/>
              </a:tabLst>
            </a:pPr>
            <a:r>
              <a:rPr sz="2800" i="1" spc="-10">
                <a:solidFill>
                  <a:srgbClr val="000099"/>
                </a:solidFill>
                <a:latin typeface="Calibri"/>
                <a:cs typeface="Calibri"/>
              </a:rPr>
              <a:t>forwarding: </a:t>
            </a:r>
            <a:r>
              <a:rPr sz="2800" spc="-15">
                <a:solidFill>
                  <a:srgbClr val="000000"/>
                </a:solidFill>
              </a:rPr>
              <a:t>move </a:t>
            </a:r>
            <a:r>
              <a:rPr sz="2800" spc="-20">
                <a:solidFill>
                  <a:srgbClr val="000000"/>
                </a:solidFill>
              </a:rPr>
              <a:t>packets from  </a:t>
            </a:r>
            <a:r>
              <a:rPr sz="2800">
                <a:solidFill>
                  <a:srgbClr val="000000"/>
                </a:solidFill>
              </a:rPr>
              <a:t>a </a:t>
            </a:r>
            <a:r>
              <a:rPr sz="2800" spc="-20">
                <a:solidFill>
                  <a:srgbClr val="000000"/>
                </a:solidFill>
              </a:rPr>
              <a:t>router’s </a:t>
            </a:r>
            <a:r>
              <a:rPr sz="2800" spc="-5">
                <a:solidFill>
                  <a:srgbClr val="000000"/>
                </a:solidFill>
              </a:rPr>
              <a:t>input link </a:t>
            </a:r>
            <a:r>
              <a:rPr sz="2800" spc="-15">
                <a:solidFill>
                  <a:srgbClr val="000000"/>
                </a:solidFill>
              </a:rPr>
              <a:t>to  appropriate </a:t>
            </a:r>
            <a:r>
              <a:rPr sz="2800" spc="-20">
                <a:solidFill>
                  <a:srgbClr val="000000"/>
                </a:solidFill>
              </a:rPr>
              <a:t>router </a:t>
            </a:r>
            <a:r>
              <a:rPr sz="2800" spc="-5">
                <a:solidFill>
                  <a:srgbClr val="000000"/>
                </a:solidFill>
              </a:rPr>
              <a:t>output</a:t>
            </a:r>
            <a:r>
              <a:rPr sz="2800" spc="15">
                <a:solidFill>
                  <a:srgbClr val="000000"/>
                </a:solidFill>
              </a:rPr>
              <a:t> </a:t>
            </a:r>
            <a:r>
              <a:rPr sz="2800" spc="-5">
                <a:solidFill>
                  <a:srgbClr val="000000"/>
                </a:solidFill>
              </a:rPr>
              <a:t>link</a:t>
            </a:r>
            <a:endParaRPr sz="2800">
              <a:latin typeface="Calibri"/>
              <a:cs typeface="Calibri"/>
            </a:endParaRPr>
          </a:p>
          <a:p>
            <a:pPr marL="367030" marR="53340" indent="-234950">
              <a:lnSpc>
                <a:spcPts val="3000"/>
              </a:lnSpc>
              <a:spcBef>
                <a:spcPts val="930"/>
              </a:spcBef>
              <a:buClr>
                <a:srgbClr val="0000A3"/>
              </a:buClr>
              <a:buFont typeface="Wingdings"/>
              <a:buChar char=""/>
              <a:tabLst>
                <a:tab pos="367665" algn="l"/>
              </a:tabLst>
            </a:pPr>
            <a:r>
              <a:rPr sz="2800" i="1" spc="-5">
                <a:solidFill>
                  <a:srgbClr val="000099"/>
                </a:solidFill>
                <a:latin typeface="Calibri"/>
                <a:cs typeface="Calibri"/>
              </a:rPr>
              <a:t>routing: </a:t>
            </a:r>
            <a:r>
              <a:rPr sz="2800" spc="-10">
                <a:solidFill>
                  <a:srgbClr val="000000"/>
                </a:solidFill>
              </a:rPr>
              <a:t>determine </a:t>
            </a:r>
            <a:r>
              <a:rPr sz="2800" spc="-20">
                <a:solidFill>
                  <a:srgbClr val="000000"/>
                </a:solidFill>
              </a:rPr>
              <a:t>route </a:t>
            </a:r>
            <a:r>
              <a:rPr sz="2800" spc="-30">
                <a:solidFill>
                  <a:srgbClr val="000000"/>
                </a:solidFill>
              </a:rPr>
              <a:t>taken  </a:t>
            </a:r>
            <a:r>
              <a:rPr sz="2800" spc="-5">
                <a:solidFill>
                  <a:srgbClr val="000000"/>
                </a:solidFill>
              </a:rPr>
              <a:t>by </a:t>
            </a:r>
            <a:r>
              <a:rPr sz="2800" spc="-20">
                <a:solidFill>
                  <a:srgbClr val="000000"/>
                </a:solidFill>
              </a:rPr>
              <a:t>packets </a:t>
            </a:r>
            <a:r>
              <a:rPr sz="2800" spc="-15">
                <a:solidFill>
                  <a:srgbClr val="000000"/>
                </a:solidFill>
              </a:rPr>
              <a:t>from </a:t>
            </a:r>
            <a:r>
              <a:rPr sz="2800" spc="-10">
                <a:solidFill>
                  <a:srgbClr val="000000"/>
                </a:solidFill>
              </a:rPr>
              <a:t>source </a:t>
            </a:r>
            <a:r>
              <a:rPr sz="2800" spc="-15">
                <a:solidFill>
                  <a:srgbClr val="000000"/>
                </a:solidFill>
              </a:rPr>
              <a:t>to  </a:t>
            </a:r>
            <a:r>
              <a:rPr sz="2800" spc="-10">
                <a:solidFill>
                  <a:srgbClr val="000000"/>
                </a:solidFill>
              </a:rPr>
              <a:t>destination</a:t>
            </a:r>
            <a:endParaRPr sz="2800">
              <a:latin typeface="Calibri"/>
              <a:cs typeface="Calibri"/>
            </a:endParaRPr>
          </a:p>
          <a:p>
            <a:pPr marL="709930" lvl="1" indent="-232410">
              <a:lnSpc>
                <a:spcPct val="100000"/>
              </a:lnSpc>
              <a:spcBef>
                <a:spcPts val="295"/>
              </a:spcBef>
              <a:buClr>
                <a:srgbClr val="0000A8"/>
              </a:buClr>
              <a:buFont typeface="Arial"/>
              <a:buChar char="•"/>
              <a:tabLst>
                <a:tab pos="710565" algn="l"/>
              </a:tabLst>
            </a:pPr>
            <a:r>
              <a:rPr sz="2800" i="1" spc="-5">
                <a:latin typeface="Calibri"/>
                <a:cs typeface="Calibri"/>
              </a:rPr>
              <a:t>routing algorithms</a:t>
            </a:r>
            <a:endParaRPr sz="2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9215" y="100784"/>
            <a:ext cx="9848850" cy="742950"/>
          </a:xfrm>
          <a:prstGeom prst="rect">
            <a:avLst/>
          </a:prstGeom>
        </p:spPr>
        <p:txBody>
          <a:bodyPr vert="horz" wrap="square" lIns="0" tIns="13335" rIns="0" bIns="0" rtlCol="0">
            <a:spAutoFit/>
          </a:bodyPr>
          <a:lstStyle/>
          <a:p>
            <a:pPr marL="12700">
              <a:lnSpc>
                <a:spcPct val="100000"/>
              </a:lnSpc>
              <a:spcBef>
                <a:spcPts val="105"/>
              </a:spcBef>
            </a:pPr>
            <a:r>
              <a:rPr sz="4700" b="0" spc="35">
                <a:solidFill>
                  <a:srgbClr val="0000A3"/>
                </a:solidFill>
                <a:latin typeface="Calibri Light"/>
                <a:cs typeface="Calibri Light"/>
              </a:rPr>
              <a:t>Network </a:t>
            </a:r>
            <a:r>
              <a:rPr sz="4700" b="0" spc="10">
                <a:solidFill>
                  <a:srgbClr val="0000A3"/>
                </a:solidFill>
                <a:latin typeface="Calibri Light"/>
                <a:cs typeface="Calibri Light"/>
              </a:rPr>
              <a:t>layer: </a:t>
            </a:r>
            <a:r>
              <a:rPr sz="4700" b="0" spc="15">
                <a:solidFill>
                  <a:srgbClr val="0000A3"/>
                </a:solidFill>
                <a:latin typeface="Calibri Light"/>
                <a:cs typeface="Calibri Light"/>
              </a:rPr>
              <a:t>data </a:t>
            </a:r>
            <a:r>
              <a:rPr sz="4700" b="0" spc="40">
                <a:solidFill>
                  <a:srgbClr val="0000A3"/>
                </a:solidFill>
                <a:latin typeface="Calibri Light"/>
                <a:cs typeface="Calibri Light"/>
              </a:rPr>
              <a:t>plane, </a:t>
            </a:r>
            <a:r>
              <a:rPr sz="4700" b="0" spc="10">
                <a:solidFill>
                  <a:srgbClr val="0000A3"/>
                </a:solidFill>
                <a:latin typeface="Calibri Light"/>
                <a:cs typeface="Calibri Light"/>
              </a:rPr>
              <a:t>control</a:t>
            </a:r>
            <a:r>
              <a:rPr sz="4700" b="0" spc="35">
                <a:solidFill>
                  <a:srgbClr val="0000A3"/>
                </a:solidFill>
                <a:latin typeface="Calibri Light"/>
                <a:cs typeface="Calibri Light"/>
              </a:rPr>
              <a:t> </a:t>
            </a:r>
            <a:r>
              <a:rPr sz="4700" b="0" spc="45">
                <a:solidFill>
                  <a:srgbClr val="0000A3"/>
                </a:solidFill>
                <a:latin typeface="Calibri Light"/>
                <a:cs typeface="Calibri Light"/>
              </a:rPr>
              <a:t>plane</a:t>
            </a:r>
            <a:endParaRPr sz="4700">
              <a:latin typeface="Calibri Light"/>
              <a:cs typeface="Calibri Light"/>
            </a:endParaRPr>
          </a:p>
        </p:txBody>
      </p:sp>
      <p:sp>
        <p:nvSpPr>
          <p:cNvPr id="3" name="object 3"/>
          <p:cNvSpPr/>
          <p:nvPr/>
        </p:nvSpPr>
        <p:spPr>
          <a:xfrm>
            <a:off x="2931281" y="4928482"/>
            <a:ext cx="1892620" cy="9142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600450" y="5050719"/>
            <a:ext cx="500380" cy="157480"/>
          </a:xfrm>
          <a:custGeom>
            <a:avLst/>
            <a:gdLst/>
            <a:ahLst/>
            <a:cxnLst/>
            <a:rect l="l" t="t" r="r" b="b"/>
            <a:pathLst>
              <a:path w="500379" h="157479">
                <a:moveTo>
                  <a:pt x="0" y="157163"/>
                </a:moveTo>
                <a:lnTo>
                  <a:pt x="500063" y="0"/>
                </a:lnTo>
              </a:path>
            </a:pathLst>
          </a:custGeom>
          <a:ln w="12700">
            <a:solidFill>
              <a:srgbClr val="000000"/>
            </a:solidFill>
          </a:ln>
        </p:spPr>
        <p:txBody>
          <a:bodyPr wrap="square" lIns="0" tIns="0" rIns="0" bIns="0" rtlCol="0"/>
          <a:lstStyle/>
          <a:p>
            <a:endParaRPr/>
          </a:p>
        </p:txBody>
      </p:sp>
      <p:sp>
        <p:nvSpPr>
          <p:cNvPr id="5" name="object 5"/>
          <p:cNvSpPr/>
          <p:nvPr/>
        </p:nvSpPr>
        <p:spPr>
          <a:xfrm>
            <a:off x="3449637" y="5266620"/>
            <a:ext cx="862330" cy="104775"/>
          </a:xfrm>
          <a:custGeom>
            <a:avLst/>
            <a:gdLst/>
            <a:ahLst/>
            <a:cxnLst/>
            <a:rect l="l" t="t" r="r" b="b"/>
            <a:pathLst>
              <a:path w="862329" h="104775">
                <a:moveTo>
                  <a:pt x="0" y="0"/>
                </a:moveTo>
                <a:lnTo>
                  <a:pt x="862012" y="104775"/>
                </a:lnTo>
              </a:path>
            </a:pathLst>
          </a:custGeom>
          <a:ln w="12700">
            <a:solidFill>
              <a:srgbClr val="000000"/>
            </a:solidFill>
          </a:ln>
        </p:spPr>
        <p:txBody>
          <a:bodyPr wrap="square" lIns="0" tIns="0" rIns="0" bIns="0" rtlCol="0"/>
          <a:lstStyle/>
          <a:p>
            <a:endParaRPr/>
          </a:p>
        </p:txBody>
      </p:sp>
      <p:sp>
        <p:nvSpPr>
          <p:cNvPr id="6" name="object 6"/>
          <p:cNvSpPr/>
          <p:nvPr/>
        </p:nvSpPr>
        <p:spPr>
          <a:xfrm>
            <a:off x="3462337" y="5372982"/>
            <a:ext cx="714375" cy="274955"/>
          </a:xfrm>
          <a:custGeom>
            <a:avLst/>
            <a:gdLst/>
            <a:ahLst/>
            <a:cxnLst/>
            <a:rect l="l" t="t" r="r" b="b"/>
            <a:pathLst>
              <a:path w="714375" h="274954">
                <a:moveTo>
                  <a:pt x="0" y="0"/>
                </a:moveTo>
                <a:lnTo>
                  <a:pt x="714375" y="274637"/>
                </a:lnTo>
              </a:path>
            </a:pathLst>
          </a:custGeom>
          <a:ln w="12700">
            <a:solidFill>
              <a:srgbClr val="000000"/>
            </a:solidFill>
          </a:ln>
        </p:spPr>
        <p:txBody>
          <a:bodyPr wrap="square" lIns="0" tIns="0" rIns="0" bIns="0" rtlCol="0"/>
          <a:lstStyle/>
          <a:p>
            <a:endParaRPr/>
          </a:p>
        </p:txBody>
      </p:sp>
      <p:sp>
        <p:nvSpPr>
          <p:cNvPr id="7" name="object 7"/>
          <p:cNvSpPr/>
          <p:nvPr/>
        </p:nvSpPr>
        <p:spPr>
          <a:xfrm>
            <a:off x="1622424" y="5293607"/>
            <a:ext cx="1506855" cy="1905"/>
          </a:xfrm>
          <a:custGeom>
            <a:avLst/>
            <a:gdLst/>
            <a:ahLst/>
            <a:cxnLst/>
            <a:rect l="l" t="t" r="r" b="b"/>
            <a:pathLst>
              <a:path w="1506855" h="1904">
                <a:moveTo>
                  <a:pt x="1506538" y="0"/>
                </a:moveTo>
                <a:lnTo>
                  <a:pt x="0" y="1587"/>
                </a:lnTo>
              </a:path>
            </a:pathLst>
          </a:custGeom>
          <a:ln w="9525">
            <a:solidFill>
              <a:srgbClr val="000000"/>
            </a:solidFill>
          </a:ln>
        </p:spPr>
        <p:txBody>
          <a:bodyPr wrap="square" lIns="0" tIns="0" rIns="0" bIns="0" rtlCol="0"/>
          <a:lstStyle/>
          <a:p>
            <a:endParaRPr/>
          </a:p>
        </p:txBody>
      </p:sp>
      <p:sp>
        <p:nvSpPr>
          <p:cNvPr id="8" name="object 8"/>
          <p:cNvSpPr/>
          <p:nvPr/>
        </p:nvSpPr>
        <p:spPr>
          <a:xfrm>
            <a:off x="1303812" y="4976391"/>
            <a:ext cx="1290320" cy="208279"/>
          </a:xfrm>
          <a:custGeom>
            <a:avLst/>
            <a:gdLst/>
            <a:ahLst/>
            <a:cxnLst/>
            <a:rect l="l" t="t" r="r" b="b"/>
            <a:pathLst>
              <a:path w="1290320" h="208279">
                <a:moveTo>
                  <a:pt x="0" y="0"/>
                </a:moveTo>
                <a:lnTo>
                  <a:pt x="1289721" y="0"/>
                </a:lnTo>
                <a:lnTo>
                  <a:pt x="1289721" y="208240"/>
                </a:lnTo>
                <a:lnTo>
                  <a:pt x="0" y="208240"/>
                </a:lnTo>
                <a:lnTo>
                  <a:pt x="0" y="0"/>
                </a:lnTo>
                <a:close/>
              </a:path>
            </a:pathLst>
          </a:custGeom>
          <a:solidFill>
            <a:srgbClr val="808080"/>
          </a:solidFill>
        </p:spPr>
        <p:txBody>
          <a:bodyPr wrap="square" lIns="0" tIns="0" rIns="0" bIns="0" rtlCol="0"/>
          <a:lstStyle/>
          <a:p>
            <a:endParaRPr/>
          </a:p>
        </p:txBody>
      </p:sp>
      <p:sp>
        <p:nvSpPr>
          <p:cNvPr id="9" name="object 9"/>
          <p:cNvSpPr/>
          <p:nvPr/>
        </p:nvSpPr>
        <p:spPr>
          <a:xfrm>
            <a:off x="1277240" y="4997216"/>
            <a:ext cx="1281430" cy="208279"/>
          </a:xfrm>
          <a:custGeom>
            <a:avLst/>
            <a:gdLst/>
            <a:ahLst/>
            <a:cxnLst/>
            <a:rect l="l" t="t" r="r" b="b"/>
            <a:pathLst>
              <a:path w="1281430" h="208279">
                <a:moveTo>
                  <a:pt x="0" y="0"/>
                </a:moveTo>
                <a:lnTo>
                  <a:pt x="1280863" y="0"/>
                </a:lnTo>
                <a:lnTo>
                  <a:pt x="1280863" y="208240"/>
                </a:lnTo>
                <a:lnTo>
                  <a:pt x="0" y="208240"/>
                </a:lnTo>
                <a:lnTo>
                  <a:pt x="0" y="0"/>
                </a:lnTo>
                <a:close/>
              </a:path>
            </a:pathLst>
          </a:custGeom>
          <a:solidFill>
            <a:srgbClr val="3333CC"/>
          </a:solidFill>
        </p:spPr>
        <p:txBody>
          <a:bodyPr wrap="square" lIns="0" tIns="0" rIns="0" bIns="0" rtlCol="0"/>
          <a:lstStyle/>
          <a:p>
            <a:endParaRPr/>
          </a:p>
        </p:txBody>
      </p:sp>
      <p:sp>
        <p:nvSpPr>
          <p:cNvPr id="10" name="object 10"/>
          <p:cNvSpPr/>
          <p:nvPr/>
        </p:nvSpPr>
        <p:spPr>
          <a:xfrm>
            <a:off x="1277240" y="4997216"/>
            <a:ext cx="1281430" cy="208279"/>
          </a:xfrm>
          <a:custGeom>
            <a:avLst/>
            <a:gdLst/>
            <a:ahLst/>
            <a:cxnLst/>
            <a:rect l="l" t="t" r="r" b="b"/>
            <a:pathLst>
              <a:path w="1281430" h="208279">
                <a:moveTo>
                  <a:pt x="0" y="0"/>
                </a:moveTo>
                <a:lnTo>
                  <a:pt x="1280864" y="0"/>
                </a:lnTo>
                <a:lnTo>
                  <a:pt x="1280864" y="208241"/>
                </a:lnTo>
                <a:lnTo>
                  <a:pt x="0" y="208241"/>
                </a:lnTo>
                <a:lnTo>
                  <a:pt x="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2421689" y="5074343"/>
            <a:ext cx="471805" cy="76200"/>
          </a:xfrm>
          <a:custGeom>
            <a:avLst/>
            <a:gdLst/>
            <a:ahLst/>
            <a:cxnLst/>
            <a:rect l="l" t="t" r="r" b="b"/>
            <a:pathLst>
              <a:path w="471805" h="76200">
                <a:moveTo>
                  <a:pt x="395045" y="42862"/>
                </a:moveTo>
                <a:lnTo>
                  <a:pt x="395044" y="76200"/>
                </a:lnTo>
                <a:lnTo>
                  <a:pt x="461719" y="42862"/>
                </a:lnTo>
                <a:lnTo>
                  <a:pt x="395045" y="42862"/>
                </a:lnTo>
                <a:close/>
              </a:path>
              <a:path w="471805" h="76200">
                <a:moveTo>
                  <a:pt x="395045" y="33337"/>
                </a:moveTo>
                <a:lnTo>
                  <a:pt x="395045" y="42862"/>
                </a:lnTo>
                <a:lnTo>
                  <a:pt x="407744" y="42862"/>
                </a:lnTo>
                <a:lnTo>
                  <a:pt x="407744" y="33337"/>
                </a:lnTo>
                <a:lnTo>
                  <a:pt x="395045" y="33337"/>
                </a:lnTo>
                <a:close/>
              </a:path>
              <a:path w="471805" h="76200">
                <a:moveTo>
                  <a:pt x="395046" y="0"/>
                </a:moveTo>
                <a:lnTo>
                  <a:pt x="395045" y="33337"/>
                </a:lnTo>
                <a:lnTo>
                  <a:pt x="407744" y="33337"/>
                </a:lnTo>
                <a:lnTo>
                  <a:pt x="407744" y="42862"/>
                </a:lnTo>
                <a:lnTo>
                  <a:pt x="461722" y="42861"/>
                </a:lnTo>
                <a:lnTo>
                  <a:pt x="471244" y="38100"/>
                </a:lnTo>
                <a:lnTo>
                  <a:pt x="395046" y="0"/>
                </a:lnTo>
                <a:close/>
              </a:path>
              <a:path w="471805" h="76200">
                <a:moveTo>
                  <a:pt x="0" y="33336"/>
                </a:moveTo>
                <a:lnTo>
                  <a:pt x="0" y="42861"/>
                </a:lnTo>
                <a:lnTo>
                  <a:pt x="395045" y="42862"/>
                </a:lnTo>
                <a:lnTo>
                  <a:pt x="395045" y="33337"/>
                </a:lnTo>
                <a:lnTo>
                  <a:pt x="0" y="33336"/>
                </a:lnTo>
                <a:close/>
              </a:path>
            </a:pathLst>
          </a:custGeom>
          <a:solidFill>
            <a:srgbClr val="3333CC"/>
          </a:solidFill>
        </p:spPr>
        <p:txBody>
          <a:bodyPr wrap="square" lIns="0" tIns="0" rIns="0" bIns="0" rtlCol="0"/>
          <a:lstStyle/>
          <a:p>
            <a:endParaRPr/>
          </a:p>
        </p:txBody>
      </p:sp>
      <p:sp>
        <p:nvSpPr>
          <p:cNvPr id="12" name="object 12"/>
          <p:cNvSpPr/>
          <p:nvPr/>
        </p:nvSpPr>
        <p:spPr>
          <a:xfrm>
            <a:off x="1978792" y="4999992"/>
            <a:ext cx="476884" cy="210185"/>
          </a:xfrm>
          <a:custGeom>
            <a:avLst/>
            <a:gdLst/>
            <a:ahLst/>
            <a:cxnLst/>
            <a:rect l="l" t="t" r="r" b="b"/>
            <a:pathLst>
              <a:path w="476885" h="210185">
                <a:moveTo>
                  <a:pt x="0" y="0"/>
                </a:moveTo>
                <a:lnTo>
                  <a:pt x="476558" y="0"/>
                </a:lnTo>
                <a:lnTo>
                  <a:pt x="476558" y="209628"/>
                </a:lnTo>
                <a:lnTo>
                  <a:pt x="0" y="209628"/>
                </a:lnTo>
                <a:lnTo>
                  <a:pt x="0" y="0"/>
                </a:lnTo>
                <a:close/>
              </a:path>
            </a:pathLst>
          </a:custGeom>
          <a:solidFill>
            <a:srgbClr val="00CC99"/>
          </a:solidFill>
        </p:spPr>
        <p:txBody>
          <a:bodyPr wrap="square" lIns="0" tIns="0" rIns="0" bIns="0" rtlCol="0"/>
          <a:lstStyle/>
          <a:p>
            <a:endParaRPr/>
          </a:p>
        </p:txBody>
      </p:sp>
      <p:sp>
        <p:nvSpPr>
          <p:cNvPr id="13" name="object 13"/>
          <p:cNvSpPr/>
          <p:nvPr/>
        </p:nvSpPr>
        <p:spPr>
          <a:xfrm>
            <a:off x="1978792" y="4999992"/>
            <a:ext cx="476884" cy="210185"/>
          </a:xfrm>
          <a:custGeom>
            <a:avLst/>
            <a:gdLst/>
            <a:ahLst/>
            <a:cxnLst/>
            <a:rect l="l" t="t" r="r" b="b"/>
            <a:pathLst>
              <a:path w="476885" h="210185">
                <a:moveTo>
                  <a:pt x="0" y="0"/>
                </a:moveTo>
                <a:lnTo>
                  <a:pt x="476559" y="0"/>
                </a:lnTo>
                <a:lnTo>
                  <a:pt x="476559" y="209629"/>
                </a:lnTo>
                <a:lnTo>
                  <a:pt x="0" y="209629"/>
                </a:lnTo>
                <a:lnTo>
                  <a:pt x="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2004382" y="5010404"/>
            <a:ext cx="362585" cy="208279"/>
          </a:xfrm>
          <a:prstGeom prst="rect">
            <a:avLst/>
          </a:prstGeom>
        </p:spPr>
        <p:txBody>
          <a:bodyPr vert="horz" wrap="square" lIns="0" tIns="12700" rIns="0" bIns="0" rtlCol="0">
            <a:spAutoFit/>
          </a:bodyPr>
          <a:lstStyle/>
          <a:p>
            <a:pPr marL="12700">
              <a:lnSpc>
                <a:spcPct val="100000"/>
              </a:lnSpc>
              <a:spcBef>
                <a:spcPts val="100"/>
              </a:spcBef>
            </a:pPr>
            <a:r>
              <a:rPr sz="1200" spc="-5">
                <a:latin typeface="Arial"/>
                <a:cs typeface="Arial"/>
              </a:rPr>
              <a:t>0111</a:t>
            </a:r>
            <a:endParaRPr sz="1200">
              <a:latin typeface="Arial"/>
              <a:cs typeface="Arial"/>
            </a:endParaRPr>
          </a:p>
        </p:txBody>
      </p:sp>
      <p:sp>
        <p:nvSpPr>
          <p:cNvPr id="15" name="object 15"/>
          <p:cNvSpPr/>
          <p:nvPr/>
        </p:nvSpPr>
        <p:spPr>
          <a:xfrm>
            <a:off x="1731481" y="4725450"/>
            <a:ext cx="408940" cy="304165"/>
          </a:xfrm>
          <a:custGeom>
            <a:avLst/>
            <a:gdLst/>
            <a:ahLst/>
            <a:cxnLst/>
            <a:rect l="l" t="t" r="r" b="b"/>
            <a:pathLst>
              <a:path w="408939" h="304164">
                <a:moveTo>
                  <a:pt x="344418" y="262232"/>
                </a:moveTo>
                <a:lnTo>
                  <a:pt x="324601" y="289041"/>
                </a:lnTo>
                <a:lnTo>
                  <a:pt x="408527" y="303695"/>
                </a:lnTo>
                <a:lnTo>
                  <a:pt x="391272" y="269781"/>
                </a:lnTo>
                <a:lnTo>
                  <a:pt x="354630" y="269781"/>
                </a:lnTo>
                <a:lnTo>
                  <a:pt x="344418" y="262232"/>
                </a:lnTo>
                <a:close/>
              </a:path>
              <a:path w="408939" h="304164">
                <a:moveTo>
                  <a:pt x="350079" y="254572"/>
                </a:moveTo>
                <a:lnTo>
                  <a:pt x="344418" y="262232"/>
                </a:lnTo>
                <a:lnTo>
                  <a:pt x="354630" y="269781"/>
                </a:lnTo>
                <a:lnTo>
                  <a:pt x="360292" y="262121"/>
                </a:lnTo>
                <a:lnTo>
                  <a:pt x="350079" y="254572"/>
                </a:lnTo>
                <a:close/>
              </a:path>
              <a:path w="408939" h="304164">
                <a:moveTo>
                  <a:pt x="369895" y="227764"/>
                </a:moveTo>
                <a:lnTo>
                  <a:pt x="350079" y="254572"/>
                </a:lnTo>
                <a:lnTo>
                  <a:pt x="360292" y="262121"/>
                </a:lnTo>
                <a:lnTo>
                  <a:pt x="354630" y="269781"/>
                </a:lnTo>
                <a:lnTo>
                  <a:pt x="391272" y="269781"/>
                </a:lnTo>
                <a:lnTo>
                  <a:pt x="369895" y="227764"/>
                </a:lnTo>
                <a:close/>
              </a:path>
              <a:path w="408939" h="304164">
                <a:moveTo>
                  <a:pt x="5661" y="0"/>
                </a:moveTo>
                <a:lnTo>
                  <a:pt x="0" y="7659"/>
                </a:lnTo>
                <a:lnTo>
                  <a:pt x="344418" y="262232"/>
                </a:lnTo>
                <a:lnTo>
                  <a:pt x="350079" y="254572"/>
                </a:lnTo>
                <a:lnTo>
                  <a:pt x="5661" y="0"/>
                </a:lnTo>
                <a:close/>
              </a:path>
            </a:pathLst>
          </a:custGeom>
          <a:solidFill>
            <a:srgbClr val="000000"/>
          </a:solidFill>
        </p:spPr>
        <p:txBody>
          <a:bodyPr wrap="square" lIns="0" tIns="0" rIns="0" bIns="0" rtlCol="0"/>
          <a:lstStyle/>
          <a:p>
            <a:endParaRPr/>
          </a:p>
        </p:txBody>
      </p:sp>
      <p:sp>
        <p:nvSpPr>
          <p:cNvPr id="16" name="object 16"/>
          <p:cNvSpPr txBox="1"/>
          <p:nvPr/>
        </p:nvSpPr>
        <p:spPr>
          <a:xfrm>
            <a:off x="850678" y="1454839"/>
            <a:ext cx="4397375" cy="3281679"/>
          </a:xfrm>
          <a:prstGeom prst="rect">
            <a:avLst/>
          </a:prstGeom>
        </p:spPr>
        <p:txBody>
          <a:bodyPr vert="horz" wrap="square" lIns="0" tIns="49530" rIns="0" bIns="0" rtlCol="0">
            <a:spAutoFit/>
          </a:bodyPr>
          <a:lstStyle/>
          <a:p>
            <a:pPr marL="12700">
              <a:lnSpc>
                <a:spcPct val="100000"/>
              </a:lnSpc>
              <a:spcBef>
                <a:spcPts val="390"/>
              </a:spcBef>
            </a:pPr>
            <a:r>
              <a:rPr sz="3200" spc="-20">
                <a:solidFill>
                  <a:srgbClr val="CC0000"/>
                </a:solidFill>
                <a:latin typeface="Calibri"/>
                <a:cs typeface="Calibri"/>
              </a:rPr>
              <a:t>Data</a:t>
            </a:r>
            <a:r>
              <a:rPr sz="3200" spc="-5">
                <a:solidFill>
                  <a:srgbClr val="CC0000"/>
                </a:solidFill>
                <a:latin typeface="Calibri"/>
                <a:cs typeface="Calibri"/>
              </a:rPr>
              <a:t> </a:t>
            </a:r>
            <a:r>
              <a:rPr sz="3200">
                <a:solidFill>
                  <a:srgbClr val="CC0000"/>
                </a:solidFill>
                <a:latin typeface="Calibri"/>
                <a:cs typeface="Calibri"/>
              </a:rPr>
              <a:t>plane:</a:t>
            </a:r>
            <a:endParaRPr sz="3200">
              <a:latin typeface="Calibri"/>
              <a:cs typeface="Calibri"/>
            </a:endParaRPr>
          </a:p>
          <a:p>
            <a:pPr marL="304800" indent="-292100">
              <a:lnSpc>
                <a:spcPct val="100000"/>
              </a:lnSpc>
              <a:spcBef>
                <a:spcPts val="254"/>
              </a:spcBef>
              <a:buFont typeface="Wingdings"/>
              <a:buChar char=""/>
              <a:tabLst>
                <a:tab pos="304800" algn="l"/>
              </a:tabLst>
            </a:pPr>
            <a:r>
              <a:rPr sz="2800" i="1" spc="-10">
                <a:solidFill>
                  <a:srgbClr val="0000A3"/>
                </a:solidFill>
                <a:latin typeface="Calibri"/>
                <a:cs typeface="Calibri"/>
              </a:rPr>
              <a:t>local</a:t>
            </a:r>
            <a:r>
              <a:rPr sz="2800" spc="-10">
                <a:latin typeface="Calibri"/>
                <a:cs typeface="Calibri"/>
              </a:rPr>
              <a:t>, </a:t>
            </a:r>
            <a:r>
              <a:rPr sz="2800" spc="-20">
                <a:latin typeface="Calibri"/>
                <a:cs typeface="Calibri"/>
              </a:rPr>
              <a:t>per-router</a:t>
            </a:r>
            <a:r>
              <a:rPr sz="2800">
                <a:latin typeface="Calibri"/>
                <a:cs typeface="Calibri"/>
              </a:rPr>
              <a:t> </a:t>
            </a:r>
            <a:r>
              <a:rPr sz="2800" spc="-5">
                <a:latin typeface="Calibri"/>
                <a:cs typeface="Calibri"/>
              </a:rPr>
              <a:t>function</a:t>
            </a:r>
            <a:endParaRPr sz="2800">
              <a:latin typeface="Calibri"/>
              <a:cs typeface="Calibri"/>
            </a:endParaRPr>
          </a:p>
          <a:p>
            <a:pPr marL="304800" marR="5080" indent="-292100">
              <a:lnSpc>
                <a:spcPts val="3000"/>
              </a:lnSpc>
              <a:spcBef>
                <a:spcPts val="740"/>
              </a:spcBef>
              <a:buClr>
                <a:srgbClr val="0000A3"/>
              </a:buClr>
              <a:buFont typeface="Wingdings"/>
              <a:buChar char=""/>
              <a:tabLst>
                <a:tab pos="304800" algn="l"/>
              </a:tabLst>
            </a:pPr>
            <a:r>
              <a:rPr sz="2800" spc="-10">
                <a:latin typeface="Calibri"/>
                <a:cs typeface="Calibri"/>
              </a:rPr>
              <a:t>determines </a:t>
            </a:r>
            <a:r>
              <a:rPr sz="2800" spc="-5">
                <a:latin typeface="Calibri"/>
                <a:cs typeface="Calibri"/>
              </a:rPr>
              <a:t>how </a:t>
            </a:r>
            <a:r>
              <a:rPr sz="2800" spc="-20">
                <a:latin typeface="Calibri"/>
                <a:cs typeface="Calibri"/>
              </a:rPr>
              <a:t>datagram  </a:t>
            </a:r>
            <a:r>
              <a:rPr sz="2800" spc="-5">
                <a:latin typeface="Calibri"/>
                <a:cs typeface="Calibri"/>
              </a:rPr>
              <a:t>arriving on </a:t>
            </a:r>
            <a:r>
              <a:rPr sz="2800" spc="-20">
                <a:latin typeface="Calibri"/>
                <a:cs typeface="Calibri"/>
              </a:rPr>
              <a:t>router </a:t>
            </a:r>
            <a:r>
              <a:rPr sz="2800" i="1" spc="-5">
                <a:solidFill>
                  <a:srgbClr val="FF0000"/>
                </a:solidFill>
                <a:latin typeface="Calibri"/>
                <a:cs typeface="Calibri"/>
              </a:rPr>
              <a:t>input port  </a:t>
            </a:r>
            <a:r>
              <a:rPr sz="2800" spc="-5">
                <a:latin typeface="Calibri"/>
                <a:cs typeface="Calibri"/>
              </a:rPr>
              <a:t>is </a:t>
            </a:r>
            <a:r>
              <a:rPr sz="2800" spc="-20">
                <a:latin typeface="Calibri"/>
                <a:cs typeface="Calibri"/>
              </a:rPr>
              <a:t>forwarded </a:t>
            </a:r>
            <a:r>
              <a:rPr sz="2800" spc="-15">
                <a:latin typeface="Calibri"/>
                <a:cs typeface="Calibri"/>
              </a:rPr>
              <a:t>to </a:t>
            </a:r>
            <a:r>
              <a:rPr sz="2800" spc="-20">
                <a:latin typeface="Calibri"/>
                <a:cs typeface="Calibri"/>
              </a:rPr>
              <a:t>router  </a:t>
            </a:r>
            <a:r>
              <a:rPr sz="2800" i="1" spc="-5">
                <a:solidFill>
                  <a:srgbClr val="FF0000"/>
                </a:solidFill>
                <a:latin typeface="Calibri"/>
                <a:cs typeface="Calibri"/>
              </a:rPr>
              <a:t>output port</a:t>
            </a:r>
            <a:endParaRPr sz="2800" i="1">
              <a:solidFill>
                <a:srgbClr val="FF0000"/>
              </a:solidFill>
              <a:latin typeface="Calibri"/>
              <a:cs typeface="Calibri"/>
            </a:endParaRPr>
          </a:p>
          <a:p>
            <a:pPr marL="421640" marR="2636520">
              <a:lnSpc>
                <a:spcPts val="1610"/>
              </a:lnSpc>
              <a:spcBef>
                <a:spcPts val="1975"/>
              </a:spcBef>
            </a:pPr>
            <a:r>
              <a:rPr sz="1400" spc="-5">
                <a:latin typeface="Arial"/>
                <a:cs typeface="Arial"/>
              </a:rPr>
              <a:t>values </a:t>
            </a:r>
            <a:r>
              <a:rPr sz="1400">
                <a:latin typeface="Arial"/>
                <a:cs typeface="Arial"/>
              </a:rPr>
              <a:t>in</a:t>
            </a:r>
            <a:r>
              <a:rPr sz="1400" spc="-70">
                <a:latin typeface="Arial"/>
                <a:cs typeface="Arial"/>
              </a:rPr>
              <a:t> </a:t>
            </a:r>
            <a:r>
              <a:rPr sz="1400" spc="-5">
                <a:latin typeface="Arial"/>
                <a:cs typeface="Arial"/>
              </a:rPr>
              <a:t>arriving  packet</a:t>
            </a:r>
            <a:r>
              <a:rPr sz="1400" spc="-20">
                <a:latin typeface="Arial"/>
                <a:cs typeface="Arial"/>
              </a:rPr>
              <a:t> </a:t>
            </a:r>
            <a:r>
              <a:rPr sz="1400" spc="-5">
                <a:latin typeface="Arial"/>
                <a:cs typeface="Arial"/>
              </a:rPr>
              <a:t>header</a:t>
            </a:r>
            <a:endParaRPr sz="1400">
              <a:latin typeface="Arial"/>
              <a:cs typeface="Arial"/>
            </a:endParaRPr>
          </a:p>
        </p:txBody>
      </p:sp>
      <p:sp>
        <p:nvSpPr>
          <p:cNvPr id="17" name="object 17"/>
          <p:cNvSpPr/>
          <p:nvPr/>
        </p:nvSpPr>
        <p:spPr>
          <a:xfrm>
            <a:off x="3008376" y="5209032"/>
            <a:ext cx="655320" cy="30175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3054350" y="5230107"/>
            <a:ext cx="563562" cy="21431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054350" y="5230108"/>
            <a:ext cx="563880" cy="214629"/>
          </a:xfrm>
          <a:custGeom>
            <a:avLst/>
            <a:gdLst/>
            <a:ahLst/>
            <a:cxnLst/>
            <a:rect l="l" t="t" r="r" b="b"/>
            <a:pathLst>
              <a:path w="563879" h="214629">
                <a:moveTo>
                  <a:pt x="0" y="107156"/>
                </a:moveTo>
                <a:lnTo>
                  <a:pt x="28640" y="154280"/>
                </a:lnTo>
                <a:lnTo>
                  <a:pt x="61904" y="174176"/>
                </a:lnTo>
                <a:lnTo>
                  <a:pt x="105541" y="190771"/>
                </a:lnTo>
                <a:lnTo>
                  <a:pt x="157861" y="203420"/>
                </a:lnTo>
                <a:lnTo>
                  <a:pt x="217171" y="211481"/>
                </a:lnTo>
                <a:lnTo>
                  <a:pt x="281781" y="214312"/>
                </a:lnTo>
                <a:lnTo>
                  <a:pt x="346391" y="211481"/>
                </a:lnTo>
                <a:lnTo>
                  <a:pt x="405701" y="203420"/>
                </a:lnTo>
                <a:lnTo>
                  <a:pt x="458021" y="190771"/>
                </a:lnTo>
                <a:lnTo>
                  <a:pt x="501658" y="174176"/>
                </a:lnTo>
                <a:lnTo>
                  <a:pt x="534922" y="154280"/>
                </a:lnTo>
                <a:lnTo>
                  <a:pt x="563563" y="107156"/>
                </a:lnTo>
                <a:lnTo>
                  <a:pt x="556120" y="82586"/>
                </a:lnTo>
                <a:lnTo>
                  <a:pt x="501658" y="40135"/>
                </a:lnTo>
                <a:lnTo>
                  <a:pt x="458021" y="23540"/>
                </a:lnTo>
                <a:lnTo>
                  <a:pt x="405701" y="10891"/>
                </a:lnTo>
                <a:lnTo>
                  <a:pt x="346391" y="2830"/>
                </a:lnTo>
                <a:lnTo>
                  <a:pt x="281781" y="0"/>
                </a:lnTo>
                <a:lnTo>
                  <a:pt x="217171" y="2830"/>
                </a:lnTo>
                <a:lnTo>
                  <a:pt x="157861" y="10891"/>
                </a:lnTo>
                <a:lnTo>
                  <a:pt x="105541" y="23540"/>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20" name="object 20"/>
          <p:cNvSpPr/>
          <p:nvPr/>
        </p:nvSpPr>
        <p:spPr>
          <a:xfrm>
            <a:off x="3052762" y="5260270"/>
            <a:ext cx="565150" cy="77787"/>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008376" y="5129784"/>
            <a:ext cx="652272" cy="30175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3052762" y="5150732"/>
            <a:ext cx="563880" cy="214629"/>
          </a:xfrm>
          <a:custGeom>
            <a:avLst/>
            <a:gdLst/>
            <a:ahLst/>
            <a:cxnLst/>
            <a:rect l="l" t="t" r="r" b="b"/>
            <a:pathLst>
              <a:path w="563879" h="214629">
                <a:moveTo>
                  <a:pt x="281781" y="0"/>
                </a:moveTo>
                <a:lnTo>
                  <a:pt x="217171" y="2830"/>
                </a:lnTo>
                <a:lnTo>
                  <a:pt x="157861" y="10891"/>
                </a:lnTo>
                <a:lnTo>
                  <a:pt x="105541" y="23541"/>
                </a:lnTo>
                <a:lnTo>
                  <a:pt x="61904" y="40135"/>
                </a:lnTo>
                <a:lnTo>
                  <a:pt x="28640" y="60031"/>
                </a:lnTo>
                <a:lnTo>
                  <a:pt x="0" y="107156"/>
                </a:lnTo>
                <a:lnTo>
                  <a:pt x="7442" y="131726"/>
                </a:lnTo>
                <a:lnTo>
                  <a:pt x="61904" y="174177"/>
                </a:lnTo>
                <a:lnTo>
                  <a:pt x="105541" y="190771"/>
                </a:lnTo>
                <a:lnTo>
                  <a:pt x="157861" y="203421"/>
                </a:lnTo>
                <a:lnTo>
                  <a:pt x="217171" y="211482"/>
                </a:lnTo>
                <a:lnTo>
                  <a:pt x="281781" y="214312"/>
                </a:lnTo>
                <a:lnTo>
                  <a:pt x="346391" y="211482"/>
                </a:lnTo>
                <a:lnTo>
                  <a:pt x="405701" y="203421"/>
                </a:lnTo>
                <a:lnTo>
                  <a:pt x="458020" y="190771"/>
                </a:lnTo>
                <a:lnTo>
                  <a:pt x="501658" y="174177"/>
                </a:lnTo>
                <a:lnTo>
                  <a:pt x="534921" y="154280"/>
                </a:lnTo>
                <a:lnTo>
                  <a:pt x="563562" y="107156"/>
                </a:lnTo>
                <a:lnTo>
                  <a:pt x="556120" y="82586"/>
                </a:lnTo>
                <a:lnTo>
                  <a:pt x="501658" y="40135"/>
                </a:lnTo>
                <a:lnTo>
                  <a:pt x="458020" y="23541"/>
                </a:lnTo>
                <a:lnTo>
                  <a:pt x="405701" y="10891"/>
                </a:lnTo>
                <a:lnTo>
                  <a:pt x="346391" y="2830"/>
                </a:lnTo>
                <a:lnTo>
                  <a:pt x="281781" y="0"/>
                </a:lnTo>
                <a:close/>
              </a:path>
            </a:pathLst>
          </a:custGeom>
          <a:solidFill>
            <a:srgbClr val="BFBFBF"/>
          </a:solidFill>
        </p:spPr>
        <p:txBody>
          <a:bodyPr wrap="square" lIns="0" tIns="0" rIns="0" bIns="0" rtlCol="0"/>
          <a:lstStyle/>
          <a:p>
            <a:endParaRPr/>
          </a:p>
        </p:txBody>
      </p:sp>
      <p:sp>
        <p:nvSpPr>
          <p:cNvPr id="23" name="object 23"/>
          <p:cNvSpPr/>
          <p:nvPr/>
        </p:nvSpPr>
        <p:spPr>
          <a:xfrm>
            <a:off x="3052762" y="5150733"/>
            <a:ext cx="563880" cy="214629"/>
          </a:xfrm>
          <a:custGeom>
            <a:avLst/>
            <a:gdLst/>
            <a:ahLst/>
            <a:cxnLst/>
            <a:rect l="l" t="t" r="r" b="b"/>
            <a:pathLst>
              <a:path w="563879" h="214629">
                <a:moveTo>
                  <a:pt x="0" y="107156"/>
                </a:moveTo>
                <a:lnTo>
                  <a:pt x="28640" y="154280"/>
                </a:lnTo>
                <a:lnTo>
                  <a:pt x="61904" y="174176"/>
                </a:lnTo>
                <a:lnTo>
                  <a:pt x="105541" y="190771"/>
                </a:lnTo>
                <a:lnTo>
                  <a:pt x="157860" y="203420"/>
                </a:lnTo>
                <a:lnTo>
                  <a:pt x="217171" y="211481"/>
                </a:lnTo>
                <a:lnTo>
                  <a:pt x="281781" y="214312"/>
                </a:lnTo>
                <a:lnTo>
                  <a:pt x="346390" y="211481"/>
                </a:lnTo>
                <a:lnTo>
                  <a:pt x="405701" y="203420"/>
                </a:lnTo>
                <a:lnTo>
                  <a:pt x="458020" y="190771"/>
                </a:lnTo>
                <a:lnTo>
                  <a:pt x="501657" y="174176"/>
                </a:lnTo>
                <a:lnTo>
                  <a:pt x="534921" y="154280"/>
                </a:lnTo>
                <a:lnTo>
                  <a:pt x="563562" y="107156"/>
                </a:lnTo>
                <a:lnTo>
                  <a:pt x="556119" y="82586"/>
                </a:lnTo>
                <a:lnTo>
                  <a:pt x="501657" y="40135"/>
                </a:lnTo>
                <a:lnTo>
                  <a:pt x="458020" y="23540"/>
                </a:lnTo>
                <a:lnTo>
                  <a:pt x="405701" y="10891"/>
                </a:lnTo>
                <a:lnTo>
                  <a:pt x="346390" y="2830"/>
                </a:lnTo>
                <a:lnTo>
                  <a:pt x="281781" y="0"/>
                </a:lnTo>
                <a:lnTo>
                  <a:pt x="217171" y="2830"/>
                </a:lnTo>
                <a:lnTo>
                  <a:pt x="157860" y="10891"/>
                </a:lnTo>
                <a:lnTo>
                  <a:pt x="105541" y="23540"/>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24" name="object 24"/>
          <p:cNvSpPr/>
          <p:nvPr/>
        </p:nvSpPr>
        <p:spPr>
          <a:xfrm>
            <a:off x="3127248" y="5169408"/>
            <a:ext cx="414527" cy="158496"/>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3168650" y="5188832"/>
            <a:ext cx="332105" cy="74930"/>
          </a:xfrm>
          <a:custGeom>
            <a:avLst/>
            <a:gdLst/>
            <a:ahLst/>
            <a:cxnLst/>
            <a:rect l="l" t="t" r="r" b="b"/>
            <a:pathLst>
              <a:path w="332104" h="74929">
                <a:moveTo>
                  <a:pt x="143154" y="33033"/>
                </a:moveTo>
                <a:lnTo>
                  <a:pt x="63409" y="33033"/>
                </a:lnTo>
                <a:lnTo>
                  <a:pt x="167243" y="74612"/>
                </a:lnTo>
                <a:lnTo>
                  <a:pt x="244597" y="41631"/>
                </a:lnTo>
                <a:lnTo>
                  <a:pt x="165364" y="41631"/>
                </a:lnTo>
                <a:lnTo>
                  <a:pt x="143154" y="33033"/>
                </a:lnTo>
                <a:close/>
              </a:path>
              <a:path w="332104" h="74929">
                <a:moveTo>
                  <a:pt x="267427" y="0"/>
                </a:moveTo>
                <a:lnTo>
                  <a:pt x="165364" y="41631"/>
                </a:lnTo>
                <a:lnTo>
                  <a:pt x="244597" y="41631"/>
                </a:lnTo>
                <a:lnTo>
                  <a:pt x="268486" y="31446"/>
                </a:lnTo>
                <a:lnTo>
                  <a:pt x="296812" y="31446"/>
                </a:lnTo>
                <a:lnTo>
                  <a:pt x="331787" y="16567"/>
                </a:lnTo>
                <a:lnTo>
                  <a:pt x="267427" y="0"/>
                </a:lnTo>
                <a:close/>
              </a:path>
              <a:path w="332104" h="74929">
                <a:moveTo>
                  <a:pt x="58380" y="215"/>
                </a:moveTo>
                <a:lnTo>
                  <a:pt x="0" y="18253"/>
                </a:lnTo>
                <a:lnTo>
                  <a:pt x="46622" y="37520"/>
                </a:lnTo>
                <a:lnTo>
                  <a:pt x="63409" y="33033"/>
                </a:lnTo>
                <a:lnTo>
                  <a:pt x="143154" y="33033"/>
                </a:lnTo>
                <a:lnTo>
                  <a:pt x="58380" y="215"/>
                </a:lnTo>
                <a:close/>
              </a:path>
              <a:path w="332104" h="74929">
                <a:moveTo>
                  <a:pt x="296812" y="31446"/>
                </a:moveTo>
                <a:lnTo>
                  <a:pt x="268486" y="31446"/>
                </a:lnTo>
                <a:lnTo>
                  <a:pt x="283904" y="36937"/>
                </a:lnTo>
                <a:lnTo>
                  <a:pt x="296812" y="31446"/>
                </a:lnTo>
                <a:close/>
              </a:path>
            </a:pathLst>
          </a:custGeom>
          <a:solidFill>
            <a:srgbClr val="262699"/>
          </a:solidFill>
        </p:spPr>
        <p:txBody>
          <a:bodyPr wrap="square" lIns="0" tIns="0" rIns="0" bIns="0" rtlCol="0"/>
          <a:lstStyle/>
          <a:p>
            <a:endParaRPr/>
          </a:p>
        </p:txBody>
      </p:sp>
      <p:sp>
        <p:nvSpPr>
          <p:cNvPr id="26" name="object 26"/>
          <p:cNvSpPr/>
          <p:nvPr/>
        </p:nvSpPr>
        <p:spPr>
          <a:xfrm>
            <a:off x="3343655" y="5233415"/>
            <a:ext cx="207263" cy="149352"/>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3386137" y="5252332"/>
            <a:ext cx="122555" cy="65405"/>
          </a:xfrm>
          <a:custGeom>
            <a:avLst/>
            <a:gdLst/>
            <a:ahLst/>
            <a:cxnLst/>
            <a:rect l="l" t="t" r="r" b="b"/>
            <a:pathLst>
              <a:path w="122554" h="65404">
                <a:moveTo>
                  <a:pt x="0" y="0"/>
                </a:moveTo>
                <a:lnTo>
                  <a:pt x="135" y="19710"/>
                </a:lnTo>
                <a:lnTo>
                  <a:pt x="411" y="34392"/>
                </a:lnTo>
                <a:lnTo>
                  <a:pt x="77376" y="65087"/>
                </a:lnTo>
                <a:lnTo>
                  <a:pt x="122237" y="50294"/>
                </a:lnTo>
                <a:lnTo>
                  <a:pt x="0" y="0"/>
                </a:lnTo>
                <a:close/>
              </a:path>
            </a:pathLst>
          </a:custGeom>
          <a:solidFill>
            <a:srgbClr val="262699"/>
          </a:solidFill>
        </p:spPr>
        <p:txBody>
          <a:bodyPr wrap="square" lIns="0" tIns="0" rIns="0" bIns="0" rtlCol="0"/>
          <a:lstStyle/>
          <a:p>
            <a:endParaRPr/>
          </a:p>
        </p:txBody>
      </p:sp>
      <p:sp>
        <p:nvSpPr>
          <p:cNvPr id="28" name="object 28"/>
          <p:cNvSpPr/>
          <p:nvPr/>
        </p:nvSpPr>
        <p:spPr>
          <a:xfrm>
            <a:off x="3121151" y="5236464"/>
            <a:ext cx="204215" cy="146303"/>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3162300" y="5253920"/>
            <a:ext cx="120650" cy="65405"/>
          </a:xfrm>
          <a:custGeom>
            <a:avLst/>
            <a:gdLst/>
            <a:ahLst/>
            <a:cxnLst/>
            <a:rect l="l" t="t" r="r" b="b"/>
            <a:pathLst>
              <a:path w="120650" h="65404">
                <a:moveTo>
                  <a:pt x="119002" y="0"/>
                </a:moveTo>
                <a:lnTo>
                  <a:pt x="0" y="50328"/>
                </a:lnTo>
                <a:lnTo>
                  <a:pt x="43648" y="65087"/>
                </a:lnTo>
                <a:lnTo>
                  <a:pt x="120650" y="31408"/>
                </a:lnTo>
                <a:lnTo>
                  <a:pt x="119002" y="0"/>
                </a:lnTo>
                <a:close/>
              </a:path>
            </a:pathLst>
          </a:custGeom>
          <a:solidFill>
            <a:srgbClr val="262699"/>
          </a:solidFill>
        </p:spPr>
        <p:txBody>
          <a:bodyPr wrap="square" lIns="0" tIns="0" rIns="0" bIns="0" rtlCol="0"/>
          <a:lstStyle/>
          <a:p>
            <a:endParaRPr/>
          </a:p>
        </p:txBody>
      </p:sp>
      <p:sp>
        <p:nvSpPr>
          <p:cNvPr id="30" name="object 30"/>
          <p:cNvSpPr/>
          <p:nvPr/>
        </p:nvSpPr>
        <p:spPr>
          <a:xfrm>
            <a:off x="3008376" y="5233415"/>
            <a:ext cx="91439" cy="170687"/>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3052763" y="5258682"/>
            <a:ext cx="1905" cy="82550"/>
          </a:xfrm>
          <a:custGeom>
            <a:avLst/>
            <a:gdLst/>
            <a:ahLst/>
            <a:cxnLst/>
            <a:rect l="l" t="t" r="r" b="b"/>
            <a:pathLst>
              <a:path w="1905" h="82550">
                <a:moveTo>
                  <a:pt x="1587" y="82550"/>
                </a:moveTo>
                <a:lnTo>
                  <a:pt x="0" y="0"/>
                </a:lnTo>
              </a:path>
            </a:pathLst>
          </a:custGeom>
          <a:ln w="6350">
            <a:solidFill>
              <a:srgbClr val="000000"/>
            </a:solidFill>
          </a:ln>
        </p:spPr>
        <p:txBody>
          <a:bodyPr wrap="square" lIns="0" tIns="0" rIns="0" bIns="0" rtlCol="0"/>
          <a:lstStyle/>
          <a:p>
            <a:endParaRPr/>
          </a:p>
        </p:txBody>
      </p:sp>
      <p:sp>
        <p:nvSpPr>
          <p:cNvPr id="32" name="object 32"/>
          <p:cNvSpPr/>
          <p:nvPr/>
        </p:nvSpPr>
        <p:spPr>
          <a:xfrm>
            <a:off x="3572255" y="5233415"/>
            <a:ext cx="91439" cy="167640"/>
          </a:xfrm>
          <a:prstGeom prst="rect">
            <a:avLst/>
          </a:prstGeom>
          <a:blipFill>
            <a:blip r:embed="rId11" cstate="print"/>
            <a:stretch>
              <a:fillRect/>
            </a:stretch>
          </a:blipFill>
        </p:spPr>
        <p:txBody>
          <a:bodyPr wrap="square" lIns="0" tIns="0" rIns="0" bIns="0" rtlCol="0"/>
          <a:lstStyle/>
          <a:p>
            <a:endParaRPr/>
          </a:p>
        </p:txBody>
      </p:sp>
      <p:sp>
        <p:nvSpPr>
          <p:cNvPr id="33" name="object 33"/>
          <p:cNvSpPr/>
          <p:nvPr/>
        </p:nvSpPr>
        <p:spPr>
          <a:xfrm>
            <a:off x="3616324" y="5257095"/>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34" name="object 34"/>
          <p:cNvSpPr/>
          <p:nvPr/>
        </p:nvSpPr>
        <p:spPr>
          <a:xfrm>
            <a:off x="2830670" y="5139602"/>
            <a:ext cx="984885" cy="255270"/>
          </a:xfrm>
          <a:custGeom>
            <a:avLst/>
            <a:gdLst/>
            <a:ahLst/>
            <a:cxnLst/>
            <a:rect l="l" t="t" r="r" b="b"/>
            <a:pathLst>
              <a:path w="984885" h="255270">
                <a:moveTo>
                  <a:pt x="823701" y="188029"/>
                </a:moveTo>
                <a:lnTo>
                  <a:pt x="793666" y="235496"/>
                </a:lnTo>
                <a:lnTo>
                  <a:pt x="984385" y="254730"/>
                </a:lnTo>
                <a:lnTo>
                  <a:pt x="953166" y="202999"/>
                </a:lnTo>
                <a:lnTo>
                  <a:pt x="849223" y="202999"/>
                </a:lnTo>
                <a:lnTo>
                  <a:pt x="823701" y="188029"/>
                </a:lnTo>
                <a:close/>
              </a:path>
              <a:path w="984885" h="255270">
                <a:moveTo>
                  <a:pt x="854242" y="139763"/>
                </a:moveTo>
                <a:lnTo>
                  <a:pt x="823701" y="188029"/>
                </a:lnTo>
                <a:lnTo>
                  <a:pt x="849223" y="202999"/>
                </a:lnTo>
                <a:lnTo>
                  <a:pt x="878077" y="153668"/>
                </a:lnTo>
                <a:lnTo>
                  <a:pt x="854242" y="139763"/>
                </a:lnTo>
                <a:close/>
              </a:path>
              <a:path w="984885" h="255270">
                <a:moveTo>
                  <a:pt x="885342" y="90614"/>
                </a:moveTo>
                <a:lnTo>
                  <a:pt x="854242" y="139763"/>
                </a:lnTo>
                <a:lnTo>
                  <a:pt x="878077" y="153668"/>
                </a:lnTo>
                <a:lnTo>
                  <a:pt x="849223" y="202999"/>
                </a:lnTo>
                <a:lnTo>
                  <a:pt x="953166" y="202999"/>
                </a:lnTo>
                <a:lnTo>
                  <a:pt x="885342" y="90614"/>
                </a:lnTo>
                <a:close/>
              </a:path>
              <a:path w="984885" h="255270">
                <a:moveTo>
                  <a:pt x="675555" y="57150"/>
                </a:moveTo>
                <a:lnTo>
                  <a:pt x="224064" y="57150"/>
                </a:lnTo>
                <a:lnTo>
                  <a:pt x="300563" y="58881"/>
                </a:lnTo>
                <a:lnTo>
                  <a:pt x="375533" y="62621"/>
                </a:lnTo>
                <a:lnTo>
                  <a:pt x="446808" y="68360"/>
                </a:lnTo>
                <a:lnTo>
                  <a:pt x="512852" y="76118"/>
                </a:lnTo>
                <a:lnTo>
                  <a:pt x="571439" y="85852"/>
                </a:lnTo>
                <a:lnTo>
                  <a:pt x="629155" y="101381"/>
                </a:lnTo>
                <a:lnTo>
                  <a:pt x="686659" y="121572"/>
                </a:lnTo>
                <a:lnTo>
                  <a:pt x="741794" y="145020"/>
                </a:lnTo>
                <a:lnTo>
                  <a:pt x="794476" y="170887"/>
                </a:lnTo>
                <a:lnTo>
                  <a:pt x="823701" y="188029"/>
                </a:lnTo>
                <a:lnTo>
                  <a:pt x="854242" y="139763"/>
                </a:lnTo>
                <a:lnTo>
                  <a:pt x="819627" y="119570"/>
                </a:lnTo>
                <a:lnTo>
                  <a:pt x="764108" y="92406"/>
                </a:lnTo>
                <a:lnTo>
                  <a:pt x="705554" y="67636"/>
                </a:lnTo>
                <a:lnTo>
                  <a:pt x="675555" y="57150"/>
                </a:lnTo>
                <a:close/>
              </a:path>
              <a:path w="984885" h="255270">
                <a:moveTo>
                  <a:pt x="223859" y="0"/>
                </a:moveTo>
                <a:lnTo>
                  <a:pt x="146221" y="288"/>
                </a:lnTo>
                <a:lnTo>
                  <a:pt x="70971" y="2588"/>
                </a:lnTo>
                <a:lnTo>
                  <a:pt x="34625" y="4495"/>
                </a:lnTo>
                <a:lnTo>
                  <a:pt x="0" y="6869"/>
                </a:lnTo>
                <a:lnTo>
                  <a:pt x="3909" y="63886"/>
                </a:lnTo>
                <a:lnTo>
                  <a:pt x="38534" y="61512"/>
                </a:lnTo>
                <a:lnTo>
                  <a:pt x="73960" y="59659"/>
                </a:lnTo>
                <a:lnTo>
                  <a:pt x="147961" y="57412"/>
                </a:lnTo>
                <a:lnTo>
                  <a:pt x="675555" y="57150"/>
                </a:lnTo>
                <a:lnTo>
                  <a:pt x="645048" y="46485"/>
                </a:lnTo>
                <a:lnTo>
                  <a:pt x="581596" y="29612"/>
                </a:lnTo>
                <a:lnTo>
                  <a:pt x="520108" y="19431"/>
                </a:lnTo>
                <a:lnTo>
                  <a:pt x="451862" y="11433"/>
                </a:lnTo>
                <a:lnTo>
                  <a:pt x="378373" y="5542"/>
                </a:lnTo>
                <a:lnTo>
                  <a:pt x="301849" y="1744"/>
                </a:lnTo>
                <a:lnTo>
                  <a:pt x="223859" y="0"/>
                </a:lnTo>
                <a:close/>
              </a:path>
            </a:pathLst>
          </a:custGeom>
          <a:solidFill>
            <a:srgbClr val="FF3300"/>
          </a:solidFill>
        </p:spPr>
        <p:txBody>
          <a:bodyPr wrap="square" lIns="0" tIns="0" rIns="0" bIns="0" rtlCol="0"/>
          <a:lstStyle/>
          <a:p>
            <a:endParaRPr/>
          </a:p>
        </p:txBody>
      </p:sp>
      <p:sp>
        <p:nvSpPr>
          <p:cNvPr id="35" name="object 35"/>
          <p:cNvSpPr txBox="1">
            <a:spLocks noGrp="1"/>
          </p:cNvSpPr>
          <p:nvPr>
            <p:ph sz="half" idx="3"/>
          </p:nvPr>
        </p:nvSpPr>
        <p:spPr>
          <a:xfrm>
            <a:off x="6333991" y="1467031"/>
            <a:ext cx="5167630" cy="4710264"/>
          </a:xfrm>
          <a:prstGeom prst="rect">
            <a:avLst/>
          </a:prstGeom>
        </p:spPr>
        <p:txBody>
          <a:bodyPr vert="horz" wrap="square" lIns="0" tIns="49530" rIns="0" bIns="0" rtlCol="0">
            <a:spAutoFit/>
          </a:bodyPr>
          <a:lstStyle/>
          <a:p>
            <a:pPr marL="35560">
              <a:lnSpc>
                <a:spcPct val="100000"/>
              </a:lnSpc>
              <a:spcBef>
                <a:spcPts val="390"/>
              </a:spcBef>
            </a:pPr>
            <a:r>
              <a:rPr spc="-15"/>
              <a:t>Control</a:t>
            </a:r>
            <a:r>
              <a:rPr spc="-5"/>
              <a:t> </a:t>
            </a:r>
            <a:r>
              <a:t>plane</a:t>
            </a:r>
          </a:p>
          <a:p>
            <a:pPr marL="264160" indent="-229235">
              <a:lnSpc>
                <a:spcPct val="100000"/>
              </a:lnSpc>
              <a:spcBef>
                <a:spcPts val="254"/>
              </a:spcBef>
              <a:buFont typeface="Wingdings"/>
              <a:buChar char=""/>
              <a:tabLst>
                <a:tab pos="264795" algn="l"/>
              </a:tabLst>
            </a:pPr>
            <a:r>
              <a:rPr sz="2800" i="1" spc="-15">
                <a:solidFill>
                  <a:srgbClr val="0000A3"/>
                </a:solidFill>
                <a:latin typeface="Calibri"/>
                <a:cs typeface="Calibri"/>
              </a:rPr>
              <a:t>network-wide</a:t>
            </a:r>
            <a:r>
              <a:rPr sz="2800" i="1" spc="-5">
                <a:solidFill>
                  <a:srgbClr val="0000A3"/>
                </a:solidFill>
                <a:latin typeface="Calibri"/>
                <a:cs typeface="Calibri"/>
              </a:rPr>
              <a:t> </a:t>
            </a:r>
            <a:r>
              <a:rPr sz="2800" spc="-10">
                <a:solidFill>
                  <a:srgbClr val="000000"/>
                </a:solidFill>
              </a:rPr>
              <a:t>logic</a:t>
            </a:r>
            <a:endParaRPr sz="2800">
              <a:latin typeface="Calibri"/>
              <a:cs typeface="Calibri"/>
            </a:endParaRPr>
          </a:p>
          <a:p>
            <a:pPr marL="264160" marR="111125" indent="-228600">
              <a:lnSpc>
                <a:spcPts val="3000"/>
              </a:lnSpc>
              <a:spcBef>
                <a:spcPts val="740"/>
              </a:spcBef>
              <a:buClr>
                <a:srgbClr val="0000A3"/>
              </a:buClr>
              <a:buFont typeface="Wingdings"/>
              <a:buChar char=""/>
              <a:tabLst>
                <a:tab pos="264795" algn="l"/>
              </a:tabLst>
            </a:pPr>
            <a:r>
              <a:rPr sz="2800" spc="-10">
                <a:solidFill>
                  <a:srgbClr val="000000"/>
                </a:solidFill>
              </a:rPr>
              <a:t>determines </a:t>
            </a:r>
            <a:r>
              <a:rPr sz="2800" spc="-5">
                <a:solidFill>
                  <a:srgbClr val="000000"/>
                </a:solidFill>
              </a:rPr>
              <a:t>how </a:t>
            </a:r>
            <a:r>
              <a:rPr sz="2800" spc="-20">
                <a:solidFill>
                  <a:srgbClr val="000000"/>
                </a:solidFill>
              </a:rPr>
              <a:t>datagram </a:t>
            </a:r>
            <a:r>
              <a:rPr sz="2800" spc="-5">
                <a:solidFill>
                  <a:srgbClr val="000000"/>
                </a:solidFill>
              </a:rPr>
              <a:t>is  </a:t>
            </a:r>
            <a:r>
              <a:rPr sz="2800" spc="-20">
                <a:solidFill>
                  <a:srgbClr val="000000"/>
                </a:solidFill>
              </a:rPr>
              <a:t>routed </a:t>
            </a:r>
            <a:r>
              <a:rPr sz="2800" spc="-5">
                <a:solidFill>
                  <a:srgbClr val="000000"/>
                </a:solidFill>
              </a:rPr>
              <a:t>among </a:t>
            </a:r>
            <a:r>
              <a:rPr sz="2800" spc="-25">
                <a:solidFill>
                  <a:srgbClr val="000000"/>
                </a:solidFill>
              </a:rPr>
              <a:t>routers </a:t>
            </a:r>
            <a:r>
              <a:rPr sz="2800" spc="-5">
                <a:solidFill>
                  <a:srgbClr val="000000"/>
                </a:solidFill>
              </a:rPr>
              <a:t>along </a:t>
            </a:r>
            <a:r>
              <a:rPr sz="2800" spc="-10">
                <a:solidFill>
                  <a:srgbClr val="000000"/>
                </a:solidFill>
              </a:rPr>
              <a:t>end-  </a:t>
            </a:r>
            <a:r>
              <a:rPr sz="2800" spc="-5">
                <a:solidFill>
                  <a:srgbClr val="000000"/>
                </a:solidFill>
              </a:rPr>
              <a:t>end </a:t>
            </a:r>
            <a:r>
              <a:rPr sz="2800" spc="-10">
                <a:solidFill>
                  <a:srgbClr val="000000"/>
                </a:solidFill>
              </a:rPr>
              <a:t>path </a:t>
            </a:r>
            <a:r>
              <a:rPr sz="2800" spc="-15">
                <a:solidFill>
                  <a:srgbClr val="000000"/>
                </a:solidFill>
              </a:rPr>
              <a:t>from </a:t>
            </a:r>
            <a:r>
              <a:rPr sz="2800" spc="-10">
                <a:solidFill>
                  <a:srgbClr val="000000"/>
                </a:solidFill>
              </a:rPr>
              <a:t>source host </a:t>
            </a:r>
            <a:r>
              <a:rPr sz="2800" spc="-15">
                <a:solidFill>
                  <a:srgbClr val="000000"/>
                </a:solidFill>
              </a:rPr>
              <a:t>to  </a:t>
            </a:r>
            <a:r>
              <a:rPr sz="2800" spc="-10">
                <a:solidFill>
                  <a:srgbClr val="000000"/>
                </a:solidFill>
              </a:rPr>
              <a:t>destination</a:t>
            </a:r>
            <a:r>
              <a:rPr sz="2800">
                <a:solidFill>
                  <a:srgbClr val="000000"/>
                </a:solidFill>
              </a:rPr>
              <a:t> </a:t>
            </a:r>
            <a:r>
              <a:rPr sz="2800" spc="-10">
                <a:solidFill>
                  <a:srgbClr val="000000"/>
                </a:solidFill>
              </a:rPr>
              <a:t>host</a:t>
            </a:r>
            <a:endParaRPr sz="2800"/>
          </a:p>
          <a:p>
            <a:pPr marL="241300" indent="-228600">
              <a:lnSpc>
                <a:spcPct val="100000"/>
              </a:lnSpc>
              <a:spcBef>
                <a:spcPts val="340"/>
              </a:spcBef>
              <a:buClr>
                <a:srgbClr val="0000A3"/>
              </a:buClr>
              <a:buFont typeface="Wingdings"/>
              <a:buChar char=""/>
              <a:tabLst>
                <a:tab pos="241300" algn="l"/>
              </a:tabLst>
            </a:pPr>
            <a:r>
              <a:rPr sz="2800" spc="-15">
                <a:solidFill>
                  <a:srgbClr val="000000"/>
                </a:solidFill>
              </a:rPr>
              <a:t>two </a:t>
            </a:r>
            <a:r>
              <a:rPr sz="2800" spc="-10">
                <a:solidFill>
                  <a:srgbClr val="000000"/>
                </a:solidFill>
              </a:rPr>
              <a:t>control-plane</a:t>
            </a:r>
            <a:r>
              <a:rPr sz="2800" spc="-5">
                <a:solidFill>
                  <a:srgbClr val="000000"/>
                </a:solidFill>
              </a:rPr>
              <a:t> </a:t>
            </a:r>
            <a:r>
              <a:rPr sz="2800" spc="-10">
                <a:solidFill>
                  <a:srgbClr val="000000"/>
                </a:solidFill>
              </a:rPr>
              <a:t>approaches:</a:t>
            </a:r>
            <a:endParaRPr sz="2800"/>
          </a:p>
          <a:p>
            <a:pPr marL="708025" lvl="1" indent="-231775">
              <a:lnSpc>
                <a:spcPts val="2750"/>
              </a:lnSpc>
              <a:spcBef>
                <a:spcPts val="235"/>
              </a:spcBef>
              <a:buClr>
                <a:srgbClr val="0000A8"/>
              </a:buClr>
              <a:buFont typeface="Arial"/>
              <a:buChar char="•"/>
              <a:tabLst>
                <a:tab pos="708025" algn="l"/>
              </a:tabLst>
            </a:pPr>
            <a:r>
              <a:rPr sz="2400" i="1" spc="-5">
                <a:solidFill>
                  <a:srgbClr val="000090"/>
                </a:solidFill>
                <a:latin typeface="Calibri"/>
                <a:cs typeface="Calibri"/>
              </a:rPr>
              <a:t>traditional </a:t>
            </a:r>
            <a:r>
              <a:rPr sz="2400" i="1">
                <a:solidFill>
                  <a:srgbClr val="000090"/>
                </a:solidFill>
                <a:latin typeface="Calibri"/>
                <a:cs typeface="Calibri"/>
              </a:rPr>
              <a:t>routing</a:t>
            </a:r>
            <a:r>
              <a:rPr sz="2400" i="1" spc="-10">
                <a:solidFill>
                  <a:srgbClr val="000090"/>
                </a:solidFill>
                <a:latin typeface="Calibri"/>
                <a:cs typeface="Calibri"/>
              </a:rPr>
              <a:t> </a:t>
            </a:r>
            <a:r>
              <a:rPr sz="2400" i="1" spc="-5">
                <a:solidFill>
                  <a:srgbClr val="000090"/>
                </a:solidFill>
                <a:latin typeface="Calibri"/>
                <a:cs typeface="Calibri"/>
              </a:rPr>
              <a:t>algorithms:</a:t>
            </a:r>
            <a:endParaRPr sz="2400">
              <a:latin typeface="Calibri"/>
              <a:cs typeface="Calibri"/>
            </a:endParaRPr>
          </a:p>
          <a:p>
            <a:pPr marL="1219200" marR="5080" lvl="2" indent="-342900">
              <a:lnSpc>
                <a:spcPts val="2590"/>
              </a:lnSpc>
              <a:spcBef>
                <a:spcPts val="545"/>
              </a:spcBef>
              <a:buClr>
                <a:srgbClr val="0000A8"/>
              </a:buClr>
              <a:buFont typeface="Wingdings" panose="05000000000000000000" pitchFamily="2" charset="2"/>
              <a:buChar char="ü"/>
              <a:tabLst>
                <a:tab pos="708025" algn="l"/>
              </a:tabLst>
            </a:pPr>
            <a:r>
              <a:rPr sz="2000" spc="-10">
                <a:latin typeface="Calibri"/>
                <a:cs typeface="Calibri"/>
              </a:rPr>
              <a:t>implemented in routers</a:t>
            </a:r>
          </a:p>
          <a:p>
            <a:pPr marL="708025" marR="5080" lvl="1" indent="-231775">
              <a:lnSpc>
                <a:spcPts val="2590"/>
              </a:lnSpc>
              <a:spcBef>
                <a:spcPts val="545"/>
              </a:spcBef>
              <a:buClr>
                <a:srgbClr val="0000A8"/>
              </a:buClr>
              <a:buFont typeface="Arial"/>
              <a:buChar char="•"/>
              <a:tabLst>
                <a:tab pos="708025" algn="l"/>
              </a:tabLst>
            </a:pPr>
            <a:r>
              <a:rPr sz="2400" i="1">
                <a:solidFill>
                  <a:srgbClr val="000090"/>
                </a:solidFill>
                <a:latin typeface="Calibri"/>
                <a:cs typeface="Calibri"/>
              </a:rPr>
              <a:t>software-defined </a:t>
            </a:r>
            <a:r>
              <a:rPr sz="2400" i="1" spc="-5">
                <a:solidFill>
                  <a:srgbClr val="000090"/>
                </a:solidFill>
                <a:latin typeface="Calibri"/>
                <a:cs typeface="Calibri"/>
              </a:rPr>
              <a:t>networking (SDN)</a:t>
            </a:r>
            <a:r>
              <a:rPr sz="2400" spc="-5">
                <a:latin typeface="Calibri"/>
                <a:cs typeface="Calibri"/>
              </a:rPr>
              <a:t>:  </a:t>
            </a:r>
            <a:endParaRPr lang="en-US" sz="2400" spc="-5">
              <a:latin typeface="Calibri"/>
              <a:cs typeface="Calibri"/>
            </a:endParaRPr>
          </a:p>
          <a:p>
            <a:pPr marL="1219200" marR="5080" lvl="2" indent="-342900">
              <a:lnSpc>
                <a:spcPts val="2590"/>
              </a:lnSpc>
              <a:spcBef>
                <a:spcPts val="545"/>
              </a:spcBef>
              <a:buClr>
                <a:srgbClr val="0000A8"/>
              </a:buClr>
              <a:buFont typeface="Wingdings" panose="05000000000000000000" pitchFamily="2" charset="2"/>
              <a:buChar char="ü"/>
              <a:tabLst>
                <a:tab pos="708025" algn="l"/>
              </a:tabLst>
            </a:pPr>
            <a:r>
              <a:rPr sz="2000" spc="-10">
                <a:latin typeface="Calibri"/>
                <a:cs typeface="Calibri"/>
              </a:rPr>
              <a:t>implemented </a:t>
            </a:r>
            <a:r>
              <a:rPr sz="2000" spc="-5">
                <a:latin typeface="Calibri"/>
                <a:cs typeface="Calibri"/>
              </a:rPr>
              <a:t>in </a:t>
            </a:r>
            <a:r>
              <a:rPr sz="2000" spc="-10">
                <a:latin typeface="Calibri"/>
                <a:cs typeface="Calibri"/>
              </a:rPr>
              <a:t>(remote)</a:t>
            </a:r>
            <a:r>
              <a:rPr sz="2000" spc="-15">
                <a:latin typeface="Calibri"/>
                <a:cs typeface="Calibri"/>
              </a:rPr>
              <a:t> </a:t>
            </a:r>
            <a:r>
              <a:rPr sz="2000" spc="-10">
                <a:latin typeface="Calibri"/>
                <a:cs typeface="Calibri"/>
              </a:rPr>
              <a:t>servers</a:t>
            </a:r>
            <a:endParaRPr sz="2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4310" y="-102161"/>
            <a:ext cx="9757410" cy="1998980"/>
          </a:xfrm>
          <a:prstGeom prst="rect">
            <a:avLst/>
          </a:prstGeom>
        </p:spPr>
        <p:txBody>
          <a:bodyPr vert="horz" wrap="square" lIns="0" tIns="182245" rIns="0" bIns="0" rtlCol="0">
            <a:spAutoFit/>
          </a:bodyPr>
          <a:lstStyle/>
          <a:p>
            <a:pPr marL="69850">
              <a:lnSpc>
                <a:spcPct val="100000"/>
              </a:lnSpc>
              <a:spcBef>
                <a:spcPts val="1435"/>
              </a:spcBef>
            </a:pPr>
            <a:r>
              <a:rPr sz="4700" b="0">
                <a:solidFill>
                  <a:srgbClr val="0000A3"/>
                </a:solidFill>
                <a:latin typeface="Calibri Light"/>
                <a:cs typeface="Calibri Light"/>
              </a:rPr>
              <a:t>Per-router </a:t>
            </a:r>
            <a:r>
              <a:rPr sz="4700" b="0" spc="10">
                <a:solidFill>
                  <a:srgbClr val="0000A3"/>
                </a:solidFill>
                <a:latin typeface="Calibri Light"/>
                <a:cs typeface="Calibri Light"/>
              </a:rPr>
              <a:t>control</a:t>
            </a:r>
            <a:r>
              <a:rPr sz="4700" b="0" spc="60">
                <a:solidFill>
                  <a:srgbClr val="0000A3"/>
                </a:solidFill>
                <a:latin typeface="Calibri Light"/>
                <a:cs typeface="Calibri Light"/>
              </a:rPr>
              <a:t> </a:t>
            </a:r>
            <a:r>
              <a:rPr sz="4700" b="0" spc="45">
                <a:solidFill>
                  <a:srgbClr val="0000A3"/>
                </a:solidFill>
                <a:latin typeface="Calibri Light"/>
                <a:cs typeface="Calibri Light"/>
              </a:rPr>
              <a:t>plane</a:t>
            </a:r>
            <a:endParaRPr sz="4700">
              <a:latin typeface="Calibri Light"/>
              <a:cs typeface="Calibri Light"/>
            </a:endParaRPr>
          </a:p>
          <a:p>
            <a:pPr marL="12700" marR="5080">
              <a:lnSpc>
                <a:spcPts val="3820"/>
              </a:lnSpc>
              <a:spcBef>
                <a:spcPts val="1045"/>
              </a:spcBef>
            </a:pPr>
            <a:r>
              <a:rPr sz="3200" b="0">
                <a:solidFill>
                  <a:srgbClr val="000000"/>
                </a:solidFill>
                <a:latin typeface="Calibri"/>
                <a:cs typeface="Calibri"/>
              </a:rPr>
              <a:t>Individual </a:t>
            </a:r>
            <a:r>
              <a:rPr sz="3200" b="0" spc="-10">
                <a:solidFill>
                  <a:srgbClr val="000000"/>
                </a:solidFill>
                <a:latin typeface="Calibri"/>
                <a:cs typeface="Calibri"/>
              </a:rPr>
              <a:t>routing </a:t>
            </a:r>
            <a:r>
              <a:rPr sz="3200" b="0" spc="-5">
                <a:solidFill>
                  <a:srgbClr val="000000"/>
                </a:solidFill>
                <a:latin typeface="Calibri"/>
                <a:cs typeface="Calibri"/>
              </a:rPr>
              <a:t>algorithm </a:t>
            </a:r>
            <a:r>
              <a:rPr sz="3200" b="0" spc="-10">
                <a:solidFill>
                  <a:srgbClr val="000000"/>
                </a:solidFill>
                <a:latin typeface="Calibri"/>
                <a:cs typeface="Calibri"/>
              </a:rPr>
              <a:t>components </a:t>
            </a:r>
            <a:r>
              <a:rPr sz="3200" b="0" i="1">
                <a:solidFill>
                  <a:srgbClr val="000090"/>
                </a:solidFill>
                <a:latin typeface="Calibri"/>
                <a:cs typeface="Calibri"/>
              </a:rPr>
              <a:t>in each and </a:t>
            </a:r>
            <a:r>
              <a:rPr sz="3200" b="0" i="1" spc="-5">
                <a:solidFill>
                  <a:srgbClr val="000090"/>
                </a:solidFill>
                <a:latin typeface="Calibri"/>
                <a:cs typeface="Calibri"/>
              </a:rPr>
              <a:t>every  </a:t>
            </a:r>
            <a:r>
              <a:rPr sz="3200" b="0" i="1" spc="-10">
                <a:solidFill>
                  <a:srgbClr val="000090"/>
                </a:solidFill>
                <a:latin typeface="Calibri"/>
                <a:cs typeface="Calibri"/>
              </a:rPr>
              <a:t>router </a:t>
            </a:r>
            <a:r>
              <a:rPr sz="3200" b="0" spc="-20">
                <a:solidFill>
                  <a:srgbClr val="000000"/>
                </a:solidFill>
                <a:latin typeface="Calibri"/>
                <a:cs typeface="Calibri"/>
              </a:rPr>
              <a:t>interact </a:t>
            </a:r>
            <a:r>
              <a:rPr sz="3200" b="0">
                <a:solidFill>
                  <a:srgbClr val="000000"/>
                </a:solidFill>
                <a:latin typeface="Calibri"/>
                <a:cs typeface="Calibri"/>
              </a:rPr>
              <a:t>in the </a:t>
            </a:r>
            <a:r>
              <a:rPr sz="3200" b="0" spc="-20">
                <a:solidFill>
                  <a:srgbClr val="000000"/>
                </a:solidFill>
                <a:latin typeface="Calibri"/>
                <a:cs typeface="Calibri"/>
              </a:rPr>
              <a:t>control</a:t>
            </a:r>
            <a:r>
              <a:rPr sz="3200" b="0" spc="25">
                <a:solidFill>
                  <a:srgbClr val="000000"/>
                </a:solidFill>
                <a:latin typeface="Calibri"/>
                <a:cs typeface="Calibri"/>
              </a:rPr>
              <a:t> </a:t>
            </a:r>
            <a:r>
              <a:rPr sz="3200" b="0">
                <a:solidFill>
                  <a:srgbClr val="000000"/>
                </a:solidFill>
                <a:latin typeface="Calibri"/>
                <a:cs typeface="Calibri"/>
              </a:rPr>
              <a:t>plane</a:t>
            </a:r>
            <a:endParaRPr sz="3200">
              <a:latin typeface="Calibri"/>
              <a:cs typeface="Calibri"/>
            </a:endParaRPr>
          </a:p>
        </p:txBody>
      </p:sp>
      <p:sp>
        <p:nvSpPr>
          <p:cNvPr id="3" name="object 3"/>
          <p:cNvSpPr/>
          <p:nvPr/>
        </p:nvSpPr>
        <p:spPr>
          <a:xfrm>
            <a:off x="4183670" y="5476944"/>
            <a:ext cx="4026535" cy="939800"/>
          </a:xfrm>
          <a:custGeom>
            <a:avLst/>
            <a:gdLst/>
            <a:ahLst/>
            <a:cxnLst/>
            <a:rect l="l" t="t" r="r" b="b"/>
            <a:pathLst>
              <a:path w="4026534" h="939800">
                <a:moveTo>
                  <a:pt x="3334646" y="691719"/>
                </a:moveTo>
                <a:lnTo>
                  <a:pt x="723858" y="691719"/>
                </a:lnTo>
                <a:lnTo>
                  <a:pt x="766294" y="697299"/>
                </a:lnTo>
                <a:lnTo>
                  <a:pt x="816635" y="710381"/>
                </a:lnTo>
                <a:lnTo>
                  <a:pt x="876479" y="732811"/>
                </a:lnTo>
                <a:lnTo>
                  <a:pt x="940353" y="741784"/>
                </a:lnTo>
                <a:lnTo>
                  <a:pt x="992503" y="755699"/>
                </a:lnTo>
                <a:lnTo>
                  <a:pt x="1034925" y="773504"/>
                </a:lnTo>
                <a:lnTo>
                  <a:pt x="1069613" y="794151"/>
                </a:lnTo>
                <a:lnTo>
                  <a:pt x="1123789" y="839783"/>
                </a:lnTo>
                <a:lnTo>
                  <a:pt x="1147228" y="862628"/>
                </a:lnTo>
                <a:lnTo>
                  <a:pt x="1170933" y="884131"/>
                </a:lnTo>
                <a:lnTo>
                  <a:pt x="1227064" y="918848"/>
                </a:lnTo>
                <a:lnTo>
                  <a:pt x="1310285" y="936918"/>
                </a:lnTo>
                <a:lnTo>
                  <a:pt x="1361545" y="939683"/>
                </a:lnTo>
                <a:lnTo>
                  <a:pt x="1415821" y="939166"/>
                </a:lnTo>
                <a:lnTo>
                  <a:pt x="1471672" y="936275"/>
                </a:lnTo>
                <a:lnTo>
                  <a:pt x="1527658" y="931921"/>
                </a:lnTo>
                <a:lnTo>
                  <a:pt x="1634276" y="922461"/>
                </a:lnTo>
                <a:lnTo>
                  <a:pt x="1682027" y="919173"/>
                </a:lnTo>
                <a:lnTo>
                  <a:pt x="1724154" y="918059"/>
                </a:lnTo>
                <a:lnTo>
                  <a:pt x="1799060" y="918059"/>
                </a:lnTo>
                <a:lnTo>
                  <a:pt x="1825879" y="911346"/>
                </a:lnTo>
                <a:lnTo>
                  <a:pt x="1859266" y="897501"/>
                </a:lnTo>
                <a:lnTo>
                  <a:pt x="1932165" y="861869"/>
                </a:lnTo>
                <a:lnTo>
                  <a:pt x="1974083" y="844508"/>
                </a:lnTo>
                <a:lnTo>
                  <a:pt x="2021251" y="830402"/>
                </a:lnTo>
                <a:lnTo>
                  <a:pt x="2074873" y="821763"/>
                </a:lnTo>
                <a:lnTo>
                  <a:pt x="2136151" y="820805"/>
                </a:lnTo>
                <a:lnTo>
                  <a:pt x="3009535" y="820805"/>
                </a:lnTo>
                <a:lnTo>
                  <a:pt x="3052706" y="807010"/>
                </a:lnTo>
                <a:lnTo>
                  <a:pt x="3099701" y="790566"/>
                </a:lnTo>
                <a:lnTo>
                  <a:pt x="3146445" y="772933"/>
                </a:lnTo>
                <a:lnTo>
                  <a:pt x="3192881" y="754285"/>
                </a:lnTo>
                <a:lnTo>
                  <a:pt x="3238952" y="734798"/>
                </a:lnTo>
                <a:lnTo>
                  <a:pt x="3284602" y="714647"/>
                </a:lnTo>
                <a:lnTo>
                  <a:pt x="3329775" y="694006"/>
                </a:lnTo>
                <a:lnTo>
                  <a:pt x="3334646" y="691719"/>
                </a:lnTo>
                <a:close/>
              </a:path>
              <a:path w="4026534" h="939800">
                <a:moveTo>
                  <a:pt x="1799060" y="918059"/>
                </a:moveTo>
                <a:lnTo>
                  <a:pt x="1724154" y="918059"/>
                </a:lnTo>
                <a:lnTo>
                  <a:pt x="1759215" y="920029"/>
                </a:lnTo>
                <a:lnTo>
                  <a:pt x="1792930" y="919593"/>
                </a:lnTo>
                <a:lnTo>
                  <a:pt x="1799060" y="918059"/>
                </a:lnTo>
                <a:close/>
              </a:path>
              <a:path w="4026534" h="939800">
                <a:moveTo>
                  <a:pt x="3009535" y="820805"/>
                </a:moveTo>
                <a:lnTo>
                  <a:pt x="2136151" y="820805"/>
                </a:lnTo>
                <a:lnTo>
                  <a:pt x="2179080" y="823858"/>
                </a:lnTo>
                <a:lnTo>
                  <a:pt x="2223829" y="828260"/>
                </a:lnTo>
                <a:lnTo>
                  <a:pt x="2270159" y="833680"/>
                </a:lnTo>
                <a:lnTo>
                  <a:pt x="2466523" y="858872"/>
                </a:lnTo>
                <a:lnTo>
                  <a:pt x="2517181" y="864386"/>
                </a:lnTo>
                <a:lnTo>
                  <a:pt x="2567989" y="868921"/>
                </a:lnTo>
                <a:lnTo>
                  <a:pt x="2618708" y="872144"/>
                </a:lnTo>
                <a:lnTo>
                  <a:pt x="2669100" y="873722"/>
                </a:lnTo>
                <a:lnTo>
                  <a:pt x="2718925" y="873324"/>
                </a:lnTo>
                <a:lnTo>
                  <a:pt x="2767946" y="870616"/>
                </a:lnTo>
                <a:lnTo>
                  <a:pt x="2815923" y="865265"/>
                </a:lnTo>
                <a:lnTo>
                  <a:pt x="2863332" y="857392"/>
                </a:lnTo>
                <a:lnTo>
                  <a:pt x="2910771" y="847455"/>
                </a:lnTo>
                <a:lnTo>
                  <a:pt x="2958184" y="835629"/>
                </a:lnTo>
                <a:lnTo>
                  <a:pt x="3005515" y="822089"/>
                </a:lnTo>
                <a:lnTo>
                  <a:pt x="3009535" y="820805"/>
                </a:lnTo>
                <a:close/>
              </a:path>
              <a:path w="4026534" h="939800">
                <a:moveTo>
                  <a:pt x="2010505" y="0"/>
                </a:moveTo>
                <a:lnTo>
                  <a:pt x="1962553" y="882"/>
                </a:lnTo>
                <a:lnTo>
                  <a:pt x="1914929" y="3396"/>
                </a:lnTo>
                <a:lnTo>
                  <a:pt x="1867486" y="7340"/>
                </a:lnTo>
                <a:lnTo>
                  <a:pt x="1820080" y="12516"/>
                </a:lnTo>
                <a:lnTo>
                  <a:pt x="1772565" y="18722"/>
                </a:lnTo>
                <a:lnTo>
                  <a:pt x="1724795" y="25757"/>
                </a:lnTo>
                <a:lnTo>
                  <a:pt x="1477050" y="66375"/>
                </a:lnTo>
                <a:lnTo>
                  <a:pt x="1424704" y="74184"/>
                </a:lnTo>
                <a:lnTo>
                  <a:pt x="1371086" y="81421"/>
                </a:lnTo>
                <a:lnTo>
                  <a:pt x="1316052" y="87885"/>
                </a:lnTo>
                <a:lnTo>
                  <a:pt x="1259455" y="93376"/>
                </a:lnTo>
                <a:lnTo>
                  <a:pt x="1212618" y="96944"/>
                </a:lnTo>
                <a:lnTo>
                  <a:pt x="1163047" y="99911"/>
                </a:lnTo>
                <a:lnTo>
                  <a:pt x="1057288" y="104414"/>
                </a:lnTo>
                <a:lnTo>
                  <a:pt x="659390" y="114849"/>
                </a:lnTo>
                <a:lnTo>
                  <a:pt x="550892" y="119358"/>
                </a:lnTo>
                <a:lnTo>
                  <a:pt x="499494" y="122329"/>
                </a:lnTo>
                <a:lnTo>
                  <a:pt x="450527" y="125902"/>
                </a:lnTo>
                <a:lnTo>
                  <a:pt x="404388" y="130167"/>
                </a:lnTo>
                <a:lnTo>
                  <a:pt x="361475" y="135218"/>
                </a:lnTo>
                <a:lnTo>
                  <a:pt x="322184" y="141147"/>
                </a:lnTo>
                <a:lnTo>
                  <a:pt x="221398" y="162769"/>
                </a:lnTo>
                <a:lnTo>
                  <a:pt x="164633" y="176670"/>
                </a:lnTo>
                <a:lnTo>
                  <a:pt x="116478" y="191225"/>
                </a:lnTo>
                <a:lnTo>
                  <a:pt x="76796" y="207909"/>
                </a:lnTo>
                <a:lnTo>
                  <a:pt x="22289" y="253566"/>
                </a:lnTo>
                <a:lnTo>
                  <a:pt x="0" y="325441"/>
                </a:lnTo>
                <a:lnTo>
                  <a:pt x="588" y="374898"/>
                </a:lnTo>
                <a:lnTo>
                  <a:pt x="4642" y="415050"/>
                </a:lnTo>
                <a:lnTo>
                  <a:pt x="17932" y="451437"/>
                </a:lnTo>
                <a:lnTo>
                  <a:pt x="39303" y="484336"/>
                </a:lnTo>
                <a:lnTo>
                  <a:pt x="67597" y="514027"/>
                </a:lnTo>
                <a:lnTo>
                  <a:pt x="101659" y="540788"/>
                </a:lnTo>
                <a:lnTo>
                  <a:pt x="140332" y="564897"/>
                </a:lnTo>
                <a:lnTo>
                  <a:pt x="182461" y="586632"/>
                </a:lnTo>
                <a:lnTo>
                  <a:pt x="226889" y="606271"/>
                </a:lnTo>
                <a:lnTo>
                  <a:pt x="272460" y="624093"/>
                </a:lnTo>
                <a:lnTo>
                  <a:pt x="318017" y="640376"/>
                </a:lnTo>
                <a:lnTo>
                  <a:pt x="404468" y="669439"/>
                </a:lnTo>
                <a:lnTo>
                  <a:pt x="443049" y="682774"/>
                </a:lnTo>
                <a:lnTo>
                  <a:pt x="476991" y="695684"/>
                </a:lnTo>
                <a:lnTo>
                  <a:pt x="513771" y="707689"/>
                </a:lnTo>
                <a:lnTo>
                  <a:pt x="545661" y="712431"/>
                </a:lnTo>
                <a:lnTo>
                  <a:pt x="574259" y="711756"/>
                </a:lnTo>
                <a:lnTo>
                  <a:pt x="601165" y="707509"/>
                </a:lnTo>
                <a:lnTo>
                  <a:pt x="627979" y="701536"/>
                </a:lnTo>
                <a:lnTo>
                  <a:pt x="656299" y="695683"/>
                </a:lnTo>
                <a:lnTo>
                  <a:pt x="687726" y="691796"/>
                </a:lnTo>
                <a:lnTo>
                  <a:pt x="3334646" y="691719"/>
                </a:lnTo>
                <a:lnTo>
                  <a:pt x="3418463" y="651955"/>
                </a:lnTo>
                <a:lnTo>
                  <a:pt x="3461866" y="630895"/>
                </a:lnTo>
                <a:lnTo>
                  <a:pt x="3499393" y="614372"/>
                </a:lnTo>
                <a:lnTo>
                  <a:pt x="3540496" y="599124"/>
                </a:lnTo>
                <a:lnTo>
                  <a:pt x="3584344" y="584788"/>
                </a:lnTo>
                <a:lnTo>
                  <a:pt x="3630108" y="571003"/>
                </a:lnTo>
                <a:lnTo>
                  <a:pt x="3724063" y="543642"/>
                </a:lnTo>
                <a:lnTo>
                  <a:pt x="3770592" y="529341"/>
                </a:lnTo>
                <a:lnTo>
                  <a:pt x="3815717" y="514146"/>
                </a:lnTo>
                <a:lnTo>
                  <a:pt x="3858606" y="497693"/>
                </a:lnTo>
                <a:lnTo>
                  <a:pt x="3898430" y="479623"/>
                </a:lnTo>
                <a:lnTo>
                  <a:pt x="3934359" y="459572"/>
                </a:lnTo>
                <a:lnTo>
                  <a:pt x="3965561" y="437180"/>
                </a:lnTo>
                <a:lnTo>
                  <a:pt x="4010468" y="383924"/>
                </a:lnTo>
                <a:lnTo>
                  <a:pt x="4026510" y="316962"/>
                </a:lnTo>
                <a:lnTo>
                  <a:pt x="4021631" y="277438"/>
                </a:lnTo>
                <a:lnTo>
                  <a:pt x="3990690" y="211237"/>
                </a:lnTo>
                <a:lnTo>
                  <a:pt x="3935531" y="160460"/>
                </a:lnTo>
                <a:lnTo>
                  <a:pt x="3900430" y="140159"/>
                </a:lnTo>
                <a:lnTo>
                  <a:pt x="3861145" y="122877"/>
                </a:lnTo>
                <a:lnTo>
                  <a:pt x="3818301" y="108336"/>
                </a:lnTo>
                <a:lnTo>
                  <a:pt x="3772523" y="96257"/>
                </a:lnTo>
                <a:lnTo>
                  <a:pt x="3760331" y="93748"/>
                </a:lnTo>
                <a:lnTo>
                  <a:pt x="2759651" y="93748"/>
                </a:lnTo>
                <a:lnTo>
                  <a:pt x="2705177" y="93654"/>
                </a:lnTo>
                <a:lnTo>
                  <a:pt x="2660228" y="90867"/>
                </a:lnTo>
                <a:lnTo>
                  <a:pt x="2614159" y="86046"/>
                </a:lnTo>
                <a:lnTo>
                  <a:pt x="2567071" y="79549"/>
                </a:lnTo>
                <a:lnTo>
                  <a:pt x="2519063" y="71734"/>
                </a:lnTo>
                <a:lnTo>
                  <a:pt x="2319845" y="34474"/>
                </a:lnTo>
                <a:lnTo>
                  <a:pt x="2268746" y="25450"/>
                </a:lnTo>
                <a:lnTo>
                  <a:pt x="2217331" y="17260"/>
                </a:lnTo>
                <a:lnTo>
                  <a:pt x="2165698" y="10261"/>
                </a:lnTo>
                <a:lnTo>
                  <a:pt x="2113950" y="4812"/>
                </a:lnTo>
                <a:lnTo>
                  <a:pt x="2062185" y="1272"/>
                </a:lnTo>
                <a:lnTo>
                  <a:pt x="2010505" y="0"/>
                </a:lnTo>
                <a:close/>
              </a:path>
              <a:path w="4026534" h="939800">
                <a:moveTo>
                  <a:pt x="3195997" y="42056"/>
                </a:moveTo>
                <a:lnTo>
                  <a:pt x="3142373" y="42222"/>
                </a:lnTo>
                <a:lnTo>
                  <a:pt x="3091966" y="45774"/>
                </a:lnTo>
                <a:lnTo>
                  <a:pt x="3043948" y="51860"/>
                </a:lnTo>
                <a:lnTo>
                  <a:pt x="2997491" y="59626"/>
                </a:lnTo>
                <a:lnTo>
                  <a:pt x="2905949" y="76777"/>
                </a:lnTo>
                <a:lnTo>
                  <a:pt x="2859209" y="84456"/>
                </a:lnTo>
                <a:lnTo>
                  <a:pt x="2810719" y="90397"/>
                </a:lnTo>
                <a:lnTo>
                  <a:pt x="2759651" y="93748"/>
                </a:lnTo>
                <a:lnTo>
                  <a:pt x="3760331" y="93748"/>
                </a:lnTo>
                <a:lnTo>
                  <a:pt x="3674655" y="78370"/>
                </a:lnTo>
                <a:lnTo>
                  <a:pt x="3623814" y="72003"/>
                </a:lnTo>
                <a:lnTo>
                  <a:pt x="3572534" y="66984"/>
                </a:lnTo>
                <a:lnTo>
                  <a:pt x="3521438" y="63032"/>
                </a:lnTo>
                <a:lnTo>
                  <a:pt x="3331372" y="52326"/>
                </a:lnTo>
                <a:lnTo>
                  <a:pt x="3290556" y="49531"/>
                </a:lnTo>
                <a:lnTo>
                  <a:pt x="3253666" y="46131"/>
                </a:lnTo>
                <a:lnTo>
                  <a:pt x="3195997" y="42056"/>
                </a:lnTo>
                <a:close/>
              </a:path>
            </a:pathLst>
          </a:custGeom>
          <a:solidFill>
            <a:srgbClr val="66CCFF"/>
          </a:solidFill>
        </p:spPr>
        <p:txBody>
          <a:bodyPr wrap="square" lIns="0" tIns="0" rIns="0" bIns="0" rtlCol="0"/>
          <a:lstStyle/>
          <a:p>
            <a:endParaRPr/>
          </a:p>
        </p:txBody>
      </p:sp>
      <p:sp>
        <p:nvSpPr>
          <p:cNvPr id="4" name="object 4"/>
          <p:cNvSpPr/>
          <p:nvPr/>
        </p:nvSpPr>
        <p:spPr>
          <a:xfrm>
            <a:off x="4812884" y="5629344"/>
            <a:ext cx="1316355" cy="132080"/>
          </a:xfrm>
          <a:custGeom>
            <a:avLst/>
            <a:gdLst/>
            <a:ahLst/>
            <a:cxnLst/>
            <a:rect l="l" t="t" r="r" b="b"/>
            <a:pathLst>
              <a:path w="1316354" h="132079">
                <a:moveTo>
                  <a:pt x="0" y="131762"/>
                </a:moveTo>
                <a:lnTo>
                  <a:pt x="1316038" y="0"/>
                </a:lnTo>
              </a:path>
            </a:pathLst>
          </a:custGeom>
          <a:ln w="12700">
            <a:solidFill>
              <a:srgbClr val="000000"/>
            </a:solidFill>
          </a:ln>
        </p:spPr>
        <p:txBody>
          <a:bodyPr wrap="square" lIns="0" tIns="0" rIns="0" bIns="0" rtlCol="0"/>
          <a:lstStyle/>
          <a:p>
            <a:endParaRPr/>
          </a:p>
        </p:txBody>
      </p:sp>
      <p:sp>
        <p:nvSpPr>
          <p:cNvPr id="5" name="object 5"/>
          <p:cNvSpPr/>
          <p:nvPr/>
        </p:nvSpPr>
        <p:spPr>
          <a:xfrm>
            <a:off x="4701759" y="5815081"/>
            <a:ext cx="2259330" cy="300355"/>
          </a:xfrm>
          <a:custGeom>
            <a:avLst/>
            <a:gdLst/>
            <a:ahLst/>
            <a:cxnLst/>
            <a:rect l="l" t="t" r="r" b="b"/>
            <a:pathLst>
              <a:path w="2259329" h="300354">
                <a:moveTo>
                  <a:pt x="0" y="0"/>
                </a:moveTo>
                <a:lnTo>
                  <a:pt x="2259013" y="300038"/>
                </a:lnTo>
              </a:path>
            </a:pathLst>
          </a:custGeom>
          <a:ln w="12700">
            <a:solidFill>
              <a:srgbClr val="000000"/>
            </a:solidFill>
          </a:ln>
        </p:spPr>
        <p:txBody>
          <a:bodyPr wrap="square" lIns="0" tIns="0" rIns="0" bIns="0" rtlCol="0"/>
          <a:lstStyle/>
          <a:p>
            <a:endParaRPr/>
          </a:p>
        </p:txBody>
      </p:sp>
      <p:sp>
        <p:nvSpPr>
          <p:cNvPr id="6" name="object 6"/>
          <p:cNvSpPr/>
          <p:nvPr/>
        </p:nvSpPr>
        <p:spPr>
          <a:xfrm>
            <a:off x="4714459" y="5921445"/>
            <a:ext cx="714375" cy="274955"/>
          </a:xfrm>
          <a:custGeom>
            <a:avLst/>
            <a:gdLst/>
            <a:ahLst/>
            <a:cxnLst/>
            <a:rect l="l" t="t" r="r" b="b"/>
            <a:pathLst>
              <a:path w="714375" h="274954">
                <a:moveTo>
                  <a:pt x="0" y="0"/>
                </a:moveTo>
                <a:lnTo>
                  <a:pt x="714375" y="274637"/>
                </a:lnTo>
              </a:path>
            </a:pathLst>
          </a:custGeom>
          <a:ln w="12700">
            <a:solidFill>
              <a:srgbClr val="000000"/>
            </a:solidFill>
          </a:ln>
        </p:spPr>
        <p:txBody>
          <a:bodyPr wrap="square" lIns="0" tIns="0" rIns="0" bIns="0" rtlCol="0"/>
          <a:lstStyle/>
          <a:p>
            <a:endParaRPr/>
          </a:p>
        </p:txBody>
      </p:sp>
      <p:sp>
        <p:nvSpPr>
          <p:cNvPr id="7" name="object 7"/>
          <p:cNvSpPr/>
          <p:nvPr/>
        </p:nvSpPr>
        <p:spPr>
          <a:xfrm>
            <a:off x="5732047" y="6115120"/>
            <a:ext cx="1247775" cy="81280"/>
          </a:xfrm>
          <a:custGeom>
            <a:avLst/>
            <a:gdLst/>
            <a:ahLst/>
            <a:cxnLst/>
            <a:rect l="l" t="t" r="r" b="b"/>
            <a:pathLst>
              <a:path w="1247775" h="81279">
                <a:moveTo>
                  <a:pt x="0" y="80962"/>
                </a:moveTo>
                <a:lnTo>
                  <a:pt x="1247775" y="0"/>
                </a:lnTo>
              </a:path>
            </a:pathLst>
          </a:custGeom>
          <a:ln w="12700">
            <a:solidFill>
              <a:srgbClr val="000000"/>
            </a:solidFill>
          </a:ln>
        </p:spPr>
        <p:txBody>
          <a:bodyPr wrap="square" lIns="0" tIns="0" rIns="0" bIns="0" rtlCol="0"/>
          <a:lstStyle/>
          <a:p>
            <a:endParaRPr/>
          </a:p>
        </p:txBody>
      </p:sp>
      <p:sp>
        <p:nvSpPr>
          <p:cNvPr id="8" name="object 8"/>
          <p:cNvSpPr/>
          <p:nvPr/>
        </p:nvSpPr>
        <p:spPr>
          <a:xfrm>
            <a:off x="6392447" y="5661094"/>
            <a:ext cx="1057275" cy="123825"/>
          </a:xfrm>
          <a:custGeom>
            <a:avLst/>
            <a:gdLst/>
            <a:ahLst/>
            <a:cxnLst/>
            <a:rect l="l" t="t" r="r" b="b"/>
            <a:pathLst>
              <a:path w="1057275" h="123825">
                <a:moveTo>
                  <a:pt x="0" y="0"/>
                </a:moveTo>
                <a:lnTo>
                  <a:pt x="1057275" y="123825"/>
                </a:lnTo>
              </a:path>
            </a:pathLst>
          </a:custGeom>
          <a:ln w="12700">
            <a:solidFill>
              <a:srgbClr val="000000"/>
            </a:solidFill>
          </a:ln>
        </p:spPr>
        <p:txBody>
          <a:bodyPr wrap="square" lIns="0" tIns="0" rIns="0" bIns="0" rtlCol="0"/>
          <a:lstStyle/>
          <a:p>
            <a:endParaRPr/>
          </a:p>
        </p:txBody>
      </p:sp>
      <p:sp>
        <p:nvSpPr>
          <p:cNvPr id="9" name="object 9"/>
          <p:cNvSpPr/>
          <p:nvPr/>
        </p:nvSpPr>
        <p:spPr>
          <a:xfrm>
            <a:off x="5676484" y="5815081"/>
            <a:ext cx="1790700" cy="300355"/>
          </a:xfrm>
          <a:custGeom>
            <a:avLst/>
            <a:gdLst/>
            <a:ahLst/>
            <a:cxnLst/>
            <a:rect l="l" t="t" r="r" b="b"/>
            <a:pathLst>
              <a:path w="1790700" h="300354">
                <a:moveTo>
                  <a:pt x="0" y="300038"/>
                </a:moveTo>
                <a:lnTo>
                  <a:pt x="1790700" y="0"/>
                </a:lnTo>
              </a:path>
            </a:pathLst>
          </a:custGeom>
          <a:ln w="12700">
            <a:solidFill>
              <a:srgbClr val="000000"/>
            </a:solidFill>
          </a:ln>
        </p:spPr>
        <p:txBody>
          <a:bodyPr wrap="square" lIns="0" tIns="0" rIns="0" bIns="0" rtlCol="0"/>
          <a:lstStyle/>
          <a:p>
            <a:endParaRPr/>
          </a:p>
        </p:txBody>
      </p:sp>
      <p:sp>
        <p:nvSpPr>
          <p:cNvPr id="10" name="object 10"/>
          <p:cNvSpPr/>
          <p:nvPr/>
        </p:nvSpPr>
        <p:spPr>
          <a:xfrm>
            <a:off x="7003634" y="5843656"/>
            <a:ext cx="589280" cy="271780"/>
          </a:xfrm>
          <a:custGeom>
            <a:avLst/>
            <a:gdLst/>
            <a:ahLst/>
            <a:cxnLst/>
            <a:rect l="l" t="t" r="r" b="b"/>
            <a:pathLst>
              <a:path w="589279" h="271779">
                <a:moveTo>
                  <a:pt x="0" y="271463"/>
                </a:moveTo>
                <a:lnTo>
                  <a:pt x="588963" y="0"/>
                </a:lnTo>
              </a:path>
            </a:pathLst>
          </a:custGeom>
          <a:ln w="12700">
            <a:solidFill>
              <a:srgbClr val="000000"/>
            </a:solidFill>
          </a:ln>
        </p:spPr>
        <p:txBody>
          <a:bodyPr wrap="square" lIns="0" tIns="0" rIns="0" bIns="0" rtlCol="0"/>
          <a:lstStyle/>
          <a:p>
            <a:endParaRPr/>
          </a:p>
        </p:txBody>
      </p:sp>
      <p:sp>
        <p:nvSpPr>
          <p:cNvPr id="11" name="object 11"/>
          <p:cNvSpPr/>
          <p:nvPr/>
        </p:nvSpPr>
        <p:spPr>
          <a:xfrm>
            <a:off x="6146384" y="5629344"/>
            <a:ext cx="814705" cy="400050"/>
          </a:xfrm>
          <a:custGeom>
            <a:avLst/>
            <a:gdLst/>
            <a:ahLst/>
            <a:cxnLst/>
            <a:rect l="l" t="t" r="r" b="b"/>
            <a:pathLst>
              <a:path w="814704" h="400050">
                <a:moveTo>
                  <a:pt x="0" y="0"/>
                </a:moveTo>
                <a:lnTo>
                  <a:pt x="814388" y="400050"/>
                </a:lnTo>
              </a:path>
            </a:pathLst>
          </a:custGeom>
          <a:ln w="12700">
            <a:solidFill>
              <a:srgbClr val="000000"/>
            </a:solidFill>
          </a:ln>
        </p:spPr>
        <p:txBody>
          <a:bodyPr wrap="square" lIns="0" tIns="0" rIns="0" bIns="0" rtlCol="0"/>
          <a:lstStyle/>
          <a:p>
            <a:endParaRPr/>
          </a:p>
        </p:txBody>
      </p:sp>
      <p:sp>
        <p:nvSpPr>
          <p:cNvPr id="12" name="object 12"/>
          <p:cNvSpPr/>
          <p:nvPr/>
        </p:nvSpPr>
        <p:spPr>
          <a:xfrm>
            <a:off x="5227320" y="6111239"/>
            <a:ext cx="652272" cy="30480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5273259" y="6134169"/>
            <a:ext cx="561975" cy="21431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273259" y="6134169"/>
            <a:ext cx="561975" cy="214629"/>
          </a:xfrm>
          <a:custGeom>
            <a:avLst/>
            <a:gdLst/>
            <a:ahLst/>
            <a:cxnLst/>
            <a:rect l="l" t="t" r="r" b="b"/>
            <a:pathLst>
              <a:path w="561975" h="214629">
                <a:moveTo>
                  <a:pt x="0" y="107156"/>
                </a:moveTo>
                <a:lnTo>
                  <a:pt x="28559" y="154280"/>
                </a:lnTo>
                <a:lnTo>
                  <a:pt x="61729" y="174176"/>
                </a:lnTo>
                <a:lnTo>
                  <a:pt x="105244" y="190771"/>
                </a:lnTo>
                <a:lnTo>
                  <a:pt x="157416" y="203420"/>
                </a:lnTo>
                <a:lnTo>
                  <a:pt x="216559" y="211481"/>
                </a:lnTo>
                <a:lnTo>
                  <a:pt x="280987" y="214312"/>
                </a:lnTo>
                <a:lnTo>
                  <a:pt x="345415" y="211481"/>
                </a:lnTo>
                <a:lnTo>
                  <a:pt x="404558" y="203420"/>
                </a:lnTo>
                <a:lnTo>
                  <a:pt x="456730" y="190771"/>
                </a:lnTo>
                <a:lnTo>
                  <a:pt x="500245" y="174176"/>
                </a:lnTo>
                <a:lnTo>
                  <a:pt x="533415" y="154280"/>
                </a:lnTo>
                <a:lnTo>
                  <a:pt x="561975" y="107156"/>
                </a:lnTo>
                <a:lnTo>
                  <a:pt x="554553" y="82586"/>
                </a:lnTo>
                <a:lnTo>
                  <a:pt x="500245" y="40135"/>
                </a:lnTo>
                <a:lnTo>
                  <a:pt x="456730" y="23540"/>
                </a:lnTo>
                <a:lnTo>
                  <a:pt x="404558" y="10891"/>
                </a:lnTo>
                <a:lnTo>
                  <a:pt x="345415" y="2830"/>
                </a:lnTo>
                <a:lnTo>
                  <a:pt x="280987" y="0"/>
                </a:lnTo>
                <a:lnTo>
                  <a:pt x="216559" y="2830"/>
                </a:lnTo>
                <a:lnTo>
                  <a:pt x="157416" y="10891"/>
                </a:lnTo>
                <a:lnTo>
                  <a:pt x="105244" y="23540"/>
                </a:lnTo>
                <a:lnTo>
                  <a:pt x="61729" y="40135"/>
                </a:lnTo>
                <a:lnTo>
                  <a:pt x="28559" y="60031"/>
                </a:lnTo>
                <a:lnTo>
                  <a:pt x="0" y="107156"/>
                </a:lnTo>
                <a:close/>
              </a:path>
            </a:pathLst>
          </a:custGeom>
          <a:ln w="6350">
            <a:solidFill>
              <a:srgbClr val="000000"/>
            </a:solidFill>
          </a:ln>
        </p:spPr>
        <p:txBody>
          <a:bodyPr wrap="square" lIns="0" tIns="0" rIns="0" bIns="0" rtlCol="0"/>
          <a:lstStyle/>
          <a:p>
            <a:endParaRPr/>
          </a:p>
        </p:txBody>
      </p:sp>
      <p:sp>
        <p:nvSpPr>
          <p:cNvPr id="15" name="object 15"/>
          <p:cNvSpPr/>
          <p:nvPr/>
        </p:nvSpPr>
        <p:spPr>
          <a:xfrm>
            <a:off x="5271673" y="6164331"/>
            <a:ext cx="563561" cy="7778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227320" y="6031991"/>
            <a:ext cx="652272" cy="304799"/>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271673" y="6054795"/>
            <a:ext cx="561975" cy="214629"/>
          </a:xfrm>
          <a:custGeom>
            <a:avLst/>
            <a:gdLst/>
            <a:ahLst/>
            <a:cxnLst/>
            <a:rect l="l" t="t" r="r" b="b"/>
            <a:pathLst>
              <a:path w="561975" h="214629">
                <a:moveTo>
                  <a:pt x="280987" y="0"/>
                </a:moveTo>
                <a:lnTo>
                  <a:pt x="216559" y="2830"/>
                </a:lnTo>
                <a:lnTo>
                  <a:pt x="157416" y="10891"/>
                </a:lnTo>
                <a:lnTo>
                  <a:pt x="105244" y="23540"/>
                </a:lnTo>
                <a:lnTo>
                  <a:pt x="61729" y="40135"/>
                </a:lnTo>
                <a:lnTo>
                  <a:pt x="28559" y="60031"/>
                </a:lnTo>
                <a:lnTo>
                  <a:pt x="0" y="107155"/>
                </a:lnTo>
                <a:lnTo>
                  <a:pt x="7421" y="131725"/>
                </a:lnTo>
                <a:lnTo>
                  <a:pt x="61729" y="174176"/>
                </a:lnTo>
                <a:lnTo>
                  <a:pt x="105244" y="190771"/>
                </a:lnTo>
                <a:lnTo>
                  <a:pt x="157416" y="203420"/>
                </a:lnTo>
                <a:lnTo>
                  <a:pt x="216559" y="211481"/>
                </a:lnTo>
                <a:lnTo>
                  <a:pt x="280987" y="214311"/>
                </a:lnTo>
                <a:lnTo>
                  <a:pt x="345415" y="211481"/>
                </a:lnTo>
                <a:lnTo>
                  <a:pt x="404558" y="203420"/>
                </a:lnTo>
                <a:lnTo>
                  <a:pt x="456730" y="190771"/>
                </a:lnTo>
                <a:lnTo>
                  <a:pt x="500245" y="174176"/>
                </a:lnTo>
                <a:lnTo>
                  <a:pt x="533415" y="154280"/>
                </a:lnTo>
                <a:lnTo>
                  <a:pt x="561975" y="107155"/>
                </a:lnTo>
                <a:lnTo>
                  <a:pt x="554553" y="82586"/>
                </a:lnTo>
                <a:lnTo>
                  <a:pt x="500245" y="40135"/>
                </a:lnTo>
                <a:lnTo>
                  <a:pt x="456730" y="23540"/>
                </a:lnTo>
                <a:lnTo>
                  <a:pt x="404558" y="10891"/>
                </a:lnTo>
                <a:lnTo>
                  <a:pt x="345415" y="2830"/>
                </a:lnTo>
                <a:lnTo>
                  <a:pt x="280987" y="0"/>
                </a:lnTo>
                <a:close/>
              </a:path>
            </a:pathLst>
          </a:custGeom>
          <a:solidFill>
            <a:srgbClr val="BFBFBF"/>
          </a:solidFill>
        </p:spPr>
        <p:txBody>
          <a:bodyPr wrap="square" lIns="0" tIns="0" rIns="0" bIns="0" rtlCol="0"/>
          <a:lstStyle/>
          <a:p>
            <a:endParaRPr/>
          </a:p>
        </p:txBody>
      </p:sp>
      <p:sp>
        <p:nvSpPr>
          <p:cNvPr id="18" name="object 18"/>
          <p:cNvSpPr/>
          <p:nvPr/>
        </p:nvSpPr>
        <p:spPr>
          <a:xfrm>
            <a:off x="5271673" y="6054795"/>
            <a:ext cx="561975" cy="214629"/>
          </a:xfrm>
          <a:custGeom>
            <a:avLst/>
            <a:gdLst/>
            <a:ahLst/>
            <a:cxnLst/>
            <a:rect l="l" t="t" r="r" b="b"/>
            <a:pathLst>
              <a:path w="561975" h="214629">
                <a:moveTo>
                  <a:pt x="0" y="107156"/>
                </a:moveTo>
                <a:lnTo>
                  <a:pt x="28559" y="154280"/>
                </a:lnTo>
                <a:lnTo>
                  <a:pt x="61729" y="174176"/>
                </a:lnTo>
                <a:lnTo>
                  <a:pt x="105244" y="190771"/>
                </a:lnTo>
                <a:lnTo>
                  <a:pt x="157416" y="203420"/>
                </a:lnTo>
                <a:lnTo>
                  <a:pt x="216559" y="211481"/>
                </a:lnTo>
                <a:lnTo>
                  <a:pt x="280987" y="214312"/>
                </a:lnTo>
                <a:lnTo>
                  <a:pt x="345415" y="211481"/>
                </a:lnTo>
                <a:lnTo>
                  <a:pt x="404558" y="203420"/>
                </a:lnTo>
                <a:lnTo>
                  <a:pt x="456730" y="190771"/>
                </a:lnTo>
                <a:lnTo>
                  <a:pt x="500245" y="174176"/>
                </a:lnTo>
                <a:lnTo>
                  <a:pt x="533415" y="154280"/>
                </a:lnTo>
                <a:lnTo>
                  <a:pt x="561975" y="107156"/>
                </a:lnTo>
                <a:lnTo>
                  <a:pt x="554553" y="82586"/>
                </a:lnTo>
                <a:lnTo>
                  <a:pt x="500245" y="40135"/>
                </a:lnTo>
                <a:lnTo>
                  <a:pt x="456730" y="23540"/>
                </a:lnTo>
                <a:lnTo>
                  <a:pt x="404558" y="10891"/>
                </a:lnTo>
                <a:lnTo>
                  <a:pt x="345415" y="2830"/>
                </a:lnTo>
                <a:lnTo>
                  <a:pt x="280987" y="0"/>
                </a:lnTo>
                <a:lnTo>
                  <a:pt x="216559" y="2830"/>
                </a:lnTo>
                <a:lnTo>
                  <a:pt x="157416" y="10891"/>
                </a:lnTo>
                <a:lnTo>
                  <a:pt x="105244" y="23540"/>
                </a:lnTo>
                <a:lnTo>
                  <a:pt x="61729" y="40135"/>
                </a:lnTo>
                <a:lnTo>
                  <a:pt x="28559" y="60031"/>
                </a:lnTo>
                <a:lnTo>
                  <a:pt x="0" y="107156"/>
                </a:lnTo>
                <a:close/>
              </a:path>
            </a:pathLst>
          </a:custGeom>
          <a:ln w="6350">
            <a:solidFill>
              <a:srgbClr val="000000"/>
            </a:solidFill>
          </a:ln>
        </p:spPr>
        <p:txBody>
          <a:bodyPr wrap="square" lIns="0" tIns="0" rIns="0" bIns="0" rtlCol="0"/>
          <a:lstStyle/>
          <a:p>
            <a:endParaRPr/>
          </a:p>
        </p:txBody>
      </p:sp>
      <p:sp>
        <p:nvSpPr>
          <p:cNvPr id="19" name="object 19"/>
          <p:cNvSpPr/>
          <p:nvPr/>
        </p:nvSpPr>
        <p:spPr>
          <a:xfrm>
            <a:off x="5346191" y="6074663"/>
            <a:ext cx="414527" cy="158495"/>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5387559" y="6092895"/>
            <a:ext cx="330200" cy="74930"/>
          </a:xfrm>
          <a:custGeom>
            <a:avLst/>
            <a:gdLst/>
            <a:ahLst/>
            <a:cxnLst/>
            <a:rect l="l" t="t" r="r" b="b"/>
            <a:pathLst>
              <a:path w="330200" h="74929">
                <a:moveTo>
                  <a:pt x="142470" y="33033"/>
                </a:moveTo>
                <a:lnTo>
                  <a:pt x="63106" y="33033"/>
                </a:lnTo>
                <a:lnTo>
                  <a:pt x="166443" y="74611"/>
                </a:lnTo>
                <a:lnTo>
                  <a:pt x="243427" y="41631"/>
                </a:lnTo>
                <a:lnTo>
                  <a:pt x="164572" y="41631"/>
                </a:lnTo>
                <a:lnTo>
                  <a:pt x="142470" y="33033"/>
                </a:lnTo>
                <a:close/>
              </a:path>
              <a:path w="330200" h="74929">
                <a:moveTo>
                  <a:pt x="266147" y="0"/>
                </a:moveTo>
                <a:lnTo>
                  <a:pt x="164572" y="41631"/>
                </a:lnTo>
                <a:lnTo>
                  <a:pt x="243427" y="41631"/>
                </a:lnTo>
                <a:lnTo>
                  <a:pt x="267202" y="31445"/>
                </a:lnTo>
                <a:lnTo>
                  <a:pt x="295393" y="31445"/>
                </a:lnTo>
                <a:lnTo>
                  <a:pt x="330200" y="16566"/>
                </a:lnTo>
                <a:lnTo>
                  <a:pt x="266147" y="0"/>
                </a:lnTo>
                <a:close/>
              </a:path>
              <a:path w="330200" h="74929">
                <a:moveTo>
                  <a:pt x="58101" y="215"/>
                </a:moveTo>
                <a:lnTo>
                  <a:pt x="0" y="18253"/>
                </a:lnTo>
                <a:lnTo>
                  <a:pt x="46399" y="37521"/>
                </a:lnTo>
                <a:lnTo>
                  <a:pt x="63106" y="33033"/>
                </a:lnTo>
                <a:lnTo>
                  <a:pt x="142470" y="33033"/>
                </a:lnTo>
                <a:lnTo>
                  <a:pt x="58101" y="215"/>
                </a:lnTo>
                <a:close/>
              </a:path>
              <a:path w="330200" h="74929">
                <a:moveTo>
                  <a:pt x="295393" y="31445"/>
                </a:moveTo>
                <a:lnTo>
                  <a:pt x="267202" y="31445"/>
                </a:lnTo>
                <a:lnTo>
                  <a:pt x="282545" y="36937"/>
                </a:lnTo>
                <a:lnTo>
                  <a:pt x="295393" y="31445"/>
                </a:lnTo>
                <a:close/>
              </a:path>
            </a:pathLst>
          </a:custGeom>
          <a:solidFill>
            <a:srgbClr val="262699"/>
          </a:solidFill>
        </p:spPr>
        <p:txBody>
          <a:bodyPr wrap="square" lIns="0" tIns="0" rIns="0" bIns="0" rtlCol="0"/>
          <a:lstStyle/>
          <a:p>
            <a:endParaRPr/>
          </a:p>
        </p:txBody>
      </p:sp>
      <p:sp>
        <p:nvSpPr>
          <p:cNvPr id="21" name="object 21"/>
          <p:cNvSpPr/>
          <p:nvPr/>
        </p:nvSpPr>
        <p:spPr>
          <a:xfrm>
            <a:off x="5562600" y="6138671"/>
            <a:ext cx="204215" cy="146304"/>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5605048" y="6156394"/>
            <a:ext cx="120650" cy="65405"/>
          </a:xfrm>
          <a:custGeom>
            <a:avLst/>
            <a:gdLst/>
            <a:ahLst/>
            <a:cxnLst/>
            <a:rect l="l" t="t" r="r" b="b"/>
            <a:pathLst>
              <a:path w="120650" h="65404">
                <a:moveTo>
                  <a:pt x="0" y="0"/>
                </a:moveTo>
                <a:lnTo>
                  <a:pt x="132" y="19709"/>
                </a:lnTo>
                <a:lnTo>
                  <a:pt x="405" y="34392"/>
                </a:lnTo>
                <a:lnTo>
                  <a:pt x="76370" y="65086"/>
                </a:lnTo>
                <a:lnTo>
                  <a:pt x="120650" y="50294"/>
                </a:lnTo>
                <a:lnTo>
                  <a:pt x="0" y="0"/>
                </a:lnTo>
                <a:close/>
              </a:path>
            </a:pathLst>
          </a:custGeom>
          <a:solidFill>
            <a:srgbClr val="262699"/>
          </a:solidFill>
        </p:spPr>
        <p:txBody>
          <a:bodyPr wrap="square" lIns="0" tIns="0" rIns="0" bIns="0" rtlCol="0"/>
          <a:lstStyle/>
          <a:p>
            <a:endParaRPr/>
          </a:p>
        </p:txBody>
      </p:sp>
      <p:sp>
        <p:nvSpPr>
          <p:cNvPr id="23" name="object 23"/>
          <p:cNvSpPr/>
          <p:nvPr/>
        </p:nvSpPr>
        <p:spPr>
          <a:xfrm>
            <a:off x="5340096" y="6138671"/>
            <a:ext cx="201167" cy="149351"/>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5381209" y="6157981"/>
            <a:ext cx="119380" cy="65405"/>
          </a:xfrm>
          <a:custGeom>
            <a:avLst/>
            <a:gdLst/>
            <a:ahLst/>
            <a:cxnLst/>
            <a:rect l="l" t="t" r="r" b="b"/>
            <a:pathLst>
              <a:path w="119379" h="65404">
                <a:moveTo>
                  <a:pt x="117438" y="0"/>
                </a:moveTo>
                <a:lnTo>
                  <a:pt x="0" y="50329"/>
                </a:lnTo>
                <a:lnTo>
                  <a:pt x="43074" y="65088"/>
                </a:lnTo>
                <a:lnTo>
                  <a:pt x="119063" y="31408"/>
                </a:lnTo>
                <a:lnTo>
                  <a:pt x="117438" y="0"/>
                </a:lnTo>
                <a:close/>
              </a:path>
            </a:pathLst>
          </a:custGeom>
          <a:solidFill>
            <a:srgbClr val="262699"/>
          </a:solidFill>
        </p:spPr>
        <p:txBody>
          <a:bodyPr wrap="square" lIns="0" tIns="0" rIns="0" bIns="0" rtlCol="0"/>
          <a:lstStyle/>
          <a:p>
            <a:endParaRPr/>
          </a:p>
        </p:txBody>
      </p:sp>
      <p:sp>
        <p:nvSpPr>
          <p:cNvPr id="25" name="object 25"/>
          <p:cNvSpPr/>
          <p:nvPr/>
        </p:nvSpPr>
        <p:spPr>
          <a:xfrm>
            <a:off x="5227320" y="6138671"/>
            <a:ext cx="91439" cy="167640"/>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271672" y="6162744"/>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27" name="object 27"/>
          <p:cNvSpPr/>
          <p:nvPr/>
        </p:nvSpPr>
        <p:spPr>
          <a:xfrm>
            <a:off x="5788152" y="6135623"/>
            <a:ext cx="91439" cy="170687"/>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5833647" y="6161156"/>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29" name="object 29"/>
          <p:cNvSpPr/>
          <p:nvPr/>
        </p:nvSpPr>
        <p:spPr>
          <a:xfrm>
            <a:off x="5925311" y="5568695"/>
            <a:ext cx="652271" cy="304800"/>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5968584" y="5591244"/>
            <a:ext cx="563562" cy="214311"/>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5968584" y="5591245"/>
            <a:ext cx="563880" cy="214629"/>
          </a:xfrm>
          <a:custGeom>
            <a:avLst/>
            <a:gdLst/>
            <a:ahLst/>
            <a:cxnLst/>
            <a:rect l="l" t="t" r="r" b="b"/>
            <a:pathLst>
              <a:path w="563879" h="214629">
                <a:moveTo>
                  <a:pt x="0" y="107156"/>
                </a:moveTo>
                <a:lnTo>
                  <a:pt x="28640" y="154280"/>
                </a:lnTo>
                <a:lnTo>
                  <a:pt x="61904" y="174176"/>
                </a:lnTo>
                <a:lnTo>
                  <a:pt x="105541" y="190771"/>
                </a:lnTo>
                <a:lnTo>
                  <a:pt x="157861" y="203420"/>
                </a:lnTo>
                <a:lnTo>
                  <a:pt x="217171" y="211481"/>
                </a:lnTo>
                <a:lnTo>
                  <a:pt x="281781" y="214312"/>
                </a:lnTo>
                <a:lnTo>
                  <a:pt x="346391" y="211481"/>
                </a:lnTo>
                <a:lnTo>
                  <a:pt x="405701" y="203420"/>
                </a:lnTo>
                <a:lnTo>
                  <a:pt x="458021" y="190771"/>
                </a:lnTo>
                <a:lnTo>
                  <a:pt x="501658" y="174176"/>
                </a:lnTo>
                <a:lnTo>
                  <a:pt x="534922" y="154280"/>
                </a:lnTo>
                <a:lnTo>
                  <a:pt x="563563" y="107156"/>
                </a:lnTo>
                <a:lnTo>
                  <a:pt x="556120" y="82586"/>
                </a:lnTo>
                <a:lnTo>
                  <a:pt x="501658" y="40135"/>
                </a:lnTo>
                <a:lnTo>
                  <a:pt x="458021" y="23540"/>
                </a:lnTo>
                <a:lnTo>
                  <a:pt x="405701" y="10891"/>
                </a:lnTo>
                <a:lnTo>
                  <a:pt x="346391" y="2830"/>
                </a:lnTo>
                <a:lnTo>
                  <a:pt x="281781" y="0"/>
                </a:lnTo>
                <a:lnTo>
                  <a:pt x="217171" y="2830"/>
                </a:lnTo>
                <a:lnTo>
                  <a:pt x="157861" y="10891"/>
                </a:lnTo>
                <a:lnTo>
                  <a:pt x="105541" y="23540"/>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32" name="object 32"/>
          <p:cNvSpPr/>
          <p:nvPr/>
        </p:nvSpPr>
        <p:spPr>
          <a:xfrm>
            <a:off x="5966998" y="5622994"/>
            <a:ext cx="565150" cy="76200"/>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5922264" y="5492495"/>
            <a:ext cx="652271" cy="301752"/>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5966998" y="5513456"/>
            <a:ext cx="563880" cy="214629"/>
          </a:xfrm>
          <a:custGeom>
            <a:avLst/>
            <a:gdLst/>
            <a:ahLst/>
            <a:cxnLst/>
            <a:rect l="l" t="t" r="r" b="b"/>
            <a:pathLst>
              <a:path w="563879" h="214629">
                <a:moveTo>
                  <a:pt x="281779" y="0"/>
                </a:moveTo>
                <a:lnTo>
                  <a:pt x="217170" y="2830"/>
                </a:lnTo>
                <a:lnTo>
                  <a:pt x="157860" y="10891"/>
                </a:lnTo>
                <a:lnTo>
                  <a:pt x="105540" y="23541"/>
                </a:lnTo>
                <a:lnTo>
                  <a:pt x="61903" y="40136"/>
                </a:lnTo>
                <a:lnTo>
                  <a:pt x="28640" y="60032"/>
                </a:lnTo>
                <a:lnTo>
                  <a:pt x="0" y="107157"/>
                </a:lnTo>
                <a:lnTo>
                  <a:pt x="7441" y="131727"/>
                </a:lnTo>
                <a:lnTo>
                  <a:pt x="61903" y="174178"/>
                </a:lnTo>
                <a:lnTo>
                  <a:pt x="105540" y="190772"/>
                </a:lnTo>
                <a:lnTo>
                  <a:pt x="157860" y="203422"/>
                </a:lnTo>
                <a:lnTo>
                  <a:pt x="217170" y="211483"/>
                </a:lnTo>
                <a:lnTo>
                  <a:pt x="281779" y="214313"/>
                </a:lnTo>
                <a:lnTo>
                  <a:pt x="346389" y="211483"/>
                </a:lnTo>
                <a:lnTo>
                  <a:pt x="405700" y="203422"/>
                </a:lnTo>
                <a:lnTo>
                  <a:pt x="458019" y="190772"/>
                </a:lnTo>
                <a:lnTo>
                  <a:pt x="501656" y="174178"/>
                </a:lnTo>
                <a:lnTo>
                  <a:pt x="534920" y="154281"/>
                </a:lnTo>
                <a:lnTo>
                  <a:pt x="563561" y="107157"/>
                </a:lnTo>
                <a:lnTo>
                  <a:pt x="556119" y="82587"/>
                </a:lnTo>
                <a:lnTo>
                  <a:pt x="501656" y="40136"/>
                </a:lnTo>
                <a:lnTo>
                  <a:pt x="458019" y="23541"/>
                </a:lnTo>
                <a:lnTo>
                  <a:pt x="405700" y="10891"/>
                </a:lnTo>
                <a:lnTo>
                  <a:pt x="346389" y="2830"/>
                </a:lnTo>
                <a:lnTo>
                  <a:pt x="281779" y="0"/>
                </a:lnTo>
                <a:close/>
              </a:path>
            </a:pathLst>
          </a:custGeom>
          <a:solidFill>
            <a:srgbClr val="BFBFBF"/>
          </a:solidFill>
        </p:spPr>
        <p:txBody>
          <a:bodyPr wrap="square" lIns="0" tIns="0" rIns="0" bIns="0" rtlCol="0"/>
          <a:lstStyle/>
          <a:p>
            <a:endParaRPr/>
          </a:p>
        </p:txBody>
      </p:sp>
      <p:sp>
        <p:nvSpPr>
          <p:cNvPr id="35" name="object 35"/>
          <p:cNvSpPr/>
          <p:nvPr/>
        </p:nvSpPr>
        <p:spPr>
          <a:xfrm>
            <a:off x="5966998" y="5513456"/>
            <a:ext cx="563880" cy="214629"/>
          </a:xfrm>
          <a:custGeom>
            <a:avLst/>
            <a:gdLst/>
            <a:ahLst/>
            <a:cxnLst/>
            <a:rect l="l" t="t" r="r" b="b"/>
            <a:pathLst>
              <a:path w="563879" h="214629">
                <a:moveTo>
                  <a:pt x="0" y="107156"/>
                </a:moveTo>
                <a:lnTo>
                  <a:pt x="28640" y="154281"/>
                </a:lnTo>
                <a:lnTo>
                  <a:pt x="61904" y="174177"/>
                </a:lnTo>
                <a:lnTo>
                  <a:pt x="105541" y="190771"/>
                </a:lnTo>
                <a:lnTo>
                  <a:pt x="157860" y="203421"/>
                </a:lnTo>
                <a:lnTo>
                  <a:pt x="217171" y="211482"/>
                </a:lnTo>
                <a:lnTo>
                  <a:pt x="281781" y="214313"/>
                </a:lnTo>
                <a:lnTo>
                  <a:pt x="346390" y="211482"/>
                </a:lnTo>
                <a:lnTo>
                  <a:pt x="405701" y="203421"/>
                </a:lnTo>
                <a:lnTo>
                  <a:pt x="458020" y="190771"/>
                </a:lnTo>
                <a:lnTo>
                  <a:pt x="501657" y="174177"/>
                </a:lnTo>
                <a:lnTo>
                  <a:pt x="534921" y="154281"/>
                </a:lnTo>
                <a:lnTo>
                  <a:pt x="563562" y="107156"/>
                </a:lnTo>
                <a:lnTo>
                  <a:pt x="556119" y="82586"/>
                </a:lnTo>
                <a:lnTo>
                  <a:pt x="501657" y="40135"/>
                </a:lnTo>
                <a:lnTo>
                  <a:pt x="458020" y="23541"/>
                </a:lnTo>
                <a:lnTo>
                  <a:pt x="405701" y="10891"/>
                </a:lnTo>
                <a:lnTo>
                  <a:pt x="346390" y="2830"/>
                </a:lnTo>
                <a:lnTo>
                  <a:pt x="281781" y="0"/>
                </a:lnTo>
                <a:lnTo>
                  <a:pt x="217171" y="2830"/>
                </a:lnTo>
                <a:lnTo>
                  <a:pt x="157860" y="10891"/>
                </a:lnTo>
                <a:lnTo>
                  <a:pt x="105541" y="23541"/>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36" name="object 36"/>
          <p:cNvSpPr/>
          <p:nvPr/>
        </p:nvSpPr>
        <p:spPr>
          <a:xfrm>
            <a:off x="6041135" y="5532119"/>
            <a:ext cx="414527" cy="158496"/>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6082884" y="5551557"/>
            <a:ext cx="332105" cy="74930"/>
          </a:xfrm>
          <a:custGeom>
            <a:avLst/>
            <a:gdLst/>
            <a:ahLst/>
            <a:cxnLst/>
            <a:rect l="l" t="t" r="r" b="b"/>
            <a:pathLst>
              <a:path w="332104" h="74929">
                <a:moveTo>
                  <a:pt x="143155" y="33033"/>
                </a:moveTo>
                <a:lnTo>
                  <a:pt x="63409" y="33033"/>
                </a:lnTo>
                <a:lnTo>
                  <a:pt x="167243" y="74612"/>
                </a:lnTo>
                <a:lnTo>
                  <a:pt x="244596" y="41631"/>
                </a:lnTo>
                <a:lnTo>
                  <a:pt x="165364" y="41631"/>
                </a:lnTo>
                <a:lnTo>
                  <a:pt x="143155" y="33033"/>
                </a:lnTo>
                <a:close/>
              </a:path>
              <a:path w="332104" h="74929">
                <a:moveTo>
                  <a:pt x="267427" y="0"/>
                </a:moveTo>
                <a:lnTo>
                  <a:pt x="165364" y="41631"/>
                </a:lnTo>
                <a:lnTo>
                  <a:pt x="244596" y="41631"/>
                </a:lnTo>
                <a:lnTo>
                  <a:pt x="268486" y="31445"/>
                </a:lnTo>
                <a:lnTo>
                  <a:pt x="296814" y="31445"/>
                </a:lnTo>
                <a:lnTo>
                  <a:pt x="331787" y="16565"/>
                </a:lnTo>
                <a:lnTo>
                  <a:pt x="267427" y="0"/>
                </a:lnTo>
                <a:close/>
              </a:path>
              <a:path w="332104" h="74929">
                <a:moveTo>
                  <a:pt x="58380" y="214"/>
                </a:moveTo>
                <a:lnTo>
                  <a:pt x="0" y="18253"/>
                </a:lnTo>
                <a:lnTo>
                  <a:pt x="46622" y="37521"/>
                </a:lnTo>
                <a:lnTo>
                  <a:pt x="63409" y="33033"/>
                </a:lnTo>
                <a:lnTo>
                  <a:pt x="143155" y="33033"/>
                </a:lnTo>
                <a:lnTo>
                  <a:pt x="58380" y="214"/>
                </a:lnTo>
                <a:close/>
              </a:path>
              <a:path w="332104" h="74929">
                <a:moveTo>
                  <a:pt x="296814" y="31445"/>
                </a:moveTo>
                <a:lnTo>
                  <a:pt x="268486" y="31445"/>
                </a:lnTo>
                <a:lnTo>
                  <a:pt x="283904" y="36937"/>
                </a:lnTo>
                <a:lnTo>
                  <a:pt x="296814" y="31445"/>
                </a:lnTo>
                <a:close/>
              </a:path>
            </a:pathLst>
          </a:custGeom>
          <a:solidFill>
            <a:srgbClr val="262699"/>
          </a:solidFill>
        </p:spPr>
        <p:txBody>
          <a:bodyPr wrap="square" lIns="0" tIns="0" rIns="0" bIns="0" rtlCol="0"/>
          <a:lstStyle/>
          <a:p>
            <a:endParaRPr/>
          </a:p>
        </p:txBody>
      </p:sp>
      <p:sp>
        <p:nvSpPr>
          <p:cNvPr id="38" name="object 38"/>
          <p:cNvSpPr/>
          <p:nvPr/>
        </p:nvSpPr>
        <p:spPr>
          <a:xfrm>
            <a:off x="6257544" y="5596127"/>
            <a:ext cx="207263" cy="149352"/>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6300373" y="5615056"/>
            <a:ext cx="122555" cy="65405"/>
          </a:xfrm>
          <a:custGeom>
            <a:avLst/>
            <a:gdLst/>
            <a:ahLst/>
            <a:cxnLst/>
            <a:rect l="l" t="t" r="r" b="b"/>
            <a:pathLst>
              <a:path w="122554" h="65404">
                <a:moveTo>
                  <a:pt x="0" y="0"/>
                </a:moveTo>
                <a:lnTo>
                  <a:pt x="134" y="19710"/>
                </a:lnTo>
                <a:lnTo>
                  <a:pt x="411" y="34393"/>
                </a:lnTo>
                <a:lnTo>
                  <a:pt x="77374" y="65088"/>
                </a:lnTo>
                <a:lnTo>
                  <a:pt x="122236" y="50295"/>
                </a:lnTo>
                <a:lnTo>
                  <a:pt x="0" y="0"/>
                </a:lnTo>
                <a:close/>
              </a:path>
            </a:pathLst>
          </a:custGeom>
          <a:solidFill>
            <a:srgbClr val="262699"/>
          </a:solidFill>
        </p:spPr>
        <p:txBody>
          <a:bodyPr wrap="square" lIns="0" tIns="0" rIns="0" bIns="0" rtlCol="0"/>
          <a:lstStyle/>
          <a:p>
            <a:endParaRPr/>
          </a:p>
        </p:txBody>
      </p:sp>
      <p:sp>
        <p:nvSpPr>
          <p:cNvPr id="40" name="object 40"/>
          <p:cNvSpPr/>
          <p:nvPr/>
        </p:nvSpPr>
        <p:spPr>
          <a:xfrm>
            <a:off x="6035040" y="5599176"/>
            <a:ext cx="204215" cy="146303"/>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6076534" y="5616645"/>
            <a:ext cx="120650" cy="63500"/>
          </a:xfrm>
          <a:custGeom>
            <a:avLst/>
            <a:gdLst/>
            <a:ahLst/>
            <a:cxnLst/>
            <a:rect l="l" t="t" r="r" b="b"/>
            <a:pathLst>
              <a:path w="120650" h="63500">
                <a:moveTo>
                  <a:pt x="119002" y="0"/>
                </a:moveTo>
                <a:lnTo>
                  <a:pt x="0" y="49101"/>
                </a:lnTo>
                <a:lnTo>
                  <a:pt x="43648" y="63499"/>
                </a:lnTo>
                <a:lnTo>
                  <a:pt x="120650" y="30642"/>
                </a:lnTo>
                <a:lnTo>
                  <a:pt x="119002" y="0"/>
                </a:lnTo>
                <a:close/>
              </a:path>
            </a:pathLst>
          </a:custGeom>
          <a:solidFill>
            <a:srgbClr val="262699"/>
          </a:solidFill>
        </p:spPr>
        <p:txBody>
          <a:bodyPr wrap="square" lIns="0" tIns="0" rIns="0" bIns="0" rtlCol="0"/>
          <a:lstStyle/>
          <a:p>
            <a:endParaRPr/>
          </a:p>
        </p:txBody>
      </p:sp>
      <p:sp>
        <p:nvSpPr>
          <p:cNvPr id="42" name="object 42"/>
          <p:cNvSpPr/>
          <p:nvPr/>
        </p:nvSpPr>
        <p:spPr>
          <a:xfrm>
            <a:off x="5922264" y="5596127"/>
            <a:ext cx="91439" cy="167640"/>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5966997" y="5619820"/>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44" name="object 44"/>
          <p:cNvSpPr/>
          <p:nvPr/>
        </p:nvSpPr>
        <p:spPr>
          <a:xfrm>
            <a:off x="6486144" y="5593079"/>
            <a:ext cx="91440" cy="170687"/>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6530560" y="5618231"/>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46" name="object 46"/>
          <p:cNvSpPr/>
          <p:nvPr/>
        </p:nvSpPr>
        <p:spPr>
          <a:xfrm>
            <a:off x="6565392" y="6025895"/>
            <a:ext cx="652272" cy="301752"/>
          </a:xfrm>
          <a:prstGeom prst="rect">
            <a:avLst/>
          </a:prstGeom>
          <a:blipFill>
            <a:blip r:embed="rId20" cstate="print"/>
            <a:stretch>
              <a:fillRect/>
            </a:stretch>
          </a:blipFill>
        </p:spPr>
        <p:txBody>
          <a:bodyPr wrap="square" lIns="0" tIns="0" rIns="0" bIns="0" rtlCol="0"/>
          <a:lstStyle/>
          <a:p>
            <a:endParaRPr/>
          </a:p>
        </p:txBody>
      </p:sp>
      <p:sp>
        <p:nvSpPr>
          <p:cNvPr id="47" name="object 47"/>
          <p:cNvSpPr/>
          <p:nvPr/>
        </p:nvSpPr>
        <p:spPr>
          <a:xfrm>
            <a:off x="6611522" y="6046857"/>
            <a:ext cx="561975" cy="214313"/>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6611522" y="6046857"/>
            <a:ext cx="561975" cy="214629"/>
          </a:xfrm>
          <a:custGeom>
            <a:avLst/>
            <a:gdLst/>
            <a:ahLst/>
            <a:cxnLst/>
            <a:rect l="l" t="t" r="r" b="b"/>
            <a:pathLst>
              <a:path w="561975" h="214629">
                <a:moveTo>
                  <a:pt x="0" y="107156"/>
                </a:moveTo>
                <a:lnTo>
                  <a:pt x="28559" y="154281"/>
                </a:lnTo>
                <a:lnTo>
                  <a:pt x="61729" y="174177"/>
                </a:lnTo>
                <a:lnTo>
                  <a:pt x="105244" y="190771"/>
                </a:lnTo>
                <a:lnTo>
                  <a:pt x="157416" y="203421"/>
                </a:lnTo>
                <a:lnTo>
                  <a:pt x="216559" y="211482"/>
                </a:lnTo>
                <a:lnTo>
                  <a:pt x="280987" y="214313"/>
                </a:lnTo>
                <a:lnTo>
                  <a:pt x="345415" y="211482"/>
                </a:lnTo>
                <a:lnTo>
                  <a:pt x="404558" y="203421"/>
                </a:lnTo>
                <a:lnTo>
                  <a:pt x="456730" y="190771"/>
                </a:lnTo>
                <a:lnTo>
                  <a:pt x="500245" y="174177"/>
                </a:lnTo>
                <a:lnTo>
                  <a:pt x="533415" y="154281"/>
                </a:lnTo>
                <a:lnTo>
                  <a:pt x="561975" y="107156"/>
                </a:lnTo>
                <a:lnTo>
                  <a:pt x="554553" y="82586"/>
                </a:lnTo>
                <a:lnTo>
                  <a:pt x="500245" y="40135"/>
                </a:lnTo>
                <a:lnTo>
                  <a:pt x="456730" y="23541"/>
                </a:lnTo>
                <a:lnTo>
                  <a:pt x="404558" y="10891"/>
                </a:lnTo>
                <a:lnTo>
                  <a:pt x="345415" y="2830"/>
                </a:lnTo>
                <a:lnTo>
                  <a:pt x="280987" y="0"/>
                </a:lnTo>
                <a:lnTo>
                  <a:pt x="216559" y="2830"/>
                </a:lnTo>
                <a:lnTo>
                  <a:pt x="157416" y="10891"/>
                </a:lnTo>
                <a:lnTo>
                  <a:pt x="105244" y="23541"/>
                </a:lnTo>
                <a:lnTo>
                  <a:pt x="61729" y="40135"/>
                </a:lnTo>
                <a:lnTo>
                  <a:pt x="28559" y="60031"/>
                </a:lnTo>
                <a:lnTo>
                  <a:pt x="0" y="107156"/>
                </a:lnTo>
                <a:close/>
              </a:path>
            </a:pathLst>
          </a:custGeom>
          <a:ln w="6350">
            <a:solidFill>
              <a:srgbClr val="000000"/>
            </a:solidFill>
          </a:ln>
        </p:spPr>
        <p:txBody>
          <a:bodyPr wrap="square" lIns="0" tIns="0" rIns="0" bIns="0" rtlCol="0"/>
          <a:lstStyle/>
          <a:p>
            <a:endParaRPr/>
          </a:p>
        </p:txBody>
      </p:sp>
      <p:sp>
        <p:nvSpPr>
          <p:cNvPr id="49" name="object 49"/>
          <p:cNvSpPr/>
          <p:nvPr/>
        </p:nvSpPr>
        <p:spPr>
          <a:xfrm>
            <a:off x="6609935" y="6077019"/>
            <a:ext cx="563562" cy="77786"/>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565392" y="5946647"/>
            <a:ext cx="652272" cy="301752"/>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6609934" y="5967481"/>
            <a:ext cx="561975" cy="214629"/>
          </a:xfrm>
          <a:custGeom>
            <a:avLst/>
            <a:gdLst/>
            <a:ahLst/>
            <a:cxnLst/>
            <a:rect l="l" t="t" r="r" b="b"/>
            <a:pathLst>
              <a:path w="561975" h="214629">
                <a:moveTo>
                  <a:pt x="280987" y="0"/>
                </a:moveTo>
                <a:lnTo>
                  <a:pt x="216559" y="2830"/>
                </a:lnTo>
                <a:lnTo>
                  <a:pt x="157416" y="10891"/>
                </a:lnTo>
                <a:lnTo>
                  <a:pt x="105244" y="23541"/>
                </a:lnTo>
                <a:lnTo>
                  <a:pt x="61729" y="40135"/>
                </a:lnTo>
                <a:lnTo>
                  <a:pt x="28559" y="60031"/>
                </a:lnTo>
                <a:lnTo>
                  <a:pt x="0" y="107156"/>
                </a:lnTo>
                <a:lnTo>
                  <a:pt x="7421" y="131726"/>
                </a:lnTo>
                <a:lnTo>
                  <a:pt x="61729" y="174177"/>
                </a:lnTo>
                <a:lnTo>
                  <a:pt x="105244" y="190771"/>
                </a:lnTo>
                <a:lnTo>
                  <a:pt x="157416" y="203421"/>
                </a:lnTo>
                <a:lnTo>
                  <a:pt x="216559" y="211482"/>
                </a:lnTo>
                <a:lnTo>
                  <a:pt x="280987" y="214313"/>
                </a:lnTo>
                <a:lnTo>
                  <a:pt x="345415" y="211482"/>
                </a:lnTo>
                <a:lnTo>
                  <a:pt x="404558" y="203421"/>
                </a:lnTo>
                <a:lnTo>
                  <a:pt x="456730" y="190771"/>
                </a:lnTo>
                <a:lnTo>
                  <a:pt x="500245" y="174177"/>
                </a:lnTo>
                <a:lnTo>
                  <a:pt x="533415" y="154281"/>
                </a:lnTo>
                <a:lnTo>
                  <a:pt x="561975" y="107156"/>
                </a:lnTo>
                <a:lnTo>
                  <a:pt x="554553" y="82586"/>
                </a:lnTo>
                <a:lnTo>
                  <a:pt x="500245" y="40135"/>
                </a:lnTo>
                <a:lnTo>
                  <a:pt x="456730" y="23541"/>
                </a:lnTo>
                <a:lnTo>
                  <a:pt x="404558" y="10891"/>
                </a:lnTo>
                <a:lnTo>
                  <a:pt x="345415" y="2830"/>
                </a:lnTo>
                <a:lnTo>
                  <a:pt x="280987" y="0"/>
                </a:lnTo>
                <a:close/>
              </a:path>
            </a:pathLst>
          </a:custGeom>
          <a:solidFill>
            <a:srgbClr val="BFBFBF"/>
          </a:solidFill>
        </p:spPr>
        <p:txBody>
          <a:bodyPr wrap="square" lIns="0" tIns="0" rIns="0" bIns="0" rtlCol="0"/>
          <a:lstStyle/>
          <a:p>
            <a:endParaRPr/>
          </a:p>
        </p:txBody>
      </p:sp>
      <p:sp>
        <p:nvSpPr>
          <p:cNvPr id="52" name="object 52"/>
          <p:cNvSpPr/>
          <p:nvPr/>
        </p:nvSpPr>
        <p:spPr>
          <a:xfrm>
            <a:off x="6609934" y="5967481"/>
            <a:ext cx="561975" cy="214629"/>
          </a:xfrm>
          <a:custGeom>
            <a:avLst/>
            <a:gdLst/>
            <a:ahLst/>
            <a:cxnLst/>
            <a:rect l="l" t="t" r="r" b="b"/>
            <a:pathLst>
              <a:path w="561975" h="214629">
                <a:moveTo>
                  <a:pt x="0" y="107156"/>
                </a:moveTo>
                <a:lnTo>
                  <a:pt x="28559" y="154281"/>
                </a:lnTo>
                <a:lnTo>
                  <a:pt x="61729" y="174177"/>
                </a:lnTo>
                <a:lnTo>
                  <a:pt x="105244" y="190771"/>
                </a:lnTo>
                <a:lnTo>
                  <a:pt x="157416" y="203421"/>
                </a:lnTo>
                <a:lnTo>
                  <a:pt x="216559" y="211482"/>
                </a:lnTo>
                <a:lnTo>
                  <a:pt x="280987" y="214313"/>
                </a:lnTo>
                <a:lnTo>
                  <a:pt x="345415" y="211482"/>
                </a:lnTo>
                <a:lnTo>
                  <a:pt x="404558" y="203421"/>
                </a:lnTo>
                <a:lnTo>
                  <a:pt x="456730" y="190771"/>
                </a:lnTo>
                <a:lnTo>
                  <a:pt x="500245" y="174177"/>
                </a:lnTo>
                <a:lnTo>
                  <a:pt x="533415" y="154281"/>
                </a:lnTo>
                <a:lnTo>
                  <a:pt x="561975" y="107156"/>
                </a:lnTo>
                <a:lnTo>
                  <a:pt x="554553" y="82586"/>
                </a:lnTo>
                <a:lnTo>
                  <a:pt x="500245" y="40135"/>
                </a:lnTo>
                <a:lnTo>
                  <a:pt x="456730" y="23541"/>
                </a:lnTo>
                <a:lnTo>
                  <a:pt x="404558" y="10891"/>
                </a:lnTo>
                <a:lnTo>
                  <a:pt x="345415" y="2830"/>
                </a:lnTo>
                <a:lnTo>
                  <a:pt x="280987" y="0"/>
                </a:lnTo>
                <a:lnTo>
                  <a:pt x="216559" y="2830"/>
                </a:lnTo>
                <a:lnTo>
                  <a:pt x="157416" y="10891"/>
                </a:lnTo>
                <a:lnTo>
                  <a:pt x="105244" y="23541"/>
                </a:lnTo>
                <a:lnTo>
                  <a:pt x="61729" y="40135"/>
                </a:lnTo>
                <a:lnTo>
                  <a:pt x="28559" y="60031"/>
                </a:lnTo>
                <a:lnTo>
                  <a:pt x="0" y="107156"/>
                </a:lnTo>
                <a:close/>
              </a:path>
            </a:pathLst>
          </a:custGeom>
          <a:ln w="6350">
            <a:solidFill>
              <a:srgbClr val="000000"/>
            </a:solidFill>
          </a:ln>
        </p:spPr>
        <p:txBody>
          <a:bodyPr wrap="square" lIns="0" tIns="0" rIns="0" bIns="0" rtlCol="0"/>
          <a:lstStyle/>
          <a:p>
            <a:endParaRPr/>
          </a:p>
        </p:txBody>
      </p:sp>
      <p:sp>
        <p:nvSpPr>
          <p:cNvPr id="53" name="object 53"/>
          <p:cNvSpPr/>
          <p:nvPr/>
        </p:nvSpPr>
        <p:spPr>
          <a:xfrm>
            <a:off x="6684264" y="5986271"/>
            <a:ext cx="414527" cy="158496"/>
          </a:xfrm>
          <a:prstGeom prst="rect">
            <a:avLst/>
          </a:prstGeom>
          <a:blipFill>
            <a:blip r:embed="rId23" cstate="print"/>
            <a:stretch>
              <a:fillRect/>
            </a:stretch>
          </a:blipFill>
        </p:spPr>
        <p:txBody>
          <a:bodyPr wrap="square" lIns="0" tIns="0" rIns="0" bIns="0" rtlCol="0"/>
          <a:lstStyle/>
          <a:p>
            <a:endParaRPr/>
          </a:p>
        </p:txBody>
      </p:sp>
      <p:sp>
        <p:nvSpPr>
          <p:cNvPr id="54" name="object 54"/>
          <p:cNvSpPr/>
          <p:nvPr/>
        </p:nvSpPr>
        <p:spPr>
          <a:xfrm>
            <a:off x="6725822" y="6005581"/>
            <a:ext cx="330200" cy="74930"/>
          </a:xfrm>
          <a:custGeom>
            <a:avLst/>
            <a:gdLst/>
            <a:ahLst/>
            <a:cxnLst/>
            <a:rect l="l" t="t" r="r" b="b"/>
            <a:pathLst>
              <a:path w="330200" h="74929">
                <a:moveTo>
                  <a:pt x="142470" y="33034"/>
                </a:moveTo>
                <a:lnTo>
                  <a:pt x="63107" y="33034"/>
                </a:lnTo>
                <a:lnTo>
                  <a:pt x="166443" y="74613"/>
                </a:lnTo>
                <a:lnTo>
                  <a:pt x="243427" y="41632"/>
                </a:lnTo>
                <a:lnTo>
                  <a:pt x="164572" y="41632"/>
                </a:lnTo>
                <a:lnTo>
                  <a:pt x="142470" y="33034"/>
                </a:lnTo>
                <a:close/>
              </a:path>
              <a:path w="330200" h="74929">
                <a:moveTo>
                  <a:pt x="266147" y="0"/>
                </a:moveTo>
                <a:lnTo>
                  <a:pt x="164572" y="41632"/>
                </a:lnTo>
                <a:lnTo>
                  <a:pt x="243427" y="41632"/>
                </a:lnTo>
                <a:lnTo>
                  <a:pt x="267202" y="31446"/>
                </a:lnTo>
                <a:lnTo>
                  <a:pt x="295393" y="31446"/>
                </a:lnTo>
                <a:lnTo>
                  <a:pt x="330200" y="16566"/>
                </a:lnTo>
                <a:lnTo>
                  <a:pt x="266147" y="0"/>
                </a:lnTo>
                <a:close/>
              </a:path>
              <a:path w="330200" h="74929">
                <a:moveTo>
                  <a:pt x="58101" y="215"/>
                </a:moveTo>
                <a:lnTo>
                  <a:pt x="0" y="18253"/>
                </a:lnTo>
                <a:lnTo>
                  <a:pt x="46399" y="37521"/>
                </a:lnTo>
                <a:lnTo>
                  <a:pt x="63107" y="33034"/>
                </a:lnTo>
                <a:lnTo>
                  <a:pt x="142470" y="33034"/>
                </a:lnTo>
                <a:lnTo>
                  <a:pt x="58101" y="215"/>
                </a:lnTo>
                <a:close/>
              </a:path>
              <a:path w="330200" h="74929">
                <a:moveTo>
                  <a:pt x="295393" y="31446"/>
                </a:moveTo>
                <a:lnTo>
                  <a:pt x="267202" y="31446"/>
                </a:lnTo>
                <a:lnTo>
                  <a:pt x="282545" y="36938"/>
                </a:lnTo>
                <a:lnTo>
                  <a:pt x="295393" y="31446"/>
                </a:lnTo>
                <a:close/>
              </a:path>
            </a:pathLst>
          </a:custGeom>
          <a:solidFill>
            <a:srgbClr val="262699"/>
          </a:solidFill>
        </p:spPr>
        <p:txBody>
          <a:bodyPr wrap="square" lIns="0" tIns="0" rIns="0" bIns="0" rtlCol="0"/>
          <a:lstStyle/>
          <a:p>
            <a:endParaRPr/>
          </a:p>
        </p:txBody>
      </p:sp>
      <p:sp>
        <p:nvSpPr>
          <p:cNvPr id="55" name="object 55"/>
          <p:cNvSpPr/>
          <p:nvPr/>
        </p:nvSpPr>
        <p:spPr>
          <a:xfrm>
            <a:off x="6900671" y="6050279"/>
            <a:ext cx="204216" cy="149351"/>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6943309" y="6069081"/>
            <a:ext cx="120650" cy="65405"/>
          </a:xfrm>
          <a:custGeom>
            <a:avLst/>
            <a:gdLst/>
            <a:ahLst/>
            <a:cxnLst/>
            <a:rect l="l" t="t" r="r" b="b"/>
            <a:pathLst>
              <a:path w="120650" h="65404">
                <a:moveTo>
                  <a:pt x="0" y="0"/>
                </a:moveTo>
                <a:lnTo>
                  <a:pt x="133" y="19710"/>
                </a:lnTo>
                <a:lnTo>
                  <a:pt x="406" y="34393"/>
                </a:lnTo>
                <a:lnTo>
                  <a:pt x="76371" y="65088"/>
                </a:lnTo>
                <a:lnTo>
                  <a:pt x="120650" y="50295"/>
                </a:lnTo>
                <a:lnTo>
                  <a:pt x="0" y="0"/>
                </a:lnTo>
                <a:close/>
              </a:path>
            </a:pathLst>
          </a:custGeom>
          <a:solidFill>
            <a:srgbClr val="262699"/>
          </a:solidFill>
        </p:spPr>
        <p:txBody>
          <a:bodyPr wrap="square" lIns="0" tIns="0" rIns="0" bIns="0" rtlCol="0"/>
          <a:lstStyle/>
          <a:p>
            <a:endParaRPr/>
          </a:p>
        </p:txBody>
      </p:sp>
      <p:sp>
        <p:nvSpPr>
          <p:cNvPr id="57" name="object 57"/>
          <p:cNvSpPr/>
          <p:nvPr/>
        </p:nvSpPr>
        <p:spPr>
          <a:xfrm>
            <a:off x="6678168" y="6053327"/>
            <a:ext cx="201168" cy="146304"/>
          </a:xfrm>
          <a:prstGeom prst="rect">
            <a:avLst/>
          </a:prstGeom>
          <a:blipFill>
            <a:blip r:embed="rId25" cstate="print"/>
            <a:stretch>
              <a:fillRect/>
            </a:stretch>
          </a:blipFill>
        </p:spPr>
        <p:txBody>
          <a:bodyPr wrap="square" lIns="0" tIns="0" rIns="0" bIns="0" rtlCol="0"/>
          <a:lstStyle/>
          <a:p>
            <a:endParaRPr/>
          </a:p>
        </p:txBody>
      </p:sp>
      <p:sp>
        <p:nvSpPr>
          <p:cNvPr id="58" name="object 58"/>
          <p:cNvSpPr/>
          <p:nvPr/>
        </p:nvSpPr>
        <p:spPr>
          <a:xfrm>
            <a:off x="6719473" y="6070669"/>
            <a:ext cx="119380" cy="65405"/>
          </a:xfrm>
          <a:custGeom>
            <a:avLst/>
            <a:gdLst/>
            <a:ahLst/>
            <a:cxnLst/>
            <a:rect l="l" t="t" r="r" b="b"/>
            <a:pathLst>
              <a:path w="119379" h="65404">
                <a:moveTo>
                  <a:pt x="117435" y="0"/>
                </a:moveTo>
                <a:lnTo>
                  <a:pt x="0" y="50328"/>
                </a:lnTo>
                <a:lnTo>
                  <a:pt x="43073" y="65086"/>
                </a:lnTo>
                <a:lnTo>
                  <a:pt x="119061" y="31408"/>
                </a:lnTo>
                <a:lnTo>
                  <a:pt x="117435" y="0"/>
                </a:lnTo>
                <a:close/>
              </a:path>
            </a:pathLst>
          </a:custGeom>
          <a:solidFill>
            <a:srgbClr val="262699"/>
          </a:solidFill>
        </p:spPr>
        <p:txBody>
          <a:bodyPr wrap="square" lIns="0" tIns="0" rIns="0" bIns="0" rtlCol="0"/>
          <a:lstStyle/>
          <a:p>
            <a:endParaRPr/>
          </a:p>
        </p:txBody>
      </p:sp>
      <p:sp>
        <p:nvSpPr>
          <p:cNvPr id="59" name="object 59"/>
          <p:cNvSpPr/>
          <p:nvPr/>
        </p:nvSpPr>
        <p:spPr>
          <a:xfrm>
            <a:off x="6565392" y="6050279"/>
            <a:ext cx="91440" cy="170687"/>
          </a:xfrm>
          <a:prstGeom prst="rect">
            <a:avLst/>
          </a:prstGeom>
          <a:blipFill>
            <a:blip r:embed="rId26" cstate="print"/>
            <a:stretch>
              <a:fillRect/>
            </a:stretch>
          </a:blipFill>
        </p:spPr>
        <p:txBody>
          <a:bodyPr wrap="square" lIns="0" tIns="0" rIns="0" bIns="0" rtlCol="0"/>
          <a:lstStyle/>
          <a:p>
            <a:endParaRPr/>
          </a:p>
        </p:txBody>
      </p:sp>
      <p:sp>
        <p:nvSpPr>
          <p:cNvPr id="60" name="object 60"/>
          <p:cNvSpPr/>
          <p:nvPr/>
        </p:nvSpPr>
        <p:spPr>
          <a:xfrm>
            <a:off x="6609934" y="6075431"/>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61" name="object 61"/>
          <p:cNvSpPr/>
          <p:nvPr/>
        </p:nvSpPr>
        <p:spPr>
          <a:xfrm>
            <a:off x="7126223" y="6050279"/>
            <a:ext cx="91440" cy="167639"/>
          </a:xfrm>
          <a:prstGeom prst="rect">
            <a:avLst/>
          </a:prstGeom>
          <a:blipFill>
            <a:blip r:embed="rId27" cstate="print"/>
            <a:stretch>
              <a:fillRect/>
            </a:stretch>
          </a:blipFill>
        </p:spPr>
        <p:txBody>
          <a:bodyPr wrap="square" lIns="0" tIns="0" rIns="0" bIns="0" rtlCol="0"/>
          <a:lstStyle/>
          <a:p>
            <a:endParaRPr/>
          </a:p>
        </p:txBody>
      </p:sp>
      <p:sp>
        <p:nvSpPr>
          <p:cNvPr id="62" name="object 62"/>
          <p:cNvSpPr/>
          <p:nvPr/>
        </p:nvSpPr>
        <p:spPr>
          <a:xfrm>
            <a:off x="7171909" y="6073844"/>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63" name="object 63"/>
          <p:cNvSpPr/>
          <p:nvPr/>
        </p:nvSpPr>
        <p:spPr>
          <a:xfrm>
            <a:off x="7287768" y="5711951"/>
            <a:ext cx="655320" cy="301752"/>
          </a:xfrm>
          <a:prstGeom prst="rect">
            <a:avLst/>
          </a:prstGeom>
          <a:blipFill>
            <a:blip r:embed="rId28" cstate="print"/>
            <a:stretch>
              <a:fillRect/>
            </a:stretch>
          </a:blipFill>
        </p:spPr>
        <p:txBody>
          <a:bodyPr wrap="square" lIns="0" tIns="0" rIns="0" bIns="0" rtlCol="0"/>
          <a:lstStyle/>
          <a:p>
            <a:endParaRPr/>
          </a:p>
        </p:txBody>
      </p:sp>
      <p:sp>
        <p:nvSpPr>
          <p:cNvPr id="64" name="object 64"/>
          <p:cNvSpPr/>
          <p:nvPr/>
        </p:nvSpPr>
        <p:spPr>
          <a:xfrm>
            <a:off x="7333835" y="5732531"/>
            <a:ext cx="563562" cy="214313"/>
          </a:xfrm>
          <a:prstGeom prst="rect">
            <a:avLst/>
          </a:prstGeom>
          <a:blipFill>
            <a:blip r:embed="rId29" cstate="print"/>
            <a:stretch>
              <a:fillRect/>
            </a:stretch>
          </a:blipFill>
        </p:spPr>
        <p:txBody>
          <a:bodyPr wrap="square" lIns="0" tIns="0" rIns="0" bIns="0" rtlCol="0"/>
          <a:lstStyle/>
          <a:p>
            <a:endParaRPr/>
          </a:p>
        </p:txBody>
      </p:sp>
      <p:sp>
        <p:nvSpPr>
          <p:cNvPr id="65" name="object 65"/>
          <p:cNvSpPr/>
          <p:nvPr/>
        </p:nvSpPr>
        <p:spPr>
          <a:xfrm>
            <a:off x="7333834" y="5732531"/>
            <a:ext cx="563880" cy="214629"/>
          </a:xfrm>
          <a:custGeom>
            <a:avLst/>
            <a:gdLst/>
            <a:ahLst/>
            <a:cxnLst/>
            <a:rect l="l" t="t" r="r" b="b"/>
            <a:pathLst>
              <a:path w="563879" h="214629">
                <a:moveTo>
                  <a:pt x="0" y="107156"/>
                </a:moveTo>
                <a:lnTo>
                  <a:pt x="28640" y="154281"/>
                </a:lnTo>
                <a:lnTo>
                  <a:pt x="61904" y="174177"/>
                </a:lnTo>
                <a:lnTo>
                  <a:pt x="105541" y="190771"/>
                </a:lnTo>
                <a:lnTo>
                  <a:pt x="157861" y="203421"/>
                </a:lnTo>
                <a:lnTo>
                  <a:pt x="217171" y="211482"/>
                </a:lnTo>
                <a:lnTo>
                  <a:pt x="281781" y="214313"/>
                </a:lnTo>
                <a:lnTo>
                  <a:pt x="346391" y="211482"/>
                </a:lnTo>
                <a:lnTo>
                  <a:pt x="405701" y="203421"/>
                </a:lnTo>
                <a:lnTo>
                  <a:pt x="458021" y="190771"/>
                </a:lnTo>
                <a:lnTo>
                  <a:pt x="501658" y="174177"/>
                </a:lnTo>
                <a:lnTo>
                  <a:pt x="534922" y="154281"/>
                </a:lnTo>
                <a:lnTo>
                  <a:pt x="563563" y="107156"/>
                </a:lnTo>
                <a:lnTo>
                  <a:pt x="556120" y="82586"/>
                </a:lnTo>
                <a:lnTo>
                  <a:pt x="501658" y="40135"/>
                </a:lnTo>
                <a:lnTo>
                  <a:pt x="458021" y="23541"/>
                </a:lnTo>
                <a:lnTo>
                  <a:pt x="405701" y="10891"/>
                </a:lnTo>
                <a:lnTo>
                  <a:pt x="346391" y="2830"/>
                </a:lnTo>
                <a:lnTo>
                  <a:pt x="281781" y="0"/>
                </a:lnTo>
                <a:lnTo>
                  <a:pt x="217171" y="2830"/>
                </a:lnTo>
                <a:lnTo>
                  <a:pt x="157861" y="10891"/>
                </a:lnTo>
                <a:lnTo>
                  <a:pt x="105541" y="23541"/>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66" name="object 66"/>
          <p:cNvSpPr/>
          <p:nvPr/>
        </p:nvSpPr>
        <p:spPr>
          <a:xfrm>
            <a:off x="7332247" y="5762694"/>
            <a:ext cx="565150" cy="77786"/>
          </a:xfrm>
          <a:prstGeom prst="rect">
            <a:avLst/>
          </a:prstGeom>
          <a:blipFill>
            <a:blip r:embed="rId30" cstate="print"/>
            <a:stretch>
              <a:fillRect/>
            </a:stretch>
          </a:blipFill>
        </p:spPr>
        <p:txBody>
          <a:bodyPr wrap="square" lIns="0" tIns="0" rIns="0" bIns="0" rtlCol="0"/>
          <a:lstStyle/>
          <a:p>
            <a:endParaRPr/>
          </a:p>
        </p:txBody>
      </p:sp>
      <p:sp>
        <p:nvSpPr>
          <p:cNvPr id="67" name="object 67"/>
          <p:cNvSpPr/>
          <p:nvPr/>
        </p:nvSpPr>
        <p:spPr>
          <a:xfrm>
            <a:off x="7287768" y="5632703"/>
            <a:ext cx="652272" cy="301752"/>
          </a:xfrm>
          <a:prstGeom prst="rect">
            <a:avLst/>
          </a:prstGeom>
          <a:blipFill>
            <a:blip r:embed="rId31" cstate="print"/>
            <a:stretch>
              <a:fillRect/>
            </a:stretch>
          </a:blipFill>
        </p:spPr>
        <p:txBody>
          <a:bodyPr wrap="square" lIns="0" tIns="0" rIns="0" bIns="0" rtlCol="0"/>
          <a:lstStyle/>
          <a:p>
            <a:endParaRPr/>
          </a:p>
        </p:txBody>
      </p:sp>
      <p:sp>
        <p:nvSpPr>
          <p:cNvPr id="68" name="object 68"/>
          <p:cNvSpPr/>
          <p:nvPr/>
        </p:nvSpPr>
        <p:spPr>
          <a:xfrm>
            <a:off x="7332248" y="5653156"/>
            <a:ext cx="563880" cy="214629"/>
          </a:xfrm>
          <a:custGeom>
            <a:avLst/>
            <a:gdLst/>
            <a:ahLst/>
            <a:cxnLst/>
            <a:rect l="l" t="t" r="r" b="b"/>
            <a:pathLst>
              <a:path w="563879" h="214629">
                <a:moveTo>
                  <a:pt x="281779" y="0"/>
                </a:moveTo>
                <a:lnTo>
                  <a:pt x="217170" y="2830"/>
                </a:lnTo>
                <a:lnTo>
                  <a:pt x="157860" y="10891"/>
                </a:lnTo>
                <a:lnTo>
                  <a:pt x="105540" y="23541"/>
                </a:lnTo>
                <a:lnTo>
                  <a:pt x="61903" y="40135"/>
                </a:lnTo>
                <a:lnTo>
                  <a:pt x="28640" y="60031"/>
                </a:lnTo>
                <a:lnTo>
                  <a:pt x="0" y="107156"/>
                </a:lnTo>
                <a:lnTo>
                  <a:pt x="7441" y="131726"/>
                </a:lnTo>
                <a:lnTo>
                  <a:pt x="61903" y="174177"/>
                </a:lnTo>
                <a:lnTo>
                  <a:pt x="105540" y="190771"/>
                </a:lnTo>
                <a:lnTo>
                  <a:pt x="157860" y="203421"/>
                </a:lnTo>
                <a:lnTo>
                  <a:pt x="217170" y="211482"/>
                </a:lnTo>
                <a:lnTo>
                  <a:pt x="281779" y="214313"/>
                </a:lnTo>
                <a:lnTo>
                  <a:pt x="346390" y="211482"/>
                </a:lnTo>
                <a:lnTo>
                  <a:pt x="405700" y="203421"/>
                </a:lnTo>
                <a:lnTo>
                  <a:pt x="458020" y="190771"/>
                </a:lnTo>
                <a:lnTo>
                  <a:pt x="501657" y="174177"/>
                </a:lnTo>
                <a:lnTo>
                  <a:pt x="534920" y="154281"/>
                </a:lnTo>
                <a:lnTo>
                  <a:pt x="563561" y="107156"/>
                </a:lnTo>
                <a:lnTo>
                  <a:pt x="556119" y="82586"/>
                </a:lnTo>
                <a:lnTo>
                  <a:pt x="501657" y="40135"/>
                </a:lnTo>
                <a:lnTo>
                  <a:pt x="458020" y="23541"/>
                </a:lnTo>
                <a:lnTo>
                  <a:pt x="405700" y="10891"/>
                </a:lnTo>
                <a:lnTo>
                  <a:pt x="346390" y="2830"/>
                </a:lnTo>
                <a:lnTo>
                  <a:pt x="281779" y="0"/>
                </a:lnTo>
                <a:close/>
              </a:path>
            </a:pathLst>
          </a:custGeom>
          <a:solidFill>
            <a:srgbClr val="BFBFBF"/>
          </a:solidFill>
        </p:spPr>
        <p:txBody>
          <a:bodyPr wrap="square" lIns="0" tIns="0" rIns="0" bIns="0" rtlCol="0"/>
          <a:lstStyle/>
          <a:p>
            <a:endParaRPr/>
          </a:p>
        </p:txBody>
      </p:sp>
      <p:sp>
        <p:nvSpPr>
          <p:cNvPr id="69" name="object 69"/>
          <p:cNvSpPr/>
          <p:nvPr/>
        </p:nvSpPr>
        <p:spPr>
          <a:xfrm>
            <a:off x="7332248" y="5653156"/>
            <a:ext cx="563880" cy="214629"/>
          </a:xfrm>
          <a:custGeom>
            <a:avLst/>
            <a:gdLst/>
            <a:ahLst/>
            <a:cxnLst/>
            <a:rect l="l" t="t" r="r" b="b"/>
            <a:pathLst>
              <a:path w="563879" h="214629">
                <a:moveTo>
                  <a:pt x="0" y="107156"/>
                </a:moveTo>
                <a:lnTo>
                  <a:pt x="28640" y="154281"/>
                </a:lnTo>
                <a:lnTo>
                  <a:pt x="61904" y="174177"/>
                </a:lnTo>
                <a:lnTo>
                  <a:pt x="105541" y="190771"/>
                </a:lnTo>
                <a:lnTo>
                  <a:pt x="157860" y="203421"/>
                </a:lnTo>
                <a:lnTo>
                  <a:pt x="217171" y="211482"/>
                </a:lnTo>
                <a:lnTo>
                  <a:pt x="281781" y="214313"/>
                </a:lnTo>
                <a:lnTo>
                  <a:pt x="346390" y="211482"/>
                </a:lnTo>
                <a:lnTo>
                  <a:pt x="405701" y="203421"/>
                </a:lnTo>
                <a:lnTo>
                  <a:pt x="458020" y="190771"/>
                </a:lnTo>
                <a:lnTo>
                  <a:pt x="501657" y="174177"/>
                </a:lnTo>
                <a:lnTo>
                  <a:pt x="534921" y="154281"/>
                </a:lnTo>
                <a:lnTo>
                  <a:pt x="563562" y="107156"/>
                </a:lnTo>
                <a:lnTo>
                  <a:pt x="556119" y="82586"/>
                </a:lnTo>
                <a:lnTo>
                  <a:pt x="501657" y="40135"/>
                </a:lnTo>
                <a:lnTo>
                  <a:pt x="458020" y="23541"/>
                </a:lnTo>
                <a:lnTo>
                  <a:pt x="405701" y="10891"/>
                </a:lnTo>
                <a:lnTo>
                  <a:pt x="346390" y="2830"/>
                </a:lnTo>
                <a:lnTo>
                  <a:pt x="281781" y="0"/>
                </a:lnTo>
                <a:lnTo>
                  <a:pt x="217171" y="2830"/>
                </a:lnTo>
                <a:lnTo>
                  <a:pt x="157860" y="10891"/>
                </a:lnTo>
                <a:lnTo>
                  <a:pt x="105541" y="23541"/>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70" name="object 70"/>
          <p:cNvSpPr/>
          <p:nvPr/>
        </p:nvSpPr>
        <p:spPr>
          <a:xfrm>
            <a:off x="7406640" y="5672327"/>
            <a:ext cx="414527" cy="158496"/>
          </a:xfrm>
          <a:prstGeom prst="rect">
            <a:avLst/>
          </a:prstGeom>
          <a:blipFill>
            <a:blip r:embed="rId32" cstate="print"/>
            <a:stretch>
              <a:fillRect/>
            </a:stretch>
          </a:blipFill>
        </p:spPr>
        <p:txBody>
          <a:bodyPr wrap="square" lIns="0" tIns="0" rIns="0" bIns="0" rtlCol="0"/>
          <a:lstStyle/>
          <a:p>
            <a:endParaRPr/>
          </a:p>
        </p:txBody>
      </p:sp>
      <p:sp>
        <p:nvSpPr>
          <p:cNvPr id="71" name="object 71"/>
          <p:cNvSpPr/>
          <p:nvPr/>
        </p:nvSpPr>
        <p:spPr>
          <a:xfrm>
            <a:off x="7448134" y="5691256"/>
            <a:ext cx="332105" cy="74930"/>
          </a:xfrm>
          <a:custGeom>
            <a:avLst/>
            <a:gdLst/>
            <a:ahLst/>
            <a:cxnLst/>
            <a:rect l="l" t="t" r="r" b="b"/>
            <a:pathLst>
              <a:path w="332104" h="74929">
                <a:moveTo>
                  <a:pt x="143155" y="33034"/>
                </a:moveTo>
                <a:lnTo>
                  <a:pt x="63409" y="33034"/>
                </a:lnTo>
                <a:lnTo>
                  <a:pt x="167243" y="74613"/>
                </a:lnTo>
                <a:lnTo>
                  <a:pt x="244597" y="41632"/>
                </a:lnTo>
                <a:lnTo>
                  <a:pt x="165364" y="41632"/>
                </a:lnTo>
                <a:lnTo>
                  <a:pt x="143155" y="33034"/>
                </a:lnTo>
                <a:close/>
              </a:path>
              <a:path w="332104" h="74929">
                <a:moveTo>
                  <a:pt x="267427" y="0"/>
                </a:moveTo>
                <a:lnTo>
                  <a:pt x="165364" y="41632"/>
                </a:lnTo>
                <a:lnTo>
                  <a:pt x="244597" y="41632"/>
                </a:lnTo>
                <a:lnTo>
                  <a:pt x="268486" y="31446"/>
                </a:lnTo>
                <a:lnTo>
                  <a:pt x="296812" y="31446"/>
                </a:lnTo>
                <a:lnTo>
                  <a:pt x="331787" y="16566"/>
                </a:lnTo>
                <a:lnTo>
                  <a:pt x="267427" y="0"/>
                </a:lnTo>
                <a:close/>
              </a:path>
              <a:path w="332104" h="74929">
                <a:moveTo>
                  <a:pt x="58380" y="215"/>
                </a:moveTo>
                <a:lnTo>
                  <a:pt x="0" y="18254"/>
                </a:lnTo>
                <a:lnTo>
                  <a:pt x="46621" y="37521"/>
                </a:lnTo>
                <a:lnTo>
                  <a:pt x="63409" y="33034"/>
                </a:lnTo>
                <a:lnTo>
                  <a:pt x="143155" y="33034"/>
                </a:lnTo>
                <a:lnTo>
                  <a:pt x="58380" y="215"/>
                </a:lnTo>
                <a:close/>
              </a:path>
              <a:path w="332104" h="74929">
                <a:moveTo>
                  <a:pt x="296812" y="31446"/>
                </a:moveTo>
                <a:lnTo>
                  <a:pt x="268486" y="31446"/>
                </a:lnTo>
                <a:lnTo>
                  <a:pt x="283903" y="36938"/>
                </a:lnTo>
                <a:lnTo>
                  <a:pt x="296812" y="31446"/>
                </a:lnTo>
                <a:close/>
              </a:path>
            </a:pathLst>
          </a:custGeom>
          <a:solidFill>
            <a:srgbClr val="262699"/>
          </a:solidFill>
        </p:spPr>
        <p:txBody>
          <a:bodyPr wrap="square" lIns="0" tIns="0" rIns="0" bIns="0" rtlCol="0"/>
          <a:lstStyle/>
          <a:p>
            <a:endParaRPr/>
          </a:p>
        </p:txBody>
      </p:sp>
      <p:sp>
        <p:nvSpPr>
          <p:cNvPr id="72" name="object 72"/>
          <p:cNvSpPr/>
          <p:nvPr/>
        </p:nvSpPr>
        <p:spPr>
          <a:xfrm>
            <a:off x="7623047" y="5736335"/>
            <a:ext cx="207264" cy="149352"/>
          </a:xfrm>
          <a:prstGeom prst="rect">
            <a:avLst/>
          </a:prstGeom>
          <a:blipFill>
            <a:blip r:embed="rId33" cstate="print"/>
            <a:stretch>
              <a:fillRect/>
            </a:stretch>
          </a:blipFill>
        </p:spPr>
        <p:txBody>
          <a:bodyPr wrap="square" lIns="0" tIns="0" rIns="0" bIns="0" rtlCol="0"/>
          <a:lstStyle/>
          <a:p>
            <a:endParaRPr/>
          </a:p>
        </p:txBody>
      </p:sp>
      <p:sp>
        <p:nvSpPr>
          <p:cNvPr id="73" name="object 73"/>
          <p:cNvSpPr/>
          <p:nvPr/>
        </p:nvSpPr>
        <p:spPr>
          <a:xfrm>
            <a:off x="7665623" y="5754756"/>
            <a:ext cx="122555" cy="65405"/>
          </a:xfrm>
          <a:custGeom>
            <a:avLst/>
            <a:gdLst/>
            <a:ahLst/>
            <a:cxnLst/>
            <a:rect l="l" t="t" r="r" b="b"/>
            <a:pathLst>
              <a:path w="122554" h="65404">
                <a:moveTo>
                  <a:pt x="0" y="0"/>
                </a:moveTo>
                <a:lnTo>
                  <a:pt x="135" y="19710"/>
                </a:lnTo>
                <a:lnTo>
                  <a:pt x="411" y="34393"/>
                </a:lnTo>
                <a:lnTo>
                  <a:pt x="77374" y="65088"/>
                </a:lnTo>
                <a:lnTo>
                  <a:pt x="122236" y="50295"/>
                </a:lnTo>
                <a:lnTo>
                  <a:pt x="0" y="0"/>
                </a:lnTo>
                <a:close/>
              </a:path>
            </a:pathLst>
          </a:custGeom>
          <a:solidFill>
            <a:srgbClr val="262699"/>
          </a:solidFill>
        </p:spPr>
        <p:txBody>
          <a:bodyPr wrap="square" lIns="0" tIns="0" rIns="0" bIns="0" rtlCol="0"/>
          <a:lstStyle/>
          <a:p>
            <a:endParaRPr/>
          </a:p>
        </p:txBody>
      </p:sp>
      <p:sp>
        <p:nvSpPr>
          <p:cNvPr id="74" name="object 74"/>
          <p:cNvSpPr/>
          <p:nvPr/>
        </p:nvSpPr>
        <p:spPr>
          <a:xfrm>
            <a:off x="7400543" y="5736335"/>
            <a:ext cx="204216" cy="149352"/>
          </a:xfrm>
          <a:prstGeom prst="rect">
            <a:avLst/>
          </a:prstGeom>
          <a:blipFill>
            <a:blip r:embed="rId34" cstate="print"/>
            <a:stretch>
              <a:fillRect/>
            </a:stretch>
          </a:blipFill>
        </p:spPr>
        <p:txBody>
          <a:bodyPr wrap="square" lIns="0" tIns="0" rIns="0" bIns="0" rtlCol="0"/>
          <a:lstStyle/>
          <a:p>
            <a:endParaRPr/>
          </a:p>
        </p:txBody>
      </p:sp>
      <p:sp>
        <p:nvSpPr>
          <p:cNvPr id="75" name="object 75"/>
          <p:cNvSpPr/>
          <p:nvPr/>
        </p:nvSpPr>
        <p:spPr>
          <a:xfrm>
            <a:off x="7441784" y="5756344"/>
            <a:ext cx="120650" cy="65405"/>
          </a:xfrm>
          <a:custGeom>
            <a:avLst/>
            <a:gdLst/>
            <a:ahLst/>
            <a:cxnLst/>
            <a:rect l="l" t="t" r="r" b="b"/>
            <a:pathLst>
              <a:path w="120650" h="65404">
                <a:moveTo>
                  <a:pt x="119002" y="0"/>
                </a:moveTo>
                <a:lnTo>
                  <a:pt x="0" y="50328"/>
                </a:lnTo>
                <a:lnTo>
                  <a:pt x="43648" y="65086"/>
                </a:lnTo>
                <a:lnTo>
                  <a:pt x="120650" y="31408"/>
                </a:lnTo>
                <a:lnTo>
                  <a:pt x="119002" y="0"/>
                </a:lnTo>
                <a:close/>
              </a:path>
            </a:pathLst>
          </a:custGeom>
          <a:solidFill>
            <a:srgbClr val="262699"/>
          </a:solidFill>
        </p:spPr>
        <p:txBody>
          <a:bodyPr wrap="square" lIns="0" tIns="0" rIns="0" bIns="0" rtlCol="0"/>
          <a:lstStyle/>
          <a:p>
            <a:endParaRPr/>
          </a:p>
        </p:txBody>
      </p:sp>
      <p:sp>
        <p:nvSpPr>
          <p:cNvPr id="76" name="object 76"/>
          <p:cNvSpPr/>
          <p:nvPr/>
        </p:nvSpPr>
        <p:spPr>
          <a:xfrm>
            <a:off x="7287768" y="5736335"/>
            <a:ext cx="91440" cy="167640"/>
          </a:xfrm>
          <a:prstGeom prst="rect">
            <a:avLst/>
          </a:prstGeom>
          <a:blipFill>
            <a:blip r:embed="rId35" cstate="print"/>
            <a:stretch>
              <a:fillRect/>
            </a:stretch>
          </a:blipFill>
        </p:spPr>
        <p:txBody>
          <a:bodyPr wrap="square" lIns="0" tIns="0" rIns="0" bIns="0" rtlCol="0"/>
          <a:lstStyle/>
          <a:p>
            <a:endParaRPr/>
          </a:p>
        </p:txBody>
      </p:sp>
      <p:sp>
        <p:nvSpPr>
          <p:cNvPr id="77" name="object 77"/>
          <p:cNvSpPr/>
          <p:nvPr/>
        </p:nvSpPr>
        <p:spPr>
          <a:xfrm>
            <a:off x="7332247" y="5761106"/>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78" name="object 78"/>
          <p:cNvSpPr/>
          <p:nvPr/>
        </p:nvSpPr>
        <p:spPr>
          <a:xfrm>
            <a:off x="7851647" y="5733288"/>
            <a:ext cx="91440" cy="170687"/>
          </a:xfrm>
          <a:prstGeom prst="rect">
            <a:avLst/>
          </a:prstGeom>
          <a:blipFill>
            <a:blip r:embed="rId36" cstate="print"/>
            <a:stretch>
              <a:fillRect/>
            </a:stretch>
          </a:blipFill>
        </p:spPr>
        <p:txBody>
          <a:bodyPr wrap="square" lIns="0" tIns="0" rIns="0" bIns="0" rtlCol="0"/>
          <a:lstStyle/>
          <a:p>
            <a:endParaRPr/>
          </a:p>
        </p:txBody>
      </p:sp>
      <p:sp>
        <p:nvSpPr>
          <p:cNvPr id="79" name="object 79"/>
          <p:cNvSpPr/>
          <p:nvPr/>
        </p:nvSpPr>
        <p:spPr>
          <a:xfrm>
            <a:off x="7895809" y="5759519"/>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80" name="object 80"/>
          <p:cNvSpPr/>
          <p:nvPr/>
        </p:nvSpPr>
        <p:spPr>
          <a:xfrm>
            <a:off x="3366673" y="4868936"/>
            <a:ext cx="1220786" cy="920745"/>
          </a:xfrm>
          <a:prstGeom prst="rect">
            <a:avLst/>
          </a:prstGeom>
          <a:blipFill>
            <a:blip r:embed="rId37" cstate="print"/>
            <a:stretch>
              <a:fillRect/>
            </a:stretch>
          </a:blipFill>
        </p:spPr>
        <p:txBody>
          <a:bodyPr wrap="square" lIns="0" tIns="0" rIns="0" bIns="0" rtlCol="0"/>
          <a:lstStyle/>
          <a:p>
            <a:endParaRPr/>
          </a:p>
        </p:txBody>
      </p:sp>
      <p:sp>
        <p:nvSpPr>
          <p:cNvPr id="81" name="object 81"/>
          <p:cNvSpPr/>
          <p:nvPr/>
        </p:nvSpPr>
        <p:spPr>
          <a:xfrm>
            <a:off x="3366673" y="4868936"/>
            <a:ext cx="1221105" cy="920750"/>
          </a:xfrm>
          <a:custGeom>
            <a:avLst/>
            <a:gdLst/>
            <a:ahLst/>
            <a:cxnLst/>
            <a:rect l="l" t="t" r="r" b="b"/>
            <a:pathLst>
              <a:path w="1221104" h="920750">
                <a:moveTo>
                  <a:pt x="1060400" y="920745"/>
                </a:moveTo>
                <a:lnTo>
                  <a:pt x="1020298" y="887648"/>
                </a:lnTo>
                <a:lnTo>
                  <a:pt x="982449" y="856401"/>
                </a:lnTo>
                <a:lnTo>
                  <a:pt x="946780" y="826946"/>
                </a:lnTo>
                <a:lnTo>
                  <a:pt x="913219" y="799224"/>
                </a:lnTo>
                <a:lnTo>
                  <a:pt x="881695" y="773176"/>
                </a:lnTo>
                <a:lnTo>
                  <a:pt x="852135" y="748744"/>
                </a:lnTo>
                <a:lnTo>
                  <a:pt x="798621" y="704492"/>
                </a:lnTo>
                <a:lnTo>
                  <a:pt x="752104" y="665996"/>
                </a:lnTo>
                <a:lnTo>
                  <a:pt x="712008" y="632788"/>
                </a:lnTo>
                <a:lnTo>
                  <a:pt x="677758" y="604396"/>
                </a:lnTo>
                <a:lnTo>
                  <a:pt x="636090" y="569810"/>
                </a:lnTo>
                <a:lnTo>
                  <a:pt x="604345" y="543418"/>
                </a:lnTo>
                <a:lnTo>
                  <a:pt x="574101" y="518229"/>
                </a:lnTo>
                <a:lnTo>
                  <a:pt x="568219" y="513326"/>
                </a:lnTo>
                <a:lnTo>
                  <a:pt x="562865" y="508864"/>
                </a:lnTo>
                <a:lnTo>
                  <a:pt x="530412" y="481956"/>
                </a:lnTo>
                <a:lnTo>
                  <a:pt x="497043" y="454779"/>
                </a:lnTo>
                <a:lnTo>
                  <a:pt x="465881" y="429540"/>
                </a:lnTo>
                <a:lnTo>
                  <a:pt x="455998" y="421538"/>
                </a:lnTo>
                <a:lnTo>
                  <a:pt x="445135" y="412743"/>
                </a:lnTo>
                <a:lnTo>
                  <a:pt x="405942" y="381006"/>
                </a:lnTo>
                <a:lnTo>
                  <a:pt x="373592" y="354801"/>
                </a:lnTo>
                <a:lnTo>
                  <a:pt x="335596" y="324009"/>
                </a:lnTo>
                <a:lnTo>
                  <a:pt x="291379" y="288160"/>
                </a:lnTo>
                <a:lnTo>
                  <a:pt x="240365" y="246785"/>
                </a:lnTo>
                <a:lnTo>
                  <a:pt x="181980" y="199413"/>
                </a:lnTo>
                <a:lnTo>
                  <a:pt x="149844" y="173331"/>
                </a:lnTo>
                <a:lnTo>
                  <a:pt x="115650" y="145574"/>
                </a:lnTo>
                <a:lnTo>
                  <a:pt x="79326" y="116082"/>
                </a:lnTo>
                <a:lnTo>
                  <a:pt x="40799" y="84797"/>
                </a:lnTo>
                <a:lnTo>
                  <a:pt x="0" y="51660"/>
                </a:lnTo>
                <a:lnTo>
                  <a:pt x="49687" y="52011"/>
                </a:lnTo>
                <a:lnTo>
                  <a:pt x="99604" y="51523"/>
                </a:lnTo>
                <a:lnTo>
                  <a:pt x="149725" y="50285"/>
                </a:lnTo>
                <a:lnTo>
                  <a:pt x="200027" y="48385"/>
                </a:lnTo>
                <a:lnTo>
                  <a:pt x="250485" y="45913"/>
                </a:lnTo>
                <a:lnTo>
                  <a:pt x="301076" y="42955"/>
                </a:lnTo>
                <a:lnTo>
                  <a:pt x="351775" y="39600"/>
                </a:lnTo>
                <a:lnTo>
                  <a:pt x="402559" y="35936"/>
                </a:lnTo>
                <a:lnTo>
                  <a:pt x="453403" y="32052"/>
                </a:lnTo>
                <a:lnTo>
                  <a:pt x="504283" y="28035"/>
                </a:lnTo>
                <a:lnTo>
                  <a:pt x="555175" y="23975"/>
                </a:lnTo>
                <a:lnTo>
                  <a:pt x="606055" y="19958"/>
                </a:lnTo>
                <a:lnTo>
                  <a:pt x="656898" y="16074"/>
                </a:lnTo>
                <a:lnTo>
                  <a:pt x="707682" y="12410"/>
                </a:lnTo>
                <a:lnTo>
                  <a:pt x="758381" y="9055"/>
                </a:lnTo>
                <a:lnTo>
                  <a:pt x="808972" y="6097"/>
                </a:lnTo>
                <a:lnTo>
                  <a:pt x="859430" y="3625"/>
                </a:lnTo>
                <a:lnTo>
                  <a:pt x="909732" y="1725"/>
                </a:lnTo>
                <a:lnTo>
                  <a:pt x="959853" y="487"/>
                </a:lnTo>
                <a:lnTo>
                  <a:pt x="1009770" y="0"/>
                </a:lnTo>
                <a:lnTo>
                  <a:pt x="1059458" y="350"/>
                </a:lnTo>
                <a:lnTo>
                  <a:pt x="1068832" y="52926"/>
                </a:lnTo>
                <a:lnTo>
                  <a:pt x="1077405" y="100933"/>
                </a:lnTo>
                <a:lnTo>
                  <a:pt x="1085218" y="144599"/>
                </a:lnTo>
                <a:lnTo>
                  <a:pt x="1092311" y="184152"/>
                </a:lnTo>
                <a:lnTo>
                  <a:pt x="1104499" y="251840"/>
                </a:lnTo>
                <a:lnTo>
                  <a:pt x="1114297" y="305827"/>
                </a:lnTo>
                <a:lnTo>
                  <a:pt x="1122030" y="347945"/>
                </a:lnTo>
                <a:lnTo>
                  <a:pt x="1130469" y="392873"/>
                </a:lnTo>
                <a:lnTo>
                  <a:pt x="1138823" y="434351"/>
                </a:lnTo>
                <a:lnTo>
                  <a:pt x="1143299" y="453954"/>
                </a:lnTo>
                <a:lnTo>
                  <a:pt x="1144450" y="458877"/>
                </a:lnTo>
                <a:lnTo>
                  <a:pt x="1154767" y="506222"/>
                </a:lnTo>
                <a:lnTo>
                  <a:pt x="1163950" y="551645"/>
                </a:lnTo>
                <a:lnTo>
                  <a:pt x="1172309" y="594180"/>
                </a:lnTo>
                <a:lnTo>
                  <a:pt x="1182837" y="648654"/>
                </a:lnTo>
                <a:lnTo>
                  <a:pt x="1195860" y="716898"/>
                </a:lnTo>
                <a:lnTo>
                  <a:pt x="1203409" y="756756"/>
                </a:lnTo>
                <a:lnTo>
                  <a:pt x="1211705" y="800743"/>
                </a:lnTo>
                <a:lnTo>
                  <a:pt x="1220787" y="849089"/>
                </a:lnTo>
                <a:lnTo>
                  <a:pt x="1190670" y="851736"/>
                </a:lnTo>
                <a:lnTo>
                  <a:pt x="1176038" y="855504"/>
                </a:lnTo>
                <a:lnTo>
                  <a:pt x="1169041" y="861238"/>
                </a:lnTo>
                <a:lnTo>
                  <a:pt x="1161828" y="869783"/>
                </a:lnTo>
                <a:lnTo>
                  <a:pt x="1146550" y="881985"/>
                </a:lnTo>
                <a:lnTo>
                  <a:pt x="1115357" y="898691"/>
                </a:lnTo>
                <a:lnTo>
                  <a:pt x="1060400" y="920745"/>
                </a:lnTo>
                <a:close/>
              </a:path>
            </a:pathLst>
          </a:custGeom>
          <a:ln w="9525">
            <a:solidFill>
              <a:srgbClr val="BFBFBF"/>
            </a:solidFill>
          </a:ln>
        </p:spPr>
        <p:txBody>
          <a:bodyPr wrap="square" lIns="0" tIns="0" rIns="0" bIns="0" rtlCol="0"/>
          <a:lstStyle/>
          <a:p>
            <a:endParaRPr/>
          </a:p>
        </p:txBody>
      </p:sp>
      <p:sp>
        <p:nvSpPr>
          <p:cNvPr id="82" name="object 82"/>
          <p:cNvSpPr/>
          <p:nvPr/>
        </p:nvSpPr>
        <p:spPr>
          <a:xfrm>
            <a:off x="7690104" y="4956047"/>
            <a:ext cx="929640" cy="758951"/>
          </a:xfrm>
          <a:prstGeom prst="rect">
            <a:avLst/>
          </a:prstGeom>
          <a:blipFill>
            <a:blip r:embed="rId38" cstate="print"/>
            <a:stretch>
              <a:fillRect/>
            </a:stretch>
          </a:blipFill>
        </p:spPr>
        <p:txBody>
          <a:bodyPr wrap="square" lIns="0" tIns="0" rIns="0" bIns="0" rtlCol="0"/>
          <a:lstStyle/>
          <a:p>
            <a:endParaRPr/>
          </a:p>
        </p:txBody>
      </p:sp>
      <p:sp>
        <p:nvSpPr>
          <p:cNvPr id="83" name="object 83"/>
          <p:cNvSpPr/>
          <p:nvPr/>
        </p:nvSpPr>
        <p:spPr>
          <a:xfrm>
            <a:off x="7692609" y="4956251"/>
            <a:ext cx="925830" cy="757555"/>
          </a:xfrm>
          <a:custGeom>
            <a:avLst/>
            <a:gdLst/>
            <a:ahLst/>
            <a:cxnLst/>
            <a:rect l="l" t="t" r="r" b="b"/>
            <a:pathLst>
              <a:path w="925829" h="757554">
                <a:moveTo>
                  <a:pt x="0" y="734687"/>
                </a:moveTo>
                <a:lnTo>
                  <a:pt x="23902" y="691051"/>
                </a:lnTo>
                <a:lnTo>
                  <a:pt x="45485" y="651628"/>
                </a:lnTo>
                <a:lnTo>
                  <a:pt x="64888" y="616173"/>
                </a:lnTo>
                <a:lnTo>
                  <a:pt x="97697" y="556181"/>
                </a:lnTo>
                <a:lnTo>
                  <a:pt x="123425" y="509105"/>
                </a:lnTo>
                <a:lnTo>
                  <a:pt x="133977" y="489795"/>
                </a:lnTo>
                <a:lnTo>
                  <a:pt x="143170" y="472976"/>
                </a:lnTo>
                <a:lnTo>
                  <a:pt x="163968" y="435001"/>
                </a:lnTo>
                <a:lnTo>
                  <a:pt x="184250" y="398549"/>
                </a:lnTo>
                <a:lnTo>
                  <a:pt x="205971" y="361187"/>
                </a:lnTo>
                <a:lnTo>
                  <a:pt x="211233" y="352191"/>
                </a:lnTo>
                <a:lnTo>
                  <a:pt x="232575" y="315532"/>
                </a:lnTo>
                <a:lnTo>
                  <a:pt x="252805" y="280573"/>
                </a:lnTo>
                <a:lnTo>
                  <a:pt x="279114" y="234901"/>
                </a:lnTo>
                <a:lnTo>
                  <a:pt x="312601" y="176546"/>
                </a:lnTo>
                <a:lnTo>
                  <a:pt x="332379" y="141998"/>
                </a:lnTo>
                <a:lnTo>
                  <a:pt x="354362" y="103541"/>
                </a:lnTo>
                <a:lnTo>
                  <a:pt x="378687" y="60928"/>
                </a:lnTo>
                <a:lnTo>
                  <a:pt x="405493" y="13914"/>
                </a:lnTo>
                <a:lnTo>
                  <a:pt x="457765" y="14469"/>
                </a:lnTo>
                <a:lnTo>
                  <a:pt x="509857" y="13764"/>
                </a:lnTo>
                <a:lnTo>
                  <a:pt x="561814" y="12113"/>
                </a:lnTo>
                <a:lnTo>
                  <a:pt x="613681" y="9831"/>
                </a:lnTo>
                <a:lnTo>
                  <a:pt x="665503" y="7234"/>
                </a:lnTo>
                <a:lnTo>
                  <a:pt x="717324" y="4638"/>
                </a:lnTo>
                <a:lnTo>
                  <a:pt x="769191" y="2356"/>
                </a:lnTo>
                <a:lnTo>
                  <a:pt x="821148" y="705"/>
                </a:lnTo>
                <a:lnTo>
                  <a:pt x="873240" y="0"/>
                </a:lnTo>
                <a:lnTo>
                  <a:pt x="925513" y="555"/>
                </a:lnTo>
                <a:lnTo>
                  <a:pt x="866749" y="58721"/>
                </a:lnTo>
                <a:lnTo>
                  <a:pt x="812879" y="112123"/>
                </a:lnTo>
                <a:lnTo>
                  <a:pt x="763630" y="161026"/>
                </a:lnTo>
                <a:lnTo>
                  <a:pt x="718729" y="205698"/>
                </a:lnTo>
                <a:lnTo>
                  <a:pt x="677903" y="246406"/>
                </a:lnTo>
                <a:lnTo>
                  <a:pt x="640880" y="283418"/>
                </a:lnTo>
                <a:lnTo>
                  <a:pt x="607387" y="317000"/>
                </a:lnTo>
                <a:lnTo>
                  <a:pt x="577150" y="347420"/>
                </a:lnTo>
                <a:lnTo>
                  <a:pt x="549896" y="374944"/>
                </a:lnTo>
                <a:lnTo>
                  <a:pt x="503250" y="422375"/>
                </a:lnTo>
                <a:lnTo>
                  <a:pt x="465263" y="461430"/>
                </a:lnTo>
                <a:lnTo>
                  <a:pt x="433754" y="494247"/>
                </a:lnTo>
                <a:lnTo>
                  <a:pt x="406539" y="522962"/>
                </a:lnTo>
                <a:lnTo>
                  <a:pt x="368993" y="563020"/>
                </a:lnTo>
                <a:lnTo>
                  <a:pt x="356260" y="576637"/>
                </a:lnTo>
                <a:lnTo>
                  <a:pt x="328829" y="605870"/>
                </a:lnTo>
                <a:lnTo>
                  <a:pt x="296961" y="639550"/>
                </a:lnTo>
                <a:lnTo>
                  <a:pt x="258472" y="679814"/>
                </a:lnTo>
                <a:lnTo>
                  <a:pt x="211178" y="728799"/>
                </a:lnTo>
                <a:lnTo>
                  <a:pt x="183548" y="757230"/>
                </a:lnTo>
                <a:lnTo>
                  <a:pt x="148370" y="748876"/>
                </a:lnTo>
                <a:lnTo>
                  <a:pt x="128862" y="742682"/>
                </a:lnTo>
                <a:lnTo>
                  <a:pt x="119892" y="738349"/>
                </a:lnTo>
                <a:lnTo>
                  <a:pt x="116329" y="735577"/>
                </a:lnTo>
                <a:lnTo>
                  <a:pt x="113041" y="734069"/>
                </a:lnTo>
                <a:lnTo>
                  <a:pt x="104895" y="733525"/>
                </a:lnTo>
                <a:lnTo>
                  <a:pt x="86761" y="733646"/>
                </a:lnTo>
                <a:lnTo>
                  <a:pt x="53506" y="734133"/>
                </a:lnTo>
                <a:lnTo>
                  <a:pt x="0" y="734687"/>
                </a:lnTo>
                <a:close/>
              </a:path>
            </a:pathLst>
          </a:custGeom>
          <a:ln w="9525">
            <a:solidFill>
              <a:srgbClr val="BFBFBF"/>
            </a:solidFill>
          </a:ln>
        </p:spPr>
        <p:txBody>
          <a:bodyPr wrap="square" lIns="0" tIns="0" rIns="0" bIns="0" rtlCol="0"/>
          <a:lstStyle/>
          <a:p>
            <a:endParaRPr/>
          </a:p>
        </p:txBody>
      </p:sp>
      <p:sp>
        <p:nvSpPr>
          <p:cNvPr id="84" name="object 84"/>
          <p:cNvSpPr/>
          <p:nvPr/>
        </p:nvSpPr>
        <p:spPr>
          <a:xfrm>
            <a:off x="6876288" y="4974335"/>
            <a:ext cx="728472" cy="1103376"/>
          </a:xfrm>
          <a:prstGeom prst="rect">
            <a:avLst/>
          </a:prstGeom>
          <a:blipFill>
            <a:blip r:embed="rId39" cstate="print"/>
            <a:stretch>
              <a:fillRect/>
            </a:stretch>
          </a:blipFill>
        </p:spPr>
        <p:txBody>
          <a:bodyPr wrap="square" lIns="0" tIns="0" rIns="0" bIns="0" rtlCol="0"/>
          <a:lstStyle/>
          <a:p>
            <a:endParaRPr/>
          </a:p>
        </p:txBody>
      </p:sp>
      <p:sp>
        <p:nvSpPr>
          <p:cNvPr id="85" name="object 85"/>
          <p:cNvSpPr/>
          <p:nvPr/>
        </p:nvSpPr>
        <p:spPr>
          <a:xfrm>
            <a:off x="6878222" y="4976882"/>
            <a:ext cx="725805" cy="1100455"/>
          </a:xfrm>
          <a:custGeom>
            <a:avLst/>
            <a:gdLst/>
            <a:ahLst/>
            <a:cxnLst/>
            <a:rect l="l" t="t" r="r" b="b"/>
            <a:pathLst>
              <a:path w="725804" h="1100454">
                <a:moveTo>
                  <a:pt x="0" y="1072678"/>
                </a:moveTo>
                <a:lnTo>
                  <a:pt x="11963" y="1012411"/>
                </a:lnTo>
                <a:lnTo>
                  <a:pt x="22954" y="957384"/>
                </a:lnTo>
                <a:lnTo>
                  <a:pt x="33074" y="907024"/>
                </a:lnTo>
                <a:lnTo>
                  <a:pt x="42422" y="860763"/>
                </a:lnTo>
                <a:lnTo>
                  <a:pt x="51098" y="818029"/>
                </a:lnTo>
                <a:lnTo>
                  <a:pt x="59204" y="778252"/>
                </a:lnTo>
                <a:lnTo>
                  <a:pt x="66838" y="740862"/>
                </a:lnTo>
                <a:lnTo>
                  <a:pt x="74102" y="705288"/>
                </a:lnTo>
                <a:lnTo>
                  <a:pt x="81096" y="670960"/>
                </a:lnTo>
                <a:lnTo>
                  <a:pt x="94673" y="603759"/>
                </a:lnTo>
                <a:lnTo>
                  <a:pt x="108371" y="534696"/>
                </a:lnTo>
                <a:lnTo>
                  <a:pt x="122993" y="459207"/>
                </a:lnTo>
                <a:lnTo>
                  <a:pt x="130900" y="417626"/>
                </a:lnTo>
                <a:lnTo>
                  <a:pt x="139339" y="372728"/>
                </a:lnTo>
                <a:lnTo>
                  <a:pt x="148410" y="323942"/>
                </a:lnTo>
                <a:lnTo>
                  <a:pt x="158213" y="270697"/>
                </a:lnTo>
                <a:lnTo>
                  <a:pt x="168848" y="212423"/>
                </a:lnTo>
                <a:lnTo>
                  <a:pt x="180415" y="148549"/>
                </a:lnTo>
                <a:lnTo>
                  <a:pt x="193015" y="78505"/>
                </a:lnTo>
                <a:lnTo>
                  <a:pt x="206748" y="1721"/>
                </a:lnTo>
                <a:lnTo>
                  <a:pt x="274708" y="5688"/>
                </a:lnTo>
                <a:lnTo>
                  <a:pt x="333095" y="9764"/>
                </a:lnTo>
                <a:lnTo>
                  <a:pt x="384157" y="13565"/>
                </a:lnTo>
                <a:lnTo>
                  <a:pt x="430145" y="16704"/>
                </a:lnTo>
                <a:lnTo>
                  <a:pt x="473309" y="18794"/>
                </a:lnTo>
                <a:lnTo>
                  <a:pt x="515897" y="19449"/>
                </a:lnTo>
                <a:lnTo>
                  <a:pt x="560159" y="18283"/>
                </a:lnTo>
                <a:lnTo>
                  <a:pt x="608345" y="14911"/>
                </a:lnTo>
                <a:lnTo>
                  <a:pt x="662704" y="8945"/>
                </a:lnTo>
                <a:lnTo>
                  <a:pt x="725487" y="0"/>
                </a:lnTo>
                <a:lnTo>
                  <a:pt x="702822" y="42513"/>
                </a:lnTo>
                <a:lnTo>
                  <a:pt x="681741" y="82070"/>
                </a:lnTo>
                <a:lnTo>
                  <a:pt x="662174" y="118801"/>
                </a:lnTo>
                <a:lnTo>
                  <a:pt x="644053" y="152836"/>
                </a:lnTo>
                <a:lnTo>
                  <a:pt x="611873" y="213335"/>
                </a:lnTo>
                <a:lnTo>
                  <a:pt x="584652" y="264604"/>
                </a:lnTo>
                <a:lnTo>
                  <a:pt x="561841" y="307681"/>
                </a:lnTo>
                <a:lnTo>
                  <a:pt x="542893" y="343603"/>
                </a:lnTo>
                <a:lnTo>
                  <a:pt x="520510" y="386341"/>
                </a:lnTo>
                <a:lnTo>
                  <a:pt x="499062" y="427966"/>
                </a:lnTo>
                <a:lnTo>
                  <a:pt x="479568" y="466985"/>
                </a:lnTo>
                <a:lnTo>
                  <a:pt x="464477" y="497906"/>
                </a:lnTo>
                <a:lnTo>
                  <a:pt x="460202" y="506676"/>
                </a:lnTo>
                <a:lnTo>
                  <a:pt x="439039" y="549806"/>
                </a:lnTo>
                <a:lnTo>
                  <a:pt x="416978" y="594237"/>
                </a:lnTo>
                <a:lnTo>
                  <a:pt x="398295" y="631557"/>
                </a:lnTo>
                <a:lnTo>
                  <a:pt x="375791" y="676247"/>
                </a:lnTo>
                <a:lnTo>
                  <a:pt x="348918" y="729344"/>
                </a:lnTo>
                <a:lnTo>
                  <a:pt x="317125" y="791886"/>
                </a:lnTo>
                <a:lnTo>
                  <a:pt x="299213" y="827023"/>
                </a:lnTo>
                <a:lnTo>
                  <a:pt x="279866" y="864910"/>
                </a:lnTo>
                <a:lnTo>
                  <a:pt x="259014" y="905677"/>
                </a:lnTo>
                <a:lnTo>
                  <a:pt x="236590" y="949453"/>
                </a:lnTo>
                <a:lnTo>
                  <a:pt x="212525" y="996369"/>
                </a:lnTo>
                <a:lnTo>
                  <a:pt x="186750" y="1046554"/>
                </a:lnTo>
                <a:lnTo>
                  <a:pt x="159196" y="1100138"/>
                </a:lnTo>
                <a:lnTo>
                  <a:pt x="107176" y="1089149"/>
                </a:lnTo>
                <a:lnTo>
                  <a:pt x="78776" y="1083433"/>
                </a:lnTo>
                <a:lnTo>
                  <a:pt x="63928" y="1080958"/>
                </a:lnTo>
                <a:lnTo>
                  <a:pt x="52561" y="1079693"/>
                </a:lnTo>
                <a:lnTo>
                  <a:pt x="34608" y="1077610"/>
                </a:lnTo>
                <a:lnTo>
                  <a:pt x="0" y="1072678"/>
                </a:lnTo>
                <a:close/>
              </a:path>
            </a:pathLst>
          </a:custGeom>
          <a:ln w="9525">
            <a:solidFill>
              <a:srgbClr val="BFBFBF"/>
            </a:solidFill>
          </a:ln>
        </p:spPr>
        <p:txBody>
          <a:bodyPr wrap="square" lIns="0" tIns="0" rIns="0" bIns="0" rtlCol="0"/>
          <a:lstStyle/>
          <a:p>
            <a:endParaRPr/>
          </a:p>
        </p:txBody>
      </p:sp>
      <p:sp>
        <p:nvSpPr>
          <p:cNvPr id="86" name="object 86"/>
          <p:cNvSpPr/>
          <p:nvPr/>
        </p:nvSpPr>
        <p:spPr>
          <a:xfrm>
            <a:off x="5888735" y="4995671"/>
            <a:ext cx="518160" cy="579120"/>
          </a:xfrm>
          <a:prstGeom prst="rect">
            <a:avLst/>
          </a:prstGeom>
          <a:blipFill>
            <a:blip r:embed="rId40" cstate="print"/>
            <a:stretch>
              <a:fillRect/>
            </a:stretch>
          </a:blipFill>
        </p:spPr>
        <p:txBody>
          <a:bodyPr wrap="square" lIns="0" tIns="0" rIns="0" bIns="0" rtlCol="0"/>
          <a:lstStyle/>
          <a:p>
            <a:endParaRPr/>
          </a:p>
        </p:txBody>
      </p:sp>
      <p:sp>
        <p:nvSpPr>
          <p:cNvPr id="87" name="object 87"/>
          <p:cNvSpPr/>
          <p:nvPr/>
        </p:nvSpPr>
        <p:spPr>
          <a:xfrm>
            <a:off x="5890798" y="4995932"/>
            <a:ext cx="514350" cy="577850"/>
          </a:xfrm>
          <a:custGeom>
            <a:avLst/>
            <a:gdLst/>
            <a:ahLst/>
            <a:cxnLst/>
            <a:rect l="l" t="t" r="r" b="b"/>
            <a:pathLst>
              <a:path w="514350" h="577850">
                <a:moveTo>
                  <a:pt x="135814" y="576838"/>
                </a:moveTo>
                <a:lnTo>
                  <a:pt x="124505" y="528892"/>
                </a:lnTo>
                <a:lnTo>
                  <a:pt x="114804" y="488162"/>
                </a:lnTo>
                <a:lnTo>
                  <a:pt x="99517" y="425086"/>
                </a:lnTo>
                <a:lnTo>
                  <a:pt x="88534" y="381083"/>
                </a:lnTo>
                <a:lnTo>
                  <a:pt x="77022" y="336558"/>
                </a:lnTo>
                <a:lnTo>
                  <a:pt x="73798" y="324180"/>
                </a:lnTo>
                <a:lnTo>
                  <a:pt x="63482" y="283010"/>
                </a:lnTo>
                <a:lnTo>
                  <a:pt x="54292" y="244040"/>
                </a:lnTo>
                <a:lnTo>
                  <a:pt x="41595" y="188234"/>
                </a:lnTo>
                <a:lnTo>
                  <a:pt x="23971" y="109063"/>
                </a:lnTo>
                <a:lnTo>
                  <a:pt x="12867" y="58676"/>
                </a:lnTo>
                <a:lnTo>
                  <a:pt x="0" y="0"/>
                </a:lnTo>
                <a:lnTo>
                  <a:pt x="514350" y="10881"/>
                </a:lnTo>
                <a:lnTo>
                  <a:pt x="495145" y="77203"/>
                </a:lnTo>
                <a:lnTo>
                  <a:pt x="478747" y="132801"/>
                </a:lnTo>
                <a:lnTo>
                  <a:pt x="464712" y="179357"/>
                </a:lnTo>
                <a:lnTo>
                  <a:pt x="452596" y="218555"/>
                </a:lnTo>
                <a:lnTo>
                  <a:pt x="432346" y="281606"/>
                </a:lnTo>
                <a:lnTo>
                  <a:pt x="414450" y="335418"/>
                </a:lnTo>
                <a:lnTo>
                  <a:pt x="405276" y="363067"/>
                </a:lnTo>
                <a:lnTo>
                  <a:pt x="384255" y="428265"/>
                </a:lnTo>
                <a:lnTo>
                  <a:pt x="371522" y="469181"/>
                </a:lnTo>
                <a:lnTo>
                  <a:pt x="356715" y="517884"/>
                </a:lnTo>
                <a:lnTo>
                  <a:pt x="339392" y="576059"/>
                </a:lnTo>
                <a:lnTo>
                  <a:pt x="297562" y="577789"/>
                </a:lnTo>
                <a:lnTo>
                  <a:pt x="245726" y="577512"/>
                </a:lnTo>
                <a:lnTo>
                  <a:pt x="189829" y="576703"/>
                </a:lnTo>
                <a:lnTo>
                  <a:pt x="135814" y="576838"/>
                </a:lnTo>
                <a:close/>
              </a:path>
            </a:pathLst>
          </a:custGeom>
          <a:ln w="9525">
            <a:solidFill>
              <a:srgbClr val="BFBFBF"/>
            </a:solidFill>
          </a:ln>
        </p:spPr>
        <p:txBody>
          <a:bodyPr wrap="square" lIns="0" tIns="0" rIns="0" bIns="0" rtlCol="0"/>
          <a:lstStyle/>
          <a:p>
            <a:endParaRPr/>
          </a:p>
        </p:txBody>
      </p:sp>
      <p:sp>
        <p:nvSpPr>
          <p:cNvPr id="88" name="object 88"/>
          <p:cNvSpPr/>
          <p:nvPr/>
        </p:nvSpPr>
        <p:spPr>
          <a:xfrm>
            <a:off x="5108447" y="4959095"/>
            <a:ext cx="597408" cy="1219200"/>
          </a:xfrm>
          <a:prstGeom prst="rect">
            <a:avLst/>
          </a:prstGeom>
          <a:blipFill>
            <a:blip r:embed="rId41" cstate="print"/>
            <a:stretch>
              <a:fillRect/>
            </a:stretch>
          </a:blipFill>
        </p:spPr>
        <p:txBody>
          <a:bodyPr wrap="square" lIns="0" tIns="0" rIns="0" bIns="0" rtlCol="0"/>
          <a:lstStyle/>
          <a:p>
            <a:endParaRPr/>
          </a:p>
        </p:txBody>
      </p:sp>
      <p:sp>
        <p:nvSpPr>
          <p:cNvPr id="89" name="object 89"/>
          <p:cNvSpPr/>
          <p:nvPr/>
        </p:nvSpPr>
        <p:spPr>
          <a:xfrm>
            <a:off x="5111334" y="4959419"/>
            <a:ext cx="593725" cy="1216025"/>
          </a:xfrm>
          <a:custGeom>
            <a:avLst/>
            <a:gdLst/>
            <a:ahLst/>
            <a:cxnLst/>
            <a:rect l="l" t="t" r="r" b="b"/>
            <a:pathLst>
              <a:path w="593725" h="1216025">
                <a:moveTo>
                  <a:pt x="402972" y="1216025"/>
                </a:moveTo>
                <a:lnTo>
                  <a:pt x="388214" y="1170552"/>
                </a:lnTo>
                <a:lnTo>
                  <a:pt x="374598" y="1128717"/>
                </a:lnTo>
                <a:lnTo>
                  <a:pt x="362037" y="1090248"/>
                </a:lnTo>
                <a:lnTo>
                  <a:pt x="339736" y="1022314"/>
                </a:lnTo>
                <a:lnTo>
                  <a:pt x="320618" y="964570"/>
                </a:lnTo>
                <a:lnTo>
                  <a:pt x="303992" y="914834"/>
                </a:lnTo>
                <a:lnTo>
                  <a:pt x="289167" y="870926"/>
                </a:lnTo>
                <a:lnTo>
                  <a:pt x="275451" y="830665"/>
                </a:lnTo>
                <a:lnTo>
                  <a:pt x="262153" y="791870"/>
                </a:lnTo>
                <a:lnTo>
                  <a:pt x="255445" y="772340"/>
                </a:lnTo>
                <a:lnTo>
                  <a:pt x="248581" y="752360"/>
                </a:lnTo>
                <a:lnTo>
                  <a:pt x="234044" y="709954"/>
                </a:lnTo>
                <a:lnTo>
                  <a:pt x="217849" y="662472"/>
                </a:lnTo>
                <a:lnTo>
                  <a:pt x="199306" y="607732"/>
                </a:lnTo>
                <a:lnTo>
                  <a:pt x="177722" y="543554"/>
                </a:lnTo>
                <a:lnTo>
                  <a:pt x="165575" y="507244"/>
                </a:lnTo>
                <a:lnTo>
                  <a:pt x="152407" y="467757"/>
                </a:lnTo>
                <a:lnTo>
                  <a:pt x="138134" y="424819"/>
                </a:lnTo>
                <a:lnTo>
                  <a:pt x="122669" y="378159"/>
                </a:lnTo>
                <a:lnTo>
                  <a:pt x="105925" y="327504"/>
                </a:lnTo>
                <a:lnTo>
                  <a:pt x="87816" y="272581"/>
                </a:lnTo>
                <a:lnTo>
                  <a:pt x="68255" y="213117"/>
                </a:lnTo>
                <a:lnTo>
                  <a:pt x="47157" y="148841"/>
                </a:lnTo>
                <a:lnTo>
                  <a:pt x="24434" y="79479"/>
                </a:lnTo>
                <a:lnTo>
                  <a:pt x="0" y="4758"/>
                </a:lnTo>
                <a:lnTo>
                  <a:pt x="50017" y="3783"/>
                </a:lnTo>
                <a:lnTo>
                  <a:pt x="100186" y="3141"/>
                </a:lnTo>
                <a:lnTo>
                  <a:pt x="150470" y="2748"/>
                </a:lnTo>
                <a:lnTo>
                  <a:pt x="200829" y="2522"/>
                </a:lnTo>
                <a:lnTo>
                  <a:pt x="251227" y="2379"/>
                </a:lnTo>
                <a:lnTo>
                  <a:pt x="301624" y="2236"/>
                </a:lnTo>
                <a:lnTo>
                  <a:pt x="351984" y="2009"/>
                </a:lnTo>
                <a:lnTo>
                  <a:pt x="402268" y="1617"/>
                </a:lnTo>
                <a:lnTo>
                  <a:pt x="452437" y="975"/>
                </a:lnTo>
                <a:lnTo>
                  <a:pt x="502454" y="0"/>
                </a:lnTo>
                <a:lnTo>
                  <a:pt x="506162" y="68658"/>
                </a:lnTo>
                <a:lnTo>
                  <a:pt x="509702" y="132507"/>
                </a:lnTo>
                <a:lnTo>
                  <a:pt x="513080" y="191758"/>
                </a:lnTo>
                <a:lnTo>
                  <a:pt x="516304" y="246624"/>
                </a:lnTo>
                <a:lnTo>
                  <a:pt x="519381" y="297317"/>
                </a:lnTo>
                <a:lnTo>
                  <a:pt x="522317" y="344050"/>
                </a:lnTo>
                <a:lnTo>
                  <a:pt x="525119" y="387035"/>
                </a:lnTo>
                <a:lnTo>
                  <a:pt x="527796" y="426484"/>
                </a:lnTo>
                <a:lnTo>
                  <a:pt x="532798" y="495625"/>
                </a:lnTo>
                <a:lnTo>
                  <a:pt x="537378" y="553171"/>
                </a:lnTo>
                <a:lnTo>
                  <a:pt x="541594" y="600821"/>
                </a:lnTo>
                <a:lnTo>
                  <a:pt x="545501" y="640275"/>
                </a:lnTo>
                <a:lnTo>
                  <a:pt x="550905" y="687802"/>
                </a:lnTo>
                <a:lnTo>
                  <a:pt x="555930" y="726442"/>
                </a:lnTo>
                <a:lnTo>
                  <a:pt x="559162" y="750096"/>
                </a:lnTo>
                <a:lnTo>
                  <a:pt x="560765" y="761928"/>
                </a:lnTo>
                <a:lnTo>
                  <a:pt x="565599" y="799994"/>
                </a:lnTo>
                <a:lnTo>
                  <a:pt x="570623" y="846374"/>
                </a:lnTo>
                <a:lnTo>
                  <a:pt x="574171" y="884744"/>
                </a:lnTo>
                <a:lnTo>
                  <a:pt x="577944" y="931056"/>
                </a:lnTo>
                <a:lnTo>
                  <a:pt x="581996" y="987009"/>
                </a:lnTo>
                <a:lnTo>
                  <a:pt x="586386" y="1054302"/>
                </a:lnTo>
                <a:lnTo>
                  <a:pt x="588725" y="1092731"/>
                </a:lnTo>
                <a:lnTo>
                  <a:pt x="591168" y="1134633"/>
                </a:lnTo>
                <a:lnTo>
                  <a:pt x="593725" y="1180219"/>
                </a:lnTo>
                <a:lnTo>
                  <a:pt x="565542" y="1182933"/>
                </a:lnTo>
                <a:lnTo>
                  <a:pt x="550308" y="1187424"/>
                </a:lnTo>
                <a:lnTo>
                  <a:pt x="542167" y="1193053"/>
                </a:lnTo>
                <a:lnTo>
                  <a:pt x="535267" y="1199186"/>
                </a:lnTo>
                <a:lnTo>
                  <a:pt x="523751" y="1205186"/>
                </a:lnTo>
                <a:lnTo>
                  <a:pt x="501766" y="1210416"/>
                </a:lnTo>
                <a:lnTo>
                  <a:pt x="463458" y="1214241"/>
                </a:lnTo>
                <a:lnTo>
                  <a:pt x="402972" y="1216025"/>
                </a:lnTo>
                <a:close/>
              </a:path>
            </a:pathLst>
          </a:custGeom>
          <a:ln w="9525">
            <a:solidFill>
              <a:srgbClr val="BFBFBF"/>
            </a:solidFill>
          </a:ln>
        </p:spPr>
        <p:txBody>
          <a:bodyPr wrap="square" lIns="0" tIns="0" rIns="0" bIns="0" rtlCol="0"/>
          <a:lstStyle/>
          <a:p>
            <a:endParaRPr/>
          </a:p>
        </p:txBody>
      </p:sp>
      <p:sp>
        <p:nvSpPr>
          <p:cNvPr id="90" name="object 90"/>
          <p:cNvSpPr/>
          <p:nvPr/>
        </p:nvSpPr>
        <p:spPr>
          <a:xfrm>
            <a:off x="3373023" y="4786381"/>
            <a:ext cx="1030605" cy="259079"/>
          </a:xfrm>
          <a:custGeom>
            <a:avLst/>
            <a:gdLst/>
            <a:ahLst/>
            <a:cxnLst/>
            <a:rect l="l" t="t" r="r" b="b"/>
            <a:pathLst>
              <a:path w="1030604" h="259079">
                <a:moveTo>
                  <a:pt x="515142" y="0"/>
                </a:moveTo>
                <a:lnTo>
                  <a:pt x="445240" y="1181"/>
                </a:lnTo>
                <a:lnTo>
                  <a:pt x="378197" y="4621"/>
                </a:lnTo>
                <a:lnTo>
                  <a:pt x="314625" y="10167"/>
                </a:lnTo>
                <a:lnTo>
                  <a:pt x="255140" y="17664"/>
                </a:lnTo>
                <a:lnTo>
                  <a:pt x="200354" y="26958"/>
                </a:lnTo>
                <a:lnTo>
                  <a:pt x="150881" y="37894"/>
                </a:lnTo>
                <a:lnTo>
                  <a:pt x="107336" y="50320"/>
                </a:lnTo>
                <a:lnTo>
                  <a:pt x="70332" y="64080"/>
                </a:lnTo>
                <a:lnTo>
                  <a:pt x="18401" y="94986"/>
                </a:lnTo>
                <a:lnTo>
                  <a:pt x="0" y="129381"/>
                </a:lnTo>
                <a:lnTo>
                  <a:pt x="4702" y="146937"/>
                </a:lnTo>
                <a:lnTo>
                  <a:pt x="40482" y="179742"/>
                </a:lnTo>
                <a:lnTo>
                  <a:pt x="107336" y="208442"/>
                </a:lnTo>
                <a:lnTo>
                  <a:pt x="150881" y="220867"/>
                </a:lnTo>
                <a:lnTo>
                  <a:pt x="200354" y="231804"/>
                </a:lnTo>
                <a:lnTo>
                  <a:pt x="255140" y="241098"/>
                </a:lnTo>
                <a:lnTo>
                  <a:pt x="314625" y="248595"/>
                </a:lnTo>
                <a:lnTo>
                  <a:pt x="378197" y="254140"/>
                </a:lnTo>
                <a:lnTo>
                  <a:pt x="445240" y="257581"/>
                </a:lnTo>
                <a:lnTo>
                  <a:pt x="515142" y="258762"/>
                </a:lnTo>
                <a:lnTo>
                  <a:pt x="585044" y="257581"/>
                </a:lnTo>
                <a:lnTo>
                  <a:pt x="652088" y="254140"/>
                </a:lnTo>
                <a:lnTo>
                  <a:pt x="715659" y="248595"/>
                </a:lnTo>
                <a:lnTo>
                  <a:pt x="775145" y="241098"/>
                </a:lnTo>
                <a:lnTo>
                  <a:pt x="829931" y="231804"/>
                </a:lnTo>
                <a:lnTo>
                  <a:pt x="879404" y="220867"/>
                </a:lnTo>
                <a:lnTo>
                  <a:pt x="922949" y="208442"/>
                </a:lnTo>
                <a:lnTo>
                  <a:pt x="959954" y="194682"/>
                </a:lnTo>
                <a:lnTo>
                  <a:pt x="1011884" y="163775"/>
                </a:lnTo>
                <a:lnTo>
                  <a:pt x="1030286" y="129381"/>
                </a:lnTo>
                <a:lnTo>
                  <a:pt x="1025583" y="111824"/>
                </a:lnTo>
                <a:lnTo>
                  <a:pt x="989803" y="79020"/>
                </a:lnTo>
                <a:lnTo>
                  <a:pt x="922949" y="50320"/>
                </a:lnTo>
                <a:lnTo>
                  <a:pt x="879404" y="37894"/>
                </a:lnTo>
                <a:lnTo>
                  <a:pt x="829931" y="26958"/>
                </a:lnTo>
                <a:lnTo>
                  <a:pt x="775145" y="17664"/>
                </a:lnTo>
                <a:lnTo>
                  <a:pt x="715659" y="10167"/>
                </a:lnTo>
                <a:lnTo>
                  <a:pt x="652088" y="4621"/>
                </a:lnTo>
                <a:lnTo>
                  <a:pt x="585044" y="1181"/>
                </a:lnTo>
                <a:lnTo>
                  <a:pt x="515142" y="0"/>
                </a:lnTo>
                <a:close/>
              </a:path>
            </a:pathLst>
          </a:custGeom>
          <a:solidFill>
            <a:srgbClr val="262699"/>
          </a:solidFill>
        </p:spPr>
        <p:txBody>
          <a:bodyPr wrap="square" lIns="0" tIns="0" rIns="0" bIns="0" rtlCol="0"/>
          <a:lstStyle/>
          <a:p>
            <a:endParaRPr/>
          </a:p>
        </p:txBody>
      </p:sp>
      <p:sp>
        <p:nvSpPr>
          <p:cNvPr id="91" name="object 91"/>
          <p:cNvSpPr/>
          <p:nvPr/>
        </p:nvSpPr>
        <p:spPr>
          <a:xfrm>
            <a:off x="3373023" y="4786381"/>
            <a:ext cx="1030605" cy="259079"/>
          </a:xfrm>
          <a:custGeom>
            <a:avLst/>
            <a:gdLst/>
            <a:ahLst/>
            <a:cxnLst/>
            <a:rect l="l" t="t" r="r" b="b"/>
            <a:pathLst>
              <a:path w="1030604" h="259079">
                <a:moveTo>
                  <a:pt x="0" y="129381"/>
                </a:moveTo>
                <a:lnTo>
                  <a:pt x="18401" y="94986"/>
                </a:lnTo>
                <a:lnTo>
                  <a:pt x="70332" y="64080"/>
                </a:lnTo>
                <a:lnTo>
                  <a:pt x="107336" y="50320"/>
                </a:lnTo>
                <a:lnTo>
                  <a:pt x="150882" y="37894"/>
                </a:lnTo>
                <a:lnTo>
                  <a:pt x="200354" y="26958"/>
                </a:lnTo>
                <a:lnTo>
                  <a:pt x="255140" y="17664"/>
                </a:lnTo>
                <a:lnTo>
                  <a:pt x="314626" y="10167"/>
                </a:lnTo>
                <a:lnTo>
                  <a:pt x="378197" y="4621"/>
                </a:lnTo>
                <a:lnTo>
                  <a:pt x="445241" y="1181"/>
                </a:lnTo>
                <a:lnTo>
                  <a:pt x="515143" y="0"/>
                </a:lnTo>
                <a:lnTo>
                  <a:pt x="585045" y="1181"/>
                </a:lnTo>
                <a:lnTo>
                  <a:pt x="652089" y="4621"/>
                </a:lnTo>
                <a:lnTo>
                  <a:pt x="715660" y="10167"/>
                </a:lnTo>
                <a:lnTo>
                  <a:pt x="775146" y="17664"/>
                </a:lnTo>
                <a:lnTo>
                  <a:pt x="829932" y="26958"/>
                </a:lnTo>
                <a:lnTo>
                  <a:pt x="879404" y="37894"/>
                </a:lnTo>
                <a:lnTo>
                  <a:pt x="922950" y="50320"/>
                </a:lnTo>
                <a:lnTo>
                  <a:pt x="959954" y="64080"/>
                </a:lnTo>
                <a:lnTo>
                  <a:pt x="1011885" y="94986"/>
                </a:lnTo>
                <a:lnTo>
                  <a:pt x="1030287" y="129381"/>
                </a:lnTo>
                <a:lnTo>
                  <a:pt x="1025584" y="146937"/>
                </a:lnTo>
                <a:lnTo>
                  <a:pt x="989804" y="179742"/>
                </a:lnTo>
                <a:lnTo>
                  <a:pt x="922950" y="208442"/>
                </a:lnTo>
                <a:lnTo>
                  <a:pt x="879404" y="220868"/>
                </a:lnTo>
                <a:lnTo>
                  <a:pt x="829932" y="231804"/>
                </a:lnTo>
                <a:lnTo>
                  <a:pt x="775146" y="241098"/>
                </a:lnTo>
                <a:lnTo>
                  <a:pt x="715660" y="248595"/>
                </a:lnTo>
                <a:lnTo>
                  <a:pt x="652089" y="254141"/>
                </a:lnTo>
                <a:lnTo>
                  <a:pt x="585045" y="257581"/>
                </a:lnTo>
                <a:lnTo>
                  <a:pt x="515143" y="258763"/>
                </a:lnTo>
                <a:lnTo>
                  <a:pt x="445241" y="257581"/>
                </a:lnTo>
                <a:lnTo>
                  <a:pt x="378197" y="254141"/>
                </a:lnTo>
                <a:lnTo>
                  <a:pt x="314626" y="248595"/>
                </a:lnTo>
                <a:lnTo>
                  <a:pt x="255140" y="241098"/>
                </a:lnTo>
                <a:lnTo>
                  <a:pt x="200354" y="231804"/>
                </a:lnTo>
                <a:lnTo>
                  <a:pt x="150882" y="220868"/>
                </a:lnTo>
                <a:lnTo>
                  <a:pt x="107336" y="208442"/>
                </a:lnTo>
                <a:lnTo>
                  <a:pt x="70332" y="194682"/>
                </a:lnTo>
                <a:lnTo>
                  <a:pt x="18401" y="163776"/>
                </a:lnTo>
                <a:lnTo>
                  <a:pt x="0" y="129381"/>
                </a:lnTo>
                <a:close/>
              </a:path>
            </a:pathLst>
          </a:custGeom>
          <a:ln w="6350">
            <a:solidFill>
              <a:srgbClr val="000000"/>
            </a:solidFill>
          </a:ln>
        </p:spPr>
        <p:txBody>
          <a:bodyPr wrap="square" lIns="0" tIns="0" rIns="0" bIns="0" rtlCol="0"/>
          <a:lstStyle/>
          <a:p>
            <a:endParaRPr/>
          </a:p>
        </p:txBody>
      </p:sp>
      <p:sp>
        <p:nvSpPr>
          <p:cNvPr id="92" name="object 92"/>
          <p:cNvSpPr/>
          <p:nvPr/>
        </p:nvSpPr>
        <p:spPr>
          <a:xfrm>
            <a:off x="3347623" y="2486094"/>
            <a:ext cx="1077911" cy="1217612"/>
          </a:xfrm>
          <a:prstGeom prst="rect">
            <a:avLst/>
          </a:prstGeom>
          <a:blipFill>
            <a:blip r:embed="rId42" cstate="print"/>
            <a:stretch>
              <a:fillRect/>
            </a:stretch>
          </a:blipFill>
        </p:spPr>
        <p:txBody>
          <a:bodyPr wrap="square" lIns="0" tIns="0" rIns="0" bIns="0" rtlCol="0"/>
          <a:lstStyle/>
          <a:p>
            <a:endParaRPr/>
          </a:p>
        </p:txBody>
      </p:sp>
      <p:sp>
        <p:nvSpPr>
          <p:cNvPr id="93" name="object 93"/>
          <p:cNvSpPr/>
          <p:nvPr/>
        </p:nvSpPr>
        <p:spPr>
          <a:xfrm>
            <a:off x="3373023" y="4786381"/>
            <a:ext cx="1030605" cy="128905"/>
          </a:xfrm>
          <a:custGeom>
            <a:avLst/>
            <a:gdLst/>
            <a:ahLst/>
            <a:cxnLst/>
            <a:rect l="l" t="t" r="r" b="b"/>
            <a:pathLst>
              <a:path w="1030604" h="128904">
                <a:moveTo>
                  <a:pt x="0" y="0"/>
                </a:moveTo>
                <a:lnTo>
                  <a:pt x="1030286" y="0"/>
                </a:lnTo>
                <a:lnTo>
                  <a:pt x="1030286" y="128587"/>
                </a:lnTo>
                <a:lnTo>
                  <a:pt x="0" y="128587"/>
                </a:lnTo>
                <a:lnTo>
                  <a:pt x="0" y="0"/>
                </a:lnTo>
                <a:close/>
              </a:path>
            </a:pathLst>
          </a:custGeom>
          <a:solidFill>
            <a:srgbClr val="262699"/>
          </a:solidFill>
        </p:spPr>
        <p:txBody>
          <a:bodyPr wrap="square" lIns="0" tIns="0" rIns="0" bIns="0" rtlCol="0"/>
          <a:lstStyle/>
          <a:p>
            <a:endParaRPr/>
          </a:p>
        </p:txBody>
      </p:sp>
      <p:sp>
        <p:nvSpPr>
          <p:cNvPr id="94" name="object 94"/>
          <p:cNvSpPr/>
          <p:nvPr/>
        </p:nvSpPr>
        <p:spPr>
          <a:xfrm>
            <a:off x="3373023" y="4656207"/>
            <a:ext cx="1030605" cy="259079"/>
          </a:xfrm>
          <a:custGeom>
            <a:avLst/>
            <a:gdLst/>
            <a:ahLst/>
            <a:cxnLst/>
            <a:rect l="l" t="t" r="r" b="b"/>
            <a:pathLst>
              <a:path w="1030604" h="259079">
                <a:moveTo>
                  <a:pt x="515142" y="0"/>
                </a:moveTo>
                <a:lnTo>
                  <a:pt x="445240" y="1181"/>
                </a:lnTo>
                <a:lnTo>
                  <a:pt x="378197" y="4621"/>
                </a:lnTo>
                <a:lnTo>
                  <a:pt x="314625" y="10167"/>
                </a:lnTo>
                <a:lnTo>
                  <a:pt x="255140" y="17664"/>
                </a:lnTo>
                <a:lnTo>
                  <a:pt x="200354" y="26958"/>
                </a:lnTo>
                <a:lnTo>
                  <a:pt x="150881" y="37894"/>
                </a:lnTo>
                <a:lnTo>
                  <a:pt x="107336" y="50320"/>
                </a:lnTo>
                <a:lnTo>
                  <a:pt x="70332" y="64080"/>
                </a:lnTo>
                <a:lnTo>
                  <a:pt x="18401" y="94986"/>
                </a:lnTo>
                <a:lnTo>
                  <a:pt x="0" y="129381"/>
                </a:lnTo>
                <a:lnTo>
                  <a:pt x="4702" y="146937"/>
                </a:lnTo>
                <a:lnTo>
                  <a:pt x="40482" y="179742"/>
                </a:lnTo>
                <a:lnTo>
                  <a:pt x="107336" y="208442"/>
                </a:lnTo>
                <a:lnTo>
                  <a:pt x="150881" y="220867"/>
                </a:lnTo>
                <a:lnTo>
                  <a:pt x="200354" y="231804"/>
                </a:lnTo>
                <a:lnTo>
                  <a:pt x="255140" y="241098"/>
                </a:lnTo>
                <a:lnTo>
                  <a:pt x="314625" y="248595"/>
                </a:lnTo>
                <a:lnTo>
                  <a:pt x="378197" y="254140"/>
                </a:lnTo>
                <a:lnTo>
                  <a:pt x="445240" y="257581"/>
                </a:lnTo>
                <a:lnTo>
                  <a:pt x="515142" y="258762"/>
                </a:lnTo>
                <a:lnTo>
                  <a:pt x="585044" y="257581"/>
                </a:lnTo>
                <a:lnTo>
                  <a:pt x="652088" y="254140"/>
                </a:lnTo>
                <a:lnTo>
                  <a:pt x="715659" y="248595"/>
                </a:lnTo>
                <a:lnTo>
                  <a:pt x="775145" y="241098"/>
                </a:lnTo>
                <a:lnTo>
                  <a:pt x="829931" y="231804"/>
                </a:lnTo>
                <a:lnTo>
                  <a:pt x="879404" y="220867"/>
                </a:lnTo>
                <a:lnTo>
                  <a:pt x="922949" y="208442"/>
                </a:lnTo>
                <a:lnTo>
                  <a:pt x="959954" y="194682"/>
                </a:lnTo>
                <a:lnTo>
                  <a:pt x="1011884" y="163775"/>
                </a:lnTo>
                <a:lnTo>
                  <a:pt x="1030286" y="129381"/>
                </a:lnTo>
                <a:lnTo>
                  <a:pt x="1025583" y="111824"/>
                </a:lnTo>
                <a:lnTo>
                  <a:pt x="989803" y="79020"/>
                </a:lnTo>
                <a:lnTo>
                  <a:pt x="922949" y="50320"/>
                </a:lnTo>
                <a:lnTo>
                  <a:pt x="879404" y="37894"/>
                </a:lnTo>
                <a:lnTo>
                  <a:pt x="829931" y="26958"/>
                </a:lnTo>
                <a:lnTo>
                  <a:pt x="775145" y="17664"/>
                </a:lnTo>
                <a:lnTo>
                  <a:pt x="715659" y="10167"/>
                </a:lnTo>
                <a:lnTo>
                  <a:pt x="652088" y="4621"/>
                </a:lnTo>
                <a:lnTo>
                  <a:pt x="585044" y="1181"/>
                </a:lnTo>
                <a:lnTo>
                  <a:pt x="515142" y="0"/>
                </a:lnTo>
                <a:close/>
              </a:path>
            </a:pathLst>
          </a:custGeom>
          <a:solidFill>
            <a:srgbClr val="8585E0">
              <a:alpha val="70199"/>
            </a:srgbClr>
          </a:solidFill>
        </p:spPr>
        <p:txBody>
          <a:bodyPr wrap="square" lIns="0" tIns="0" rIns="0" bIns="0" rtlCol="0"/>
          <a:lstStyle/>
          <a:p>
            <a:endParaRPr/>
          </a:p>
        </p:txBody>
      </p:sp>
      <p:sp>
        <p:nvSpPr>
          <p:cNvPr id="95" name="object 95"/>
          <p:cNvSpPr/>
          <p:nvPr/>
        </p:nvSpPr>
        <p:spPr>
          <a:xfrm>
            <a:off x="4403311" y="4786381"/>
            <a:ext cx="0" cy="128905"/>
          </a:xfrm>
          <a:custGeom>
            <a:avLst/>
            <a:gdLst/>
            <a:ahLst/>
            <a:cxnLst/>
            <a:rect l="l" t="t" r="r" b="b"/>
            <a:pathLst>
              <a:path h="128904">
                <a:moveTo>
                  <a:pt x="0" y="0"/>
                </a:moveTo>
                <a:lnTo>
                  <a:pt x="1" y="128588"/>
                </a:lnTo>
              </a:path>
            </a:pathLst>
          </a:custGeom>
          <a:ln w="6350">
            <a:solidFill>
              <a:srgbClr val="000000"/>
            </a:solidFill>
          </a:ln>
        </p:spPr>
        <p:txBody>
          <a:bodyPr wrap="square" lIns="0" tIns="0" rIns="0" bIns="0" rtlCol="0"/>
          <a:lstStyle/>
          <a:p>
            <a:endParaRPr/>
          </a:p>
        </p:txBody>
      </p:sp>
      <p:sp>
        <p:nvSpPr>
          <p:cNvPr id="96" name="object 96"/>
          <p:cNvSpPr/>
          <p:nvPr/>
        </p:nvSpPr>
        <p:spPr>
          <a:xfrm>
            <a:off x="3373023" y="4786381"/>
            <a:ext cx="0" cy="128905"/>
          </a:xfrm>
          <a:custGeom>
            <a:avLst/>
            <a:gdLst/>
            <a:ahLst/>
            <a:cxnLst/>
            <a:rect l="l" t="t" r="r" b="b"/>
            <a:pathLst>
              <a:path h="128904">
                <a:moveTo>
                  <a:pt x="0" y="0"/>
                </a:moveTo>
                <a:lnTo>
                  <a:pt x="1" y="128588"/>
                </a:lnTo>
              </a:path>
            </a:pathLst>
          </a:custGeom>
          <a:ln w="6350">
            <a:solidFill>
              <a:srgbClr val="000000"/>
            </a:solidFill>
          </a:ln>
        </p:spPr>
        <p:txBody>
          <a:bodyPr wrap="square" lIns="0" tIns="0" rIns="0" bIns="0" rtlCol="0"/>
          <a:lstStyle/>
          <a:p>
            <a:endParaRPr/>
          </a:p>
        </p:txBody>
      </p:sp>
      <p:sp>
        <p:nvSpPr>
          <p:cNvPr id="97" name="object 97"/>
          <p:cNvSpPr/>
          <p:nvPr/>
        </p:nvSpPr>
        <p:spPr>
          <a:xfrm>
            <a:off x="3392073" y="3641794"/>
            <a:ext cx="1027111" cy="1163636"/>
          </a:xfrm>
          <a:prstGeom prst="rect">
            <a:avLst/>
          </a:prstGeom>
          <a:blipFill>
            <a:blip r:embed="rId43" cstate="print"/>
            <a:stretch>
              <a:fillRect/>
            </a:stretch>
          </a:blipFill>
        </p:spPr>
        <p:txBody>
          <a:bodyPr wrap="square" lIns="0" tIns="0" rIns="0" bIns="0" rtlCol="0"/>
          <a:lstStyle/>
          <a:p>
            <a:endParaRPr/>
          </a:p>
        </p:txBody>
      </p:sp>
      <p:sp>
        <p:nvSpPr>
          <p:cNvPr id="98" name="object 98"/>
          <p:cNvSpPr/>
          <p:nvPr/>
        </p:nvSpPr>
        <p:spPr>
          <a:xfrm>
            <a:off x="3371434" y="2844869"/>
            <a:ext cx="20955" cy="2021205"/>
          </a:xfrm>
          <a:custGeom>
            <a:avLst/>
            <a:gdLst/>
            <a:ahLst/>
            <a:cxnLst/>
            <a:rect l="l" t="t" r="r" b="b"/>
            <a:pathLst>
              <a:path w="20954" h="2021204">
                <a:moveTo>
                  <a:pt x="0" y="0"/>
                </a:moveTo>
                <a:lnTo>
                  <a:pt x="20638" y="2020887"/>
                </a:lnTo>
              </a:path>
            </a:pathLst>
          </a:custGeom>
          <a:ln w="3175">
            <a:solidFill>
              <a:srgbClr val="000000"/>
            </a:solidFill>
          </a:ln>
        </p:spPr>
        <p:txBody>
          <a:bodyPr wrap="square" lIns="0" tIns="0" rIns="0" bIns="0" rtlCol="0"/>
          <a:lstStyle/>
          <a:p>
            <a:endParaRPr/>
          </a:p>
        </p:txBody>
      </p:sp>
      <p:sp>
        <p:nvSpPr>
          <p:cNvPr id="99" name="object 99"/>
          <p:cNvSpPr/>
          <p:nvPr/>
        </p:nvSpPr>
        <p:spPr>
          <a:xfrm>
            <a:off x="4408072" y="2844869"/>
            <a:ext cx="5080" cy="1976755"/>
          </a:xfrm>
          <a:custGeom>
            <a:avLst/>
            <a:gdLst/>
            <a:ahLst/>
            <a:cxnLst/>
            <a:rect l="l" t="t" r="r" b="b"/>
            <a:pathLst>
              <a:path w="5079" h="1976754">
                <a:moveTo>
                  <a:pt x="4762" y="0"/>
                </a:moveTo>
                <a:lnTo>
                  <a:pt x="0" y="1976437"/>
                </a:lnTo>
              </a:path>
            </a:pathLst>
          </a:custGeom>
          <a:ln w="3175">
            <a:solidFill>
              <a:srgbClr val="000000"/>
            </a:solidFill>
          </a:ln>
        </p:spPr>
        <p:txBody>
          <a:bodyPr wrap="square" lIns="0" tIns="0" rIns="0" bIns="0" rtlCol="0"/>
          <a:lstStyle/>
          <a:p>
            <a:endParaRPr/>
          </a:p>
        </p:txBody>
      </p:sp>
      <p:sp>
        <p:nvSpPr>
          <p:cNvPr id="100" name="object 100"/>
          <p:cNvSpPr/>
          <p:nvPr/>
        </p:nvSpPr>
        <p:spPr>
          <a:xfrm>
            <a:off x="3304032" y="2350007"/>
            <a:ext cx="1164336" cy="402336"/>
          </a:xfrm>
          <a:prstGeom prst="rect">
            <a:avLst/>
          </a:prstGeom>
          <a:blipFill>
            <a:blip r:embed="rId44" cstate="print"/>
            <a:stretch>
              <a:fillRect/>
            </a:stretch>
          </a:blipFill>
        </p:spPr>
        <p:txBody>
          <a:bodyPr wrap="square" lIns="0" tIns="0" rIns="0" bIns="0" rtlCol="0"/>
          <a:lstStyle/>
          <a:p>
            <a:endParaRPr/>
          </a:p>
        </p:txBody>
      </p:sp>
      <p:sp>
        <p:nvSpPr>
          <p:cNvPr id="101" name="object 101"/>
          <p:cNvSpPr/>
          <p:nvPr/>
        </p:nvSpPr>
        <p:spPr>
          <a:xfrm>
            <a:off x="3347623" y="2370207"/>
            <a:ext cx="1076325" cy="314325"/>
          </a:xfrm>
          <a:custGeom>
            <a:avLst/>
            <a:gdLst/>
            <a:ahLst/>
            <a:cxnLst/>
            <a:rect l="l" t="t" r="r" b="b"/>
            <a:pathLst>
              <a:path w="1076325" h="314325">
                <a:moveTo>
                  <a:pt x="538162" y="0"/>
                </a:moveTo>
                <a:lnTo>
                  <a:pt x="470656" y="1224"/>
                </a:lnTo>
                <a:lnTo>
                  <a:pt x="405652" y="4799"/>
                </a:lnTo>
                <a:lnTo>
                  <a:pt x="343655" y="10578"/>
                </a:lnTo>
                <a:lnTo>
                  <a:pt x="285169" y="18413"/>
                </a:lnTo>
                <a:lnTo>
                  <a:pt x="230698" y="28158"/>
                </a:lnTo>
                <a:lnTo>
                  <a:pt x="180747" y="39663"/>
                </a:lnTo>
                <a:lnTo>
                  <a:pt x="135819" y="52784"/>
                </a:lnTo>
                <a:lnTo>
                  <a:pt x="96420" y="67371"/>
                </a:lnTo>
                <a:lnTo>
                  <a:pt x="36224" y="100359"/>
                </a:lnTo>
                <a:lnTo>
                  <a:pt x="4193" y="137448"/>
                </a:lnTo>
                <a:lnTo>
                  <a:pt x="0" y="157162"/>
                </a:lnTo>
                <a:lnTo>
                  <a:pt x="4193" y="176876"/>
                </a:lnTo>
                <a:lnTo>
                  <a:pt x="36224" y="213965"/>
                </a:lnTo>
                <a:lnTo>
                  <a:pt x="96420" y="246952"/>
                </a:lnTo>
                <a:lnTo>
                  <a:pt x="135819" y="261540"/>
                </a:lnTo>
                <a:lnTo>
                  <a:pt x="180747" y="274660"/>
                </a:lnTo>
                <a:lnTo>
                  <a:pt x="230698" y="286166"/>
                </a:lnTo>
                <a:lnTo>
                  <a:pt x="285169" y="295910"/>
                </a:lnTo>
                <a:lnTo>
                  <a:pt x="343655" y="303746"/>
                </a:lnTo>
                <a:lnTo>
                  <a:pt x="405652" y="309525"/>
                </a:lnTo>
                <a:lnTo>
                  <a:pt x="470656" y="313100"/>
                </a:lnTo>
                <a:lnTo>
                  <a:pt x="538162" y="314325"/>
                </a:lnTo>
                <a:lnTo>
                  <a:pt x="605668" y="313100"/>
                </a:lnTo>
                <a:lnTo>
                  <a:pt x="670671" y="309525"/>
                </a:lnTo>
                <a:lnTo>
                  <a:pt x="732668" y="303746"/>
                </a:lnTo>
                <a:lnTo>
                  <a:pt x="791155" y="295910"/>
                </a:lnTo>
                <a:lnTo>
                  <a:pt x="845625" y="286166"/>
                </a:lnTo>
                <a:lnTo>
                  <a:pt x="895577" y="274660"/>
                </a:lnTo>
                <a:lnTo>
                  <a:pt x="940504" y="261540"/>
                </a:lnTo>
                <a:lnTo>
                  <a:pt x="979903" y="246952"/>
                </a:lnTo>
                <a:lnTo>
                  <a:pt x="1040100" y="213965"/>
                </a:lnTo>
                <a:lnTo>
                  <a:pt x="1072131" y="176876"/>
                </a:lnTo>
                <a:lnTo>
                  <a:pt x="1076325" y="157162"/>
                </a:lnTo>
                <a:lnTo>
                  <a:pt x="1072131" y="137448"/>
                </a:lnTo>
                <a:lnTo>
                  <a:pt x="1040100" y="100359"/>
                </a:lnTo>
                <a:lnTo>
                  <a:pt x="979903" y="67371"/>
                </a:lnTo>
                <a:lnTo>
                  <a:pt x="940504" y="52784"/>
                </a:lnTo>
                <a:lnTo>
                  <a:pt x="895577" y="39663"/>
                </a:lnTo>
                <a:lnTo>
                  <a:pt x="845625" y="28158"/>
                </a:lnTo>
                <a:lnTo>
                  <a:pt x="791155" y="18413"/>
                </a:lnTo>
                <a:lnTo>
                  <a:pt x="732668" y="10578"/>
                </a:lnTo>
                <a:lnTo>
                  <a:pt x="670671" y="4799"/>
                </a:lnTo>
                <a:lnTo>
                  <a:pt x="605668" y="1224"/>
                </a:lnTo>
                <a:lnTo>
                  <a:pt x="538162" y="0"/>
                </a:lnTo>
                <a:close/>
              </a:path>
            </a:pathLst>
          </a:custGeom>
          <a:solidFill>
            <a:srgbClr val="BFBFBF"/>
          </a:solidFill>
        </p:spPr>
        <p:txBody>
          <a:bodyPr wrap="square" lIns="0" tIns="0" rIns="0" bIns="0" rtlCol="0"/>
          <a:lstStyle/>
          <a:p>
            <a:endParaRPr/>
          </a:p>
        </p:txBody>
      </p:sp>
      <p:sp>
        <p:nvSpPr>
          <p:cNvPr id="102" name="object 102"/>
          <p:cNvSpPr/>
          <p:nvPr/>
        </p:nvSpPr>
        <p:spPr>
          <a:xfrm>
            <a:off x="3347623" y="2370207"/>
            <a:ext cx="1076325" cy="314325"/>
          </a:xfrm>
          <a:custGeom>
            <a:avLst/>
            <a:gdLst/>
            <a:ahLst/>
            <a:cxnLst/>
            <a:rect l="l" t="t" r="r" b="b"/>
            <a:pathLst>
              <a:path w="1076325" h="314325">
                <a:moveTo>
                  <a:pt x="0" y="157162"/>
                </a:moveTo>
                <a:lnTo>
                  <a:pt x="16435" y="195860"/>
                </a:lnTo>
                <a:lnTo>
                  <a:pt x="63054" y="231045"/>
                </a:lnTo>
                <a:lnTo>
                  <a:pt x="135819" y="261540"/>
                </a:lnTo>
                <a:lnTo>
                  <a:pt x="180747" y="274660"/>
                </a:lnTo>
                <a:lnTo>
                  <a:pt x="230698" y="286166"/>
                </a:lnTo>
                <a:lnTo>
                  <a:pt x="285169" y="295910"/>
                </a:lnTo>
                <a:lnTo>
                  <a:pt x="343655" y="303746"/>
                </a:lnTo>
                <a:lnTo>
                  <a:pt x="405652" y="309525"/>
                </a:lnTo>
                <a:lnTo>
                  <a:pt x="470656" y="313100"/>
                </a:lnTo>
                <a:lnTo>
                  <a:pt x="538162" y="314325"/>
                </a:lnTo>
                <a:lnTo>
                  <a:pt x="605668" y="313100"/>
                </a:lnTo>
                <a:lnTo>
                  <a:pt x="670672" y="309525"/>
                </a:lnTo>
                <a:lnTo>
                  <a:pt x="732669" y="303746"/>
                </a:lnTo>
                <a:lnTo>
                  <a:pt x="791155" y="295910"/>
                </a:lnTo>
                <a:lnTo>
                  <a:pt x="845626" y="286166"/>
                </a:lnTo>
                <a:lnTo>
                  <a:pt x="895577" y="274660"/>
                </a:lnTo>
                <a:lnTo>
                  <a:pt x="940505" y="261540"/>
                </a:lnTo>
                <a:lnTo>
                  <a:pt x="979904" y="246952"/>
                </a:lnTo>
                <a:lnTo>
                  <a:pt x="1040100" y="213965"/>
                </a:lnTo>
                <a:lnTo>
                  <a:pt x="1072131" y="176876"/>
                </a:lnTo>
                <a:lnTo>
                  <a:pt x="1076325" y="157162"/>
                </a:lnTo>
                <a:lnTo>
                  <a:pt x="1072131" y="137448"/>
                </a:lnTo>
                <a:lnTo>
                  <a:pt x="1040100" y="100359"/>
                </a:lnTo>
                <a:lnTo>
                  <a:pt x="979904" y="67372"/>
                </a:lnTo>
                <a:lnTo>
                  <a:pt x="940505" y="52784"/>
                </a:lnTo>
                <a:lnTo>
                  <a:pt x="895577" y="39664"/>
                </a:lnTo>
                <a:lnTo>
                  <a:pt x="845626" y="28158"/>
                </a:lnTo>
                <a:lnTo>
                  <a:pt x="791155" y="18414"/>
                </a:lnTo>
                <a:lnTo>
                  <a:pt x="732669" y="10578"/>
                </a:lnTo>
                <a:lnTo>
                  <a:pt x="670672" y="4799"/>
                </a:lnTo>
                <a:lnTo>
                  <a:pt x="605668" y="1224"/>
                </a:lnTo>
                <a:lnTo>
                  <a:pt x="538162" y="0"/>
                </a:lnTo>
                <a:lnTo>
                  <a:pt x="470656" y="1224"/>
                </a:lnTo>
                <a:lnTo>
                  <a:pt x="405652" y="4799"/>
                </a:lnTo>
                <a:lnTo>
                  <a:pt x="343655" y="10578"/>
                </a:lnTo>
                <a:lnTo>
                  <a:pt x="285169" y="18414"/>
                </a:lnTo>
                <a:lnTo>
                  <a:pt x="230698" y="28158"/>
                </a:lnTo>
                <a:lnTo>
                  <a:pt x="180747" y="39664"/>
                </a:lnTo>
                <a:lnTo>
                  <a:pt x="135819" y="52784"/>
                </a:lnTo>
                <a:lnTo>
                  <a:pt x="96420" y="67372"/>
                </a:lnTo>
                <a:lnTo>
                  <a:pt x="36224" y="100359"/>
                </a:lnTo>
                <a:lnTo>
                  <a:pt x="4193" y="137448"/>
                </a:lnTo>
                <a:lnTo>
                  <a:pt x="0" y="157162"/>
                </a:lnTo>
                <a:close/>
              </a:path>
            </a:pathLst>
          </a:custGeom>
          <a:ln w="6350">
            <a:solidFill>
              <a:srgbClr val="000000"/>
            </a:solidFill>
          </a:ln>
        </p:spPr>
        <p:txBody>
          <a:bodyPr wrap="square" lIns="0" tIns="0" rIns="0" bIns="0" rtlCol="0"/>
          <a:lstStyle/>
          <a:p>
            <a:endParaRPr/>
          </a:p>
        </p:txBody>
      </p:sp>
      <p:sp>
        <p:nvSpPr>
          <p:cNvPr id="103" name="object 103"/>
          <p:cNvSpPr/>
          <p:nvPr/>
        </p:nvSpPr>
        <p:spPr>
          <a:xfrm>
            <a:off x="3529584" y="2407920"/>
            <a:ext cx="713232" cy="216287"/>
          </a:xfrm>
          <a:prstGeom prst="rect">
            <a:avLst/>
          </a:prstGeom>
          <a:blipFill>
            <a:blip r:embed="rId45" cstate="print"/>
            <a:stretch>
              <a:fillRect/>
            </a:stretch>
          </a:blipFill>
        </p:spPr>
        <p:txBody>
          <a:bodyPr wrap="square" lIns="0" tIns="0" rIns="0" bIns="0" rtlCol="0"/>
          <a:lstStyle/>
          <a:p>
            <a:endParaRPr/>
          </a:p>
        </p:txBody>
      </p:sp>
      <p:sp>
        <p:nvSpPr>
          <p:cNvPr id="104" name="object 104"/>
          <p:cNvSpPr/>
          <p:nvPr/>
        </p:nvSpPr>
        <p:spPr>
          <a:xfrm>
            <a:off x="3569872" y="2425769"/>
            <a:ext cx="631825" cy="109855"/>
          </a:xfrm>
          <a:custGeom>
            <a:avLst/>
            <a:gdLst/>
            <a:ahLst/>
            <a:cxnLst/>
            <a:rect l="l" t="t" r="r" b="b"/>
            <a:pathLst>
              <a:path w="631825" h="109855">
                <a:moveTo>
                  <a:pt x="272610" y="48496"/>
                </a:moveTo>
                <a:lnTo>
                  <a:pt x="120752" y="48496"/>
                </a:lnTo>
                <a:lnTo>
                  <a:pt x="318482" y="109537"/>
                </a:lnTo>
                <a:lnTo>
                  <a:pt x="465789" y="61118"/>
                </a:lnTo>
                <a:lnTo>
                  <a:pt x="314904" y="61118"/>
                </a:lnTo>
                <a:lnTo>
                  <a:pt x="272610" y="48496"/>
                </a:lnTo>
                <a:close/>
              </a:path>
              <a:path w="631825" h="109855">
                <a:moveTo>
                  <a:pt x="509263" y="0"/>
                </a:moveTo>
                <a:lnTo>
                  <a:pt x="314904" y="61118"/>
                </a:lnTo>
                <a:lnTo>
                  <a:pt x="465789" y="61118"/>
                </a:lnTo>
                <a:lnTo>
                  <a:pt x="511281" y="46165"/>
                </a:lnTo>
                <a:lnTo>
                  <a:pt x="565224" y="46165"/>
                </a:lnTo>
                <a:lnTo>
                  <a:pt x="631825" y="24321"/>
                </a:lnTo>
                <a:lnTo>
                  <a:pt x="509263" y="0"/>
                </a:lnTo>
                <a:close/>
              </a:path>
              <a:path w="631825" h="109855">
                <a:moveTo>
                  <a:pt x="111174" y="316"/>
                </a:moveTo>
                <a:lnTo>
                  <a:pt x="0" y="26798"/>
                </a:lnTo>
                <a:lnTo>
                  <a:pt x="88783" y="55084"/>
                </a:lnTo>
                <a:lnTo>
                  <a:pt x="120752" y="48496"/>
                </a:lnTo>
                <a:lnTo>
                  <a:pt x="272610" y="48496"/>
                </a:lnTo>
                <a:lnTo>
                  <a:pt x="111174" y="316"/>
                </a:lnTo>
                <a:close/>
              </a:path>
              <a:path w="631825" h="109855">
                <a:moveTo>
                  <a:pt x="565224" y="46165"/>
                </a:moveTo>
                <a:lnTo>
                  <a:pt x="511281" y="46165"/>
                </a:lnTo>
                <a:lnTo>
                  <a:pt x="540640" y="54229"/>
                </a:lnTo>
                <a:lnTo>
                  <a:pt x="565224" y="46165"/>
                </a:lnTo>
                <a:close/>
              </a:path>
            </a:pathLst>
          </a:custGeom>
          <a:solidFill>
            <a:srgbClr val="262699"/>
          </a:solidFill>
        </p:spPr>
        <p:txBody>
          <a:bodyPr wrap="square" lIns="0" tIns="0" rIns="0" bIns="0" rtlCol="0"/>
          <a:lstStyle/>
          <a:p>
            <a:endParaRPr/>
          </a:p>
        </p:txBody>
      </p:sp>
      <p:sp>
        <p:nvSpPr>
          <p:cNvPr id="105" name="object 105"/>
          <p:cNvSpPr/>
          <p:nvPr/>
        </p:nvSpPr>
        <p:spPr>
          <a:xfrm>
            <a:off x="3944111" y="2502407"/>
            <a:ext cx="313943" cy="176784"/>
          </a:xfrm>
          <a:prstGeom prst="rect">
            <a:avLst/>
          </a:prstGeom>
          <a:blipFill>
            <a:blip r:embed="rId46" cstate="print"/>
            <a:stretch>
              <a:fillRect/>
            </a:stretch>
          </a:blipFill>
        </p:spPr>
        <p:txBody>
          <a:bodyPr wrap="square" lIns="0" tIns="0" rIns="0" bIns="0" rtlCol="0"/>
          <a:lstStyle/>
          <a:p>
            <a:endParaRPr/>
          </a:p>
        </p:txBody>
      </p:sp>
      <p:sp>
        <p:nvSpPr>
          <p:cNvPr id="106" name="object 106"/>
          <p:cNvSpPr/>
          <p:nvPr/>
        </p:nvSpPr>
        <p:spPr>
          <a:xfrm>
            <a:off x="3985798" y="2519432"/>
            <a:ext cx="231775" cy="95250"/>
          </a:xfrm>
          <a:prstGeom prst="rect">
            <a:avLst/>
          </a:prstGeom>
          <a:blipFill>
            <a:blip r:embed="rId47" cstate="print"/>
            <a:stretch>
              <a:fillRect/>
            </a:stretch>
          </a:blipFill>
        </p:spPr>
        <p:txBody>
          <a:bodyPr wrap="square" lIns="0" tIns="0" rIns="0" bIns="0" rtlCol="0"/>
          <a:lstStyle/>
          <a:p>
            <a:endParaRPr/>
          </a:p>
        </p:txBody>
      </p:sp>
      <p:sp>
        <p:nvSpPr>
          <p:cNvPr id="107" name="object 107"/>
          <p:cNvSpPr/>
          <p:nvPr/>
        </p:nvSpPr>
        <p:spPr>
          <a:xfrm>
            <a:off x="3517391" y="2502407"/>
            <a:ext cx="310896" cy="179832"/>
          </a:xfrm>
          <a:prstGeom prst="rect">
            <a:avLst/>
          </a:prstGeom>
          <a:blipFill>
            <a:blip r:embed="rId48" cstate="print"/>
            <a:stretch>
              <a:fillRect/>
            </a:stretch>
          </a:blipFill>
        </p:spPr>
        <p:txBody>
          <a:bodyPr wrap="square" lIns="0" tIns="0" rIns="0" bIns="0" rtlCol="0"/>
          <a:lstStyle/>
          <a:p>
            <a:endParaRPr/>
          </a:p>
        </p:txBody>
      </p:sp>
      <p:sp>
        <p:nvSpPr>
          <p:cNvPr id="108" name="object 108"/>
          <p:cNvSpPr/>
          <p:nvPr/>
        </p:nvSpPr>
        <p:spPr>
          <a:xfrm>
            <a:off x="3558759" y="2521019"/>
            <a:ext cx="228600" cy="95250"/>
          </a:xfrm>
          <a:custGeom>
            <a:avLst/>
            <a:gdLst/>
            <a:ahLst/>
            <a:cxnLst/>
            <a:rect l="l" t="t" r="r" b="b"/>
            <a:pathLst>
              <a:path w="228600" h="95250">
                <a:moveTo>
                  <a:pt x="225479" y="0"/>
                </a:moveTo>
                <a:lnTo>
                  <a:pt x="0" y="73652"/>
                </a:lnTo>
                <a:lnTo>
                  <a:pt x="82702" y="95250"/>
                </a:lnTo>
                <a:lnTo>
                  <a:pt x="228600" y="45963"/>
                </a:lnTo>
                <a:lnTo>
                  <a:pt x="225479" y="0"/>
                </a:lnTo>
                <a:close/>
              </a:path>
            </a:pathLst>
          </a:custGeom>
          <a:solidFill>
            <a:srgbClr val="262699"/>
          </a:solidFill>
        </p:spPr>
        <p:txBody>
          <a:bodyPr wrap="square" lIns="0" tIns="0" rIns="0" bIns="0" rtlCol="0"/>
          <a:lstStyle/>
          <a:p>
            <a:endParaRPr/>
          </a:p>
        </p:txBody>
      </p:sp>
      <p:sp>
        <p:nvSpPr>
          <p:cNvPr id="109" name="object 109"/>
          <p:cNvSpPr/>
          <p:nvPr/>
        </p:nvSpPr>
        <p:spPr>
          <a:xfrm>
            <a:off x="3304032" y="2502407"/>
            <a:ext cx="91439" cy="207263"/>
          </a:xfrm>
          <a:prstGeom prst="rect">
            <a:avLst/>
          </a:prstGeom>
          <a:blipFill>
            <a:blip r:embed="rId49" cstate="print"/>
            <a:stretch>
              <a:fillRect/>
            </a:stretch>
          </a:blipFill>
        </p:spPr>
        <p:txBody>
          <a:bodyPr wrap="square" lIns="0" tIns="0" rIns="0" bIns="0" rtlCol="0"/>
          <a:lstStyle/>
          <a:p>
            <a:endParaRPr/>
          </a:p>
        </p:txBody>
      </p:sp>
      <p:sp>
        <p:nvSpPr>
          <p:cNvPr id="110" name="object 110"/>
          <p:cNvSpPr/>
          <p:nvPr/>
        </p:nvSpPr>
        <p:spPr>
          <a:xfrm>
            <a:off x="3347622" y="2527370"/>
            <a:ext cx="3175" cy="122555"/>
          </a:xfrm>
          <a:custGeom>
            <a:avLst/>
            <a:gdLst/>
            <a:ahLst/>
            <a:cxnLst/>
            <a:rect l="l" t="t" r="r" b="b"/>
            <a:pathLst>
              <a:path w="3175" h="122555">
                <a:moveTo>
                  <a:pt x="3175" y="122237"/>
                </a:moveTo>
                <a:lnTo>
                  <a:pt x="0" y="0"/>
                </a:lnTo>
              </a:path>
            </a:pathLst>
          </a:custGeom>
          <a:ln w="6350">
            <a:solidFill>
              <a:srgbClr val="000000"/>
            </a:solidFill>
          </a:ln>
        </p:spPr>
        <p:txBody>
          <a:bodyPr wrap="square" lIns="0" tIns="0" rIns="0" bIns="0" rtlCol="0"/>
          <a:lstStyle/>
          <a:p>
            <a:endParaRPr/>
          </a:p>
        </p:txBody>
      </p:sp>
      <p:sp>
        <p:nvSpPr>
          <p:cNvPr id="111" name="object 111"/>
          <p:cNvSpPr/>
          <p:nvPr/>
        </p:nvSpPr>
        <p:spPr>
          <a:xfrm>
            <a:off x="4379976" y="2499360"/>
            <a:ext cx="91439" cy="207263"/>
          </a:xfrm>
          <a:prstGeom prst="rect">
            <a:avLst/>
          </a:prstGeom>
          <a:blipFill>
            <a:blip r:embed="rId50" cstate="print"/>
            <a:stretch>
              <a:fillRect/>
            </a:stretch>
          </a:blipFill>
        </p:spPr>
        <p:txBody>
          <a:bodyPr wrap="square" lIns="0" tIns="0" rIns="0" bIns="0" rtlCol="0"/>
          <a:lstStyle/>
          <a:p>
            <a:endParaRPr/>
          </a:p>
        </p:txBody>
      </p:sp>
      <p:sp>
        <p:nvSpPr>
          <p:cNvPr id="112" name="object 112"/>
          <p:cNvSpPr/>
          <p:nvPr/>
        </p:nvSpPr>
        <p:spPr>
          <a:xfrm>
            <a:off x="4423947" y="2524195"/>
            <a:ext cx="3175" cy="122555"/>
          </a:xfrm>
          <a:custGeom>
            <a:avLst/>
            <a:gdLst/>
            <a:ahLst/>
            <a:cxnLst/>
            <a:rect l="l" t="t" r="r" b="b"/>
            <a:pathLst>
              <a:path w="3175" h="122555">
                <a:moveTo>
                  <a:pt x="3175" y="122237"/>
                </a:moveTo>
                <a:lnTo>
                  <a:pt x="0" y="0"/>
                </a:lnTo>
              </a:path>
            </a:pathLst>
          </a:custGeom>
          <a:ln w="6350">
            <a:solidFill>
              <a:srgbClr val="000000"/>
            </a:solidFill>
          </a:ln>
        </p:spPr>
        <p:txBody>
          <a:bodyPr wrap="square" lIns="0" tIns="0" rIns="0" bIns="0" rtlCol="0"/>
          <a:lstStyle/>
          <a:p>
            <a:endParaRPr/>
          </a:p>
        </p:txBody>
      </p:sp>
      <p:sp>
        <p:nvSpPr>
          <p:cNvPr id="113" name="object 113"/>
          <p:cNvSpPr/>
          <p:nvPr/>
        </p:nvSpPr>
        <p:spPr>
          <a:xfrm>
            <a:off x="5097284" y="3326526"/>
            <a:ext cx="498391" cy="306671"/>
          </a:xfrm>
          <a:prstGeom prst="rect">
            <a:avLst/>
          </a:prstGeom>
          <a:blipFill>
            <a:blip r:embed="rId51" cstate="print"/>
            <a:stretch>
              <a:fillRect/>
            </a:stretch>
          </a:blipFill>
        </p:spPr>
        <p:txBody>
          <a:bodyPr wrap="square" lIns="0" tIns="0" rIns="0" bIns="0" rtlCol="0"/>
          <a:lstStyle/>
          <a:p>
            <a:endParaRPr/>
          </a:p>
        </p:txBody>
      </p:sp>
      <p:sp>
        <p:nvSpPr>
          <p:cNvPr id="114" name="object 114"/>
          <p:cNvSpPr/>
          <p:nvPr/>
        </p:nvSpPr>
        <p:spPr>
          <a:xfrm>
            <a:off x="5609810" y="3360807"/>
            <a:ext cx="1905" cy="1536700"/>
          </a:xfrm>
          <a:custGeom>
            <a:avLst/>
            <a:gdLst/>
            <a:ahLst/>
            <a:cxnLst/>
            <a:rect l="l" t="t" r="r" b="b"/>
            <a:pathLst>
              <a:path w="1904" h="1536700">
                <a:moveTo>
                  <a:pt x="1588" y="0"/>
                </a:moveTo>
                <a:lnTo>
                  <a:pt x="0" y="1536700"/>
                </a:lnTo>
              </a:path>
            </a:pathLst>
          </a:custGeom>
          <a:ln w="3175">
            <a:solidFill>
              <a:srgbClr val="000000"/>
            </a:solidFill>
          </a:ln>
        </p:spPr>
        <p:txBody>
          <a:bodyPr wrap="square" lIns="0" tIns="0" rIns="0" bIns="0" rtlCol="0"/>
          <a:lstStyle/>
          <a:p>
            <a:endParaRPr/>
          </a:p>
        </p:txBody>
      </p:sp>
      <p:sp>
        <p:nvSpPr>
          <p:cNvPr id="115" name="object 115"/>
          <p:cNvSpPr/>
          <p:nvPr/>
        </p:nvSpPr>
        <p:spPr>
          <a:xfrm>
            <a:off x="5090401" y="3233581"/>
            <a:ext cx="522330" cy="220509"/>
          </a:xfrm>
          <a:prstGeom prst="rect">
            <a:avLst/>
          </a:prstGeom>
          <a:blipFill>
            <a:blip r:embed="rId52" cstate="print"/>
            <a:stretch>
              <a:fillRect/>
            </a:stretch>
          </a:blipFill>
        </p:spPr>
        <p:txBody>
          <a:bodyPr wrap="square" lIns="0" tIns="0" rIns="0" bIns="0" rtlCol="0"/>
          <a:lstStyle/>
          <a:p>
            <a:endParaRPr/>
          </a:p>
        </p:txBody>
      </p:sp>
      <p:sp>
        <p:nvSpPr>
          <p:cNvPr id="116" name="object 116"/>
          <p:cNvSpPr/>
          <p:nvPr/>
        </p:nvSpPr>
        <p:spPr>
          <a:xfrm>
            <a:off x="5101809" y="4897507"/>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3" y="145000"/>
                </a:lnTo>
                <a:lnTo>
                  <a:pt x="382198" y="137558"/>
                </a:lnTo>
                <a:lnTo>
                  <a:pt x="433605" y="126016"/>
                </a:lnTo>
                <a:lnTo>
                  <a:pt x="473321" y="111076"/>
                </a:lnTo>
                <a:lnTo>
                  <a:pt x="508000" y="73818"/>
                </a:lnTo>
                <a:lnTo>
                  <a:pt x="498926" y="54194"/>
                </a:lnTo>
                <a:lnTo>
                  <a:pt x="433605" y="21620"/>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117" name="object 117"/>
          <p:cNvSpPr/>
          <p:nvPr/>
        </p:nvSpPr>
        <p:spPr>
          <a:xfrm>
            <a:off x="5101809" y="4897507"/>
            <a:ext cx="508000" cy="147955"/>
          </a:xfrm>
          <a:custGeom>
            <a:avLst/>
            <a:gdLst/>
            <a:ahLst/>
            <a:cxnLst/>
            <a:rect l="l" t="t" r="r" b="b"/>
            <a:pathLst>
              <a:path w="508000" h="147954">
                <a:moveTo>
                  <a:pt x="0" y="73819"/>
                </a:moveTo>
                <a:lnTo>
                  <a:pt x="34678" y="36561"/>
                </a:lnTo>
                <a:lnTo>
                  <a:pt x="74394" y="21621"/>
                </a:lnTo>
                <a:lnTo>
                  <a:pt x="125801" y="10078"/>
                </a:lnTo>
                <a:lnTo>
                  <a:pt x="186476" y="2636"/>
                </a:lnTo>
                <a:lnTo>
                  <a:pt x="254000" y="0"/>
                </a:lnTo>
                <a:lnTo>
                  <a:pt x="321523" y="2636"/>
                </a:lnTo>
                <a:lnTo>
                  <a:pt x="382198" y="10078"/>
                </a:lnTo>
                <a:lnTo>
                  <a:pt x="433605" y="21621"/>
                </a:lnTo>
                <a:lnTo>
                  <a:pt x="473321" y="36561"/>
                </a:lnTo>
                <a:lnTo>
                  <a:pt x="508000" y="73819"/>
                </a:lnTo>
                <a:lnTo>
                  <a:pt x="498926" y="93443"/>
                </a:lnTo>
                <a:lnTo>
                  <a:pt x="433605" y="126016"/>
                </a:lnTo>
                <a:lnTo>
                  <a:pt x="382198" y="137559"/>
                </a:lnTo>
                <a:lnTo>
                  <a:pt x="321523" y="145001"/>
                </a:lnTo>
                <a:lnTo>
                  <a:pt x="254000" y="147638"/>
                </a:lnTo>
                <a:lnTo>
                  <a:pt x="186476" y="145001"/>
                </a:lnTo>
                <a:lnTo>
                  <a:pt x="125801" y="137559"/>
                </a:lnTo>
                <a:lnTo>
                  <a:pt x="74394" y="126016"/>
                </a:lnTo>
                <a:lnTo>
                  <a:pt x="34678" y="111076"/>
                </a:lnTo>
                <a:lnTo>
                  <a:pt x="0" y="73819"/>
                </a:lnTo>
                <a:close/>
              </a:path>
            </a:pathLst>
          </a:custGeom>
          <a:ln w="6350">
            <a:solidFill>
              <a:srgbClr val="000000"/>
            </a:solidFill>
          </a:ln>
        </p:spPr>
        <p:txBody>
          <a:bodyPr wrap="square" lIns="0" tIns="0" rIns="0" bIns="0" rtlCol="0"/>
          <a:lstStyle/>
          <a:p>
            <a:endParaRPr/>
          </a:p>
        </p:txBody>
      </p:sp>
      <p:sp>
        <p:nvSpPr>
          <p:cNvPr id="118" name="object 118"/>
          <p:cNvSpPr/>
          <p:nvPr/>
        </p:nvSpPr>
        <p:spPr>
          <a:xfrm>
            <a:off x="5101809" y="4934019"/>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19" name="object 119"/>
          <p:cNvSpPr/>
          <p:nvPr/>
        </p:nvSpPr>
        <p:spPr>
          <a:xfrm>
            <a:off x="5101809" y="4822894"/>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3" y="145000"/>
                </a:lnTo>
                <a:lnTo>
                  <a:pt x="382198" y="137558"/>
                </a:lnTo>
                <a:lnTo>
                  <a:pt x="433605" y="126016"/>
                </a:lnTo>
                <a:lnTo>
                  <a:pt x="473321" y="111076"/>
                </a:lnTo>
                <a:lnTo>
                  <a:pt x="508000" y="73818"/>
                </a:lnTo>
                <a:lnTo>
                  <a:pt x="498926" y="54194"/>
                </a:lnTo>
                <a:lnTo>
                  <a:pt x="433605" y="21620"/>
                </a:lnTo>
                <a:lnTo>
                  <a:pt x="382198" y="10078"/>
                </a:lnTo>
                <a:lnTo>
                  <a:pt x="321523" y="2636"/>
                </a:lnTo>
                <a:lnTo>
                  <a:pt x="254000" y="0"/>
                </a:lnTo>
                <a:close/>
              </a:path>
            </a:pathLst>
          </a:custGeom>
          <a:solidFill>
            <a:srgbClr val="ADADEB">
              <a:alpha val="54899"/>
            </a:srgbClr>
          </a:solidFill>
        </p:spPr>
        <p:txBody>
          <a:bodyPr wrap="square" lIns="0" tIns="0" rIns="0" bIns="0" rtlCol="0"/>
          <a:lstStyle/>
          <a:p>
            <a:endParaRPr/>
          </a:p>
        </p:txBody>
      </p:sp>
      <p:sp>
        <p:nvSpPr>
          <p:cNvPr id="120" name="object 120"/>
          <p:cNvSpPr/>
          <p:nvPr/>
        </p:nvSpPr>
        <p:spPr>
          <a:xfrm>
            <a:off x="5609809" y="4897507"/>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21" name="object 121"/>
          <p:cNvSpPr/>
          <p:nvPr/>
        </p:nvSpPr>
        <p:spPr>
          <a:xfrm>
            <a:off x="5101809" y="4897507"/>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22" name="object 122"/>
          <p:cNvSpPr/>
          <p:nvPr/>
        </p:nvSpPr>
        <p:spPr>
          <a:xfrm>
            <a:off x="5106573" y="3737044"/>
            <a:ext cx="498475" cy="1163636"/>
          </a:xfrm>
          <a:prstGeom prst="rect">
            <a:avLst/>
          </a:prstGeom>
          <a:blipFill>
            <a:blip r:embed="rId53" cstate="print"/>
            <a:stretch>
              <a:fillRect/>
            </a:stretch>
          </a:blipFill>
        </p:spPr>
        <p:txBody>
          <a:bodyPr wrap="square" lIns="0" tIns="0" rIns="0" bIns="0" rtlCol="0"/>
          <a:lstStyle/>
          <a:p>
            <a:endParaRPr/>
          </a:p>
        </p:txBody>
      </p:sp>
      <p:sp>
        <p:nvSpPr>
          <p:cNvPr id="123" name="object 123"/>
          <p:cNvSpPr/>
          <p:nvPr/>
        </p:nvSpPr>
        <p:spPr>
          <a:xfrm>
            <a:off x="5097047" y="3302069"/>
            <a:ext cx="5080" cy="1689100"/>
          </a:xfrm>
          <a:custGeom>
            <a:avLst/>
            <a:gdLst/>
            <a:ahLst/>
            <a:cxnLst/>
            <a:rect l="l" t="t" r="r" b="b"/>
            <a:pathLst>
              <a:path w="5079" h="1689100">
                <a:moveTo>
                  <a:pt x="4762" y="0"/>
                </a:moveTo>
                <a:lnTo>
                  <a:pt x="0" y="1689100"/>
                </a:lnTo>
              </a:path>
            </a:pathLst>
          </a:custGeom>
          <a:ln w="3175">
            <a:solidFill>
              <a:srgbClr val="000000"/>
            </a:solidFill>
          </a:ln>
        </p:spPr>
        <p:txBody>
          <a:bodyPr wrap="square" lIns="0" tIns="0" rIns="0" bIns="0" rtlCol="0"/>
          <a:lstStyle/>
          <a:p>
            <a:endParaRPr/>
          </a:p>
        </p:txBody>
      </p:sp>
      <p:sp>
        <p:nvSpPr>
          <p:cNvPr id="124" name="object 124"/>
          <p:cNvSpPr/>
          <p:nvPr/>
        </p:nvSpPr>
        <p:spPr>
          <a:xfrm>
            <a:off x="5101809" y="3278257"/>
            <a:ext cx="503237" cy="177800"/>
          </a:xfrm>
          <a:prstGeom prst="rect">
            <a:avLst/>
          </a:prstGeom>
          <a:blipFill>
            <a:blip r:embed="rId54" cstate="print"/>
            <a:stretch>
              <a:fillRect/>
            </a:stretch>
          </a:blipFill>
        </p:spPr>
        <p:txBody>
          <a:bodyPr wrap="square" lIns="0" tIns="0" rIns="0" bIns="0" rtlCol="0"/>
          <a:lstStyle/>
          <a:p>
            <a:endParaRPr/>
          </a:p>
        </p:txBody>
      </p:sp>
      <p:sp>
        <p:nvSpPr>
          <p:cNvPr id="125" name="object 125"/>
          <p:cNvSpPr/>
          <p:nvPr/>
        </p:nvSpPr>
        <p:spPr>
          <a:xfrm>
            <a:off x="5056632" y="3191255"/>
            <a:ext cx="591312" cy="268224"/>
          </a:xfrm>
          <a:prstGeom prst="rect">
            <a:avLst/>
          </a:prstGeom>
          <a:blipFill>
            <a:blip r:embed="rId55" cstate="print"/>
            <a:stretch>
              <a:fillRect/>
            </a:stretch>
          </a:blipFill>
        </p:spPr>
        <p:txBody>
          <a:bodyPr wrap="square" lIns="0" tIns="0" rIns="0" bIns="0" rtlCol="0"/>
          <a:lstStyle/>
          <a:p>
            <a:endParaRPr/>
          </a:p>
        </p:txBody>
      </p:sp>
      <p:sp>
        <p:nvSpPr>
          <p:cNvPr id="126" name="object 126"/>
          <p:cNvSpPr/>
          <p:nvPr/>
        </p:nvSpPr>
        <p:spPr>
          <a:xfrm>
            <a:off x="5101809" y="3213169"/>
            <a:ext cx="501650" cy="177800"/>
          </a:xfrm>
          <a:custGeom>
            <a:avLst/>
            <a:gdLst/>
            <a:ahLst/>
            <a:cxnLst/>
            <a:rect l="l" t="t" r="r" b="b"/>
            <a:pathLst>
              <a:path w="501650" h="177800">
                <a:moveTo>
                  <a:pt x="250825" y="0"/>
                </a:moveTo>
                <a:lnTo>
                  <a:pt x="184145" y="3175"/>
                </a:lnTo>
                <a:lnTo>
                  <a:pt x="124228" y="12137"/>
                </a:lnTo>
                <a:lnTo>
                  <a:pt x="73465" y="26038"/>
                </a:lnTo>
                <a:lnTo>
                  <a:pt x="34245" y="44030"/>
                </a:lnTo>
                <a:lnTo>
                  <a:pt x="0" y="88900"/>
                </a:lnTo>
                <a:lnTo>
                  <a:pt x="8959" y="112533"/>
                </a:lnTo>
                <a:lnTo>
                  <a:pt x="73465" y="151761"/>
                </a:lnTo>
                <a:lnTo>
                  <a:pt x="124228" y="165662"/>
                </a:lnTo>
                <a:lnTo>
                  <a:pt x="184145" y="174624"/>
                </a:lnTo>
                <a:lnTo>
                  <a:pt x="250825" y="177800"/>
                </a:lnTo>
                <a:lnTo>
                  <a:pt x="317504" y="174624"/>
                </a:lnTo>
                <a:lnTo>
                  <a:pt x="377421" y="165662"/>
                </a:lnTo>
                <a:lnTo>
                  <a:pt x="428184" y="151761"/>
                </a:lnTo>
                <a:lnTo>
                  <a:pt x="467404" y="133769"/>
                </a:lnTo>
                <a:lnTo>
                  <a:pt x="501650" y="88900"/>
                </a:lnTo>
                <a:lnTo>
                  <a:pt x="492690" y="65266"/>
                </a:lnTo>
                <a:lnTo>
                  <a:pt x="428184" y="26038"/>
                </a:lnTo>
                <a:lnTo>
                  <a:pt x="377421" y="12137"/>
                </a:lnTo>
                <a:lnTo>
                  <a:pt x="317504" y="3175"/>
                </a:lnTo>
                <a:lnTo>
                  <a:pt x="250825" y="0"/>
                </a:lnTo>
                <a:close/>
              </a:path>
            </a:pathLst>
          </a:custGeom>
          <a:solidFill>
            <a:srgbClr val="BFBFBF"/>
          </a:solidFill>
        </p:spPr>
        <p:txBody>
          <a:bodyPr wrap="square" lIns="0" tIns="0" rIns="0" bIns="0" rtlCol="0"/>
          <a:lstStyle/>
          <a:p>
            <a:endParaRPr/>
          </a:p>
        </p:txBody>
      </p:sp>
      <p:sp>
        <p:nvSpPr>
          <p:cNvPr id="127" name="object 127"/>
          <p:cNvSpPr/>
          <p:nvPr/>
        </p:nvSpPr>
        <p:spPr>
          <a:xfrm>
            <a:off x="5101809" y="3213169"/>
            <a:ext cx="501650" cy="177800"/>
          </a:xfrm>
          <a:custGeom>
            <a:avLst/>
            <a:gdLst/>
            <a:ahLst/>
            <a:cxnLst/>
            <a:rect l="l" t="t" r="r" b="b"/>
            <a:pathLst>
              <a:path w="501650" h="177800">
                <a:moveTo>
                  <a:pt x="0" y="88900"/>
                </a:moveTo>
                <a:lnTo>
                  <a:pt x="34244" y="133769"/>
                </a:lnTo>
                <a:lnTo>
                  <a:pt x="73464" y="151761"/>
                </a:lnTo>
                <a:lnTo>
                  <a:pt x="124228" y="165662"/>
                </a:lnTo>
                <a:lnTo>
                  <a:pt x="184145" y="174624"/>
                </a:lnTo>
                <a:lnTo>
                  <a:pt x="250825" y="177800"/>
                </a:lnTo>
                <a:lnTo>
                  <a:pt x="317504" y="174624"/>
                </a:lnTo>
                <a:lnTo>
                  <a:pt x="377421" y="165662"/>
                </a:lnTo>
                <a:lnTo>
                  <a:pt x="428185" y="151761"/>
                </a:lnTo>
                <a:lnTo>
                  <a:pt x="467405" y="133769"/>
                </a:lnTo>
                <a:lnTo>
                  <a:pt x="501650" y="88900"/>
                </a:lnTo>
                <a:lnTo>
                  <a:pt x="492690" y="65266"/>
                </a:lnTo>
                <a:lnTo>
                  <a:pt x="428185" y="26038"/>
                </a:lnTo>
                <a:lnTo>
                  <a:pt x="377421" y="12137"/>
                </a:lnTo>
                <a:lnTo>
                  <a:pt x="317504" y="3175"/>
                </a:lnTo>
                <a:lnTo>
                  <a:pt x="250825" y="0"/>
                </a:lnTo>
                <a:lnTo>
                  <a:pt x="184145" y="3175"/>
                </a:lnTo>
                <a:lnTo>
                  <a:pt x="124228" y="12137"/>
                </a:lnTo>
                <a:lnTo>
                  <a:pt x="73464" y="26038"/>
                </a:lnTo>
                <a:lnTo>
                  <a:pt x="34244" y="44030"/>
                </a:lnTo>
                <a:lnTo>
                  <a:pt x="0" y="88900"/>
                </a:lnTo>
                <a:close/>
              </a:path>
            </a:pathLst>
          </a:custGeom>
          <a:ln w="6350">
            <a:solidFill>
              <a:srgbClr val="000000"/>
            </a:solidFill>
          </a:ln>
        </p:spPr>
        <p:txBody>
          <a:bodyPr wrap="square" lIns="0" tIns="0" rIns="0" bIns="0" rtlCol="0"/>
          <a:lstStyle/>
          <a:p>
            <a:endParaRPr/>
          </a:p>
        </p:txBody>
      </p:sp>
      <p:sp>
        <p:nvSpPr>
          <p:cNvPr id="128" name="object 128"/>
          <p:cNvSpPr/>
          <p:nvPr/>
        </p:nvSpPr>
        <p:spPr>
          <a:xfrm>
            <a:off x="5163311" y="3227832"/>
            <a:ext cx="377951" cy="143255"/>
          </a:xfrm>
          <a:prstGeom prst="rect">
            <a:avLst/>
          </a:prstGeom>
          <a:blipFill>
            <a:blip r:embed="rId56" cstate="print"/>
            <a:stretch>
              <a:fillRect/>
            </a:stretch>
          </a:blipFill>
        </p:spPr>
        <p:txBody>
          <a:bodyPr wrap="square" lIns="0" tIns="0" rIns="0" bIns="0" rtlCol="0"/>
          <a:lstStyle/>
          <a:p>
            <a:endParaRPr/>
          </a:p>
        </p:txBody>
      </p:sp>
      <p:sp>
        <p:nvSpPr>
          <p:cNvPr id="129" name="object 129"/>
          <p:cNvSpPr/>
          <p:nvPr/>
        </p:nvSpPr>
        <p:spPr>
          <a:xfrm>
            <a:off x="5204998" y="3244919"/>
            <a:ext cx="295275" cy="62230"/>
          </a:xfrm>
          <a:custGeom>
            <a:avLst/>
            <a:gdLst/>
            <a:ahLst/>
            <a:cxnLst/>
            <a:rect l="l" t="t" r="r" b="b"/>
            <a:pathLst>
              <a:path w="295275" h="62229">
                <a:moveTo>
                  <a:pt x="127401" y="27411"/>
                </a:moveTo>
                <a:lnTo>
                  <a:pt x="56431" y="27411"/>
                </a:lnTo>
                <a:lnTo>
                  <a:pt x="148837" y="61912"/>
                </a:lnTo>
                <a:lnTo>
                  <a:pt x="217679" y="34545"/>
                </a:lnTo>
                <a:lnTo>
                  <a:pt x="147165" y="34545"/>
                </a:lnTo>
                <a:lnTo>
                  <a:pt x="127401" y="27411"/>
                </a:lnTo>
                <a:close/>
              </a:path>
              <a:path w="295275" h="62229">
                <a:moveTo>
                  <a:pt x="237996" y="0"/>
                </a:moveTo>
                <a:lnTo>
                  <a:pt x="147165" y="34545"/>
                </a:lnTo>
                <a:lnTo>
                  <a:pt x="217679" y="34545"/>
                </a:lnTo>
                <a:lnTo>
                  <a:pt x="238940" y="26093"/>
                </a:lnTo>
                <a:lnTo>
                  <a:pt x="264150" y="26093"/>
                </a:lnTo>
                <a:lnTo>
                  <a:pt x="295275" y="13746"/>
                </a:lnTo>
                <a:lnTo>
                  <a:pt x="237996" y="0"/>
                </a:lnTo>
                <a:close/>
              </a:path>
              <a:path w="295275" h="62229">
                <a:moveTo>
                  <a:pt x="51955" y="179"/>
                </a:moveTo>
                <a:lnTo>
                  <a:pt x="0" y="15147"/>
                </a:lnTo>
                <a:lnTo>
                  <a:pt x="41490" y="31135"/>
                </a:lnTo>
                <a:lnTo>
                  <a:pt x="56431" y="27411"/>
                </a:lnTo>
                <a:lnTo>
                  <a:pt x="127401" y="27411"/>
                </a:lnTo>
                <a:lnTo>
                  <a:pt x="51955" y="179"/>
                </a:lnTo>
                <a:close/>
              </a:path>
              <a:path w="295275" h="62229">
                <a:moveTo>
                  <a:pt x="264150" y="26093"/>
                </a:moveTo>
                <a:lnTo>
                  <a:pt x="238940" y="26093"/>
                </a:lnTo>
                <a:lnTo>
                  <a:pt x="252660" y="30651"/>
                </a:lnTo>
                <a:lnTo>
                  <a:pt x="264150" y="26093"/>
                </a:lnTo>
                <a:close/>
              </a:path>
            </a:pathLst>
          </a:custGeom>
          <a:solidFill>
            <a:srgbClr val="262699"/>
          </a:solidFill>
        </p:spPr>
        <p:txBody>
          <a:bodyPr wrap="square" lIns="0" tIns="0" rIns="0" bIns="0" rtlCol="0"/>
          <a:lstStyle/>
          <a:p>
            <a:endParaRPr/>
          </a:p>
        </p:txBody>
      </p:sp>
      <p:sp>
        <p:nvSpPr>
          <p:cNvPr id="130" name="object 130"/>
          <p:cNvSpPr/>
          <p:nvPr/>
        </p:nvSpPr>
        <p:spPr>
          <a:xfrm>
            <a:off x="5358384" y="3279647"/>
            <a:ext cx="192024" cy="137160"/>
          </a:xfrm>
          <a:prstGeom prst="rect">
            <a:avLst/>
          </a:prstGeom>
          <a:blipFill>
            <a:blip r:embed="rId57" cstate="print"/>
            <a:stretch>
              <a:fillRect/>
            </a:stretch>
          </a:blipFill>
        </p:spPr>
        <p:txBody>
          <a:bodyPr wrap="square" lIns="0" tIns="0" rIns="0" bIns="0" rtlCol="0"/>
          <a:lstStyle/>
          <a:p>
            <a:endParaRPr/>
          </a:p>
        </p:txBody>
      </p:sp>
      <p:sp>
        <p:nvSpPr>
          <p:cNvPr id="131" name="object 131"/>
          <p:cNvSpPr/>
          <p:nvPr/>
        </p:nvSpPr>
        <p:spPr>
          <a:xfrm>
            <a:off x="5398672" y="3297307"/>
            <a:ext cx="109855" cy="53975"/>
          </a:xfrm>
          <a:custGeom>
            <a:avLst/>
            <a:gdLst/>
            <a:ahLst/>
            <a:cxnLst/>
            <a:rect l="l" t="t" r="r" b="b"/>
            <a:pathLst>
              <a:path w="109854" h="53975">
                <a:moveTo>
                  <a:pt x="0" y="0"/>
                </a:moveTo>
                <a:lnTo>
                  <a:pt x="121" y="16344"/>
                </a:lnTo>
                <a:lnTo>
                  <a:pt x="369" y="28520"/>
                </a:lnTo>
                <a:lnTo>
                  <a:pt x="69336" y="53975"/>
                </a:lnTo>
                <a:lnTo>
                  <a:pt x="109537" y="41706"/>
                </a:lnTo>
                <a:lnTo>
                  <a:pt x="0" y="0"/>
                </a:lnTo>
                <a:close/>
              </a:path>
            </a:pathLst>
          </a:custGeom>
          <a:solidFill>
            <a:srgbClr val="262699"/>
          </a:solidFill>
        </p:spPr>
        <p:txBody>
          <a:bodyPr wrap="square" lIns="0" tIns="0" rIns="0" bIns="0" rtlCol="0"/>
          <a:lstStyle/>
          <a:p>
            <a:endParaRPr/>
          </a:p>
        </p:txBody>
      </p:sp>
      <p:sp>
        <p:nvSpPr>
          <p:cNvPr id="132" name="object 132"/>
          <p:cNvSpPr/>
          <p:nvPr/>
        </p:nvSpPr>
        <p:spPr>
          <a:xfrm>
            <a:off x="5157215" y="3279647"/>
            <a:ext cx="192024" cy="137160"/>
          </a:xfrm>
          <a:prstGeom prst="rect">
            <a:avLst/>
          </a:prstGeom>
          <a:blipFill>
            <a:blip r:embed="rId58" cstate="print"/>
            <a:stretch>
              <a:fillRect/>
            </a:stretch>
          </a:blipFill>
        </p:spPr>
        <p:txBody>
          <a:bodyPr wrap="square" lIns="0" tIns="0" rIns="0" bIns="0" rtlCol="0"/>
          <a:lstStyle/>
          <a:p>
            <a:endParaRPr/>
          </a:p>
        </p:txBody>
      </p:sp>
      <p:sp>
        <p:nvSpPr>
          <p:cNvPr id="133" name="object 133"/>
          <p:cNvSpPr/>
          <p:nvPr/>
        </p:nvSpPr>
        <p:spPr>
          <a:xfrm>
            <a:off x="5200234" y="3298894"/>
            <a:ext cx="106680" cy="52705"/>
          </a:xfrm>
          <a:custGeom>
            <a:avLst/>
            <a:gdLst/>
            <a:ahLst/>
            <a:cxnLst/>
            <a:rect l="l" t="t" r="r" b="b"/>
            <a:pathLst>
              <a:path w="106679" h="52704">
                <a:moveTo>
                  <a:pt x="104910" y="0"/>
                </a:moveTo>
                <a:lnTo>
                  <a:pt x="0" y="40507"/>
                </a:lnTo>
                <a:lnTo>
                  <a:pt x="38479" y="52387"/>
                </a:lnTo>
                <a:lnTo>
                  <a:pt x="106363" y="25279"/>
                </a:lnTo>
                <a:lnTo>
                  <a:pt x="104910" y="0"/>
                </a:lnTo>
                <a:close/>
              </a:path>
            </a:pathLst>
          </a:custGeom>
          <a:solidFill>
            <a:srgbClr val="262699"/>
          </a:solidFill>
        </p:spPr>
        <p:txBody>
          <a:bodyPr wrap="square" lIns="0" tIns="0" rIns="0" bIns="0" rtlCol="0"/>
          <a:lstStyle/>
          <a:p>
            <a:endParaRPr/>
          </a:p>
        </p:txBody>
      </p:sp>
      <p:sp>
        <p:nvSpPr>
          <p:cNvPr id="134" name="object 134"/>
          <p:cNvSpPr/>
          <p:nvPr/>
        </p:nvSpPr>
        <p:spPr>
          <a:xfrm>
            <a:off x="5056632" y="3276600"/>
            <a:ext cx="91439" cy="155448"/>
          </a:xfrm>
          <a:prstGeom prst="rect">
            <a:avLst/>
          </a:prstGeom>
          <a:blipFill>
            <a:blip r:embed="rId59" cstate="print"/>
            <a:stretch>
              <a:fillRect/>
            </a:stretch>
          </a:blipFill>
        </p:spPr>
        <p:txBody>
          <a:bodyPr wrap="square" lIns="0" tIns="0" rIns="0" bIns="0" rtlCol="0"/>
          <a:lstStyle/>
          <a:p>
            <a:endParaRPr/>
          </a:p>
        </p:txBody>
      </p:sp>
      <p:sp>
        <p:nvSpPr>
          <p:cNvPr id="135" name="object 135"/>
          <p:cNvSpPr/>
          <p:nvPr/>
        </p:nvSpPr>
        <p:spPr>
          <a:xfrm>
            <a:off x="5101809" y="3302070"/>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136" name="object 136"/>
          <p:cNvSpPr/>
          <p:nvPr/>
        </p:nvSpPr>
        <p:spPr>
          <a:xfrm>
            <a:off x="5559552" y="3276600"/>
            <a:ext cx="91439" cy="152400"/>
          </a:xfrm>
          <a:prstGeom prst="rect">
            <a:avLst/>
          </a:prstGeom>
          <a:blipFill>
            <a:blip r:embed="rId60" cstate="print"/>
            <a:stretch>
              <a:fillRect/>
            </a:stretch>
          </a:blipFill>
        </p:spPr>
        <p:txBody>
          <a:bodyPr wrap="square" lIns="0" tIns="0" rIns="0" bIns="0" rtlCol="0"/>
          <a:lstStyle/>
          <a:p>
            <a:endParaRPr/>
          </a:p>
        </p:txBody>
      </p:sp>
      <p:sp>
        <p:nvSpPr>
          <p:cNvPr id="137" name="object 137"/>
          <p:cNvSpPr/>
          <p:nvPr/>
        </p:nvSpPr>
        <p:spPr>
          <a:xfrm>
            <a:off x="5603460" y="3300481"/>
            <a:ext cx="1905" cy="68580"/>
          </a:xfrm>
          <a:custGeom>
            <a:avLst/>
            <a:gdLst/>
            <a:ahLst/>
            <a:cxnLst/>
            <a:rect l="l" t="t" r="r" b="b"/>
            <a:pathLst>
              <a:path w="1904" h="68579">
                <a:moveTo>
                  <a:pt x="794" y="-3175"/>
                </a:moveTo>
                <a:lnTo>
                  <a:pt x="794" y="71438"/>
                </a:lnTo>
              </a:path>
            </a:pathLst>
          </a:custGeom>
          <a:ln w="7938">
            <a:solidFill>
              <a:srgbClr val="000000"/>
            </a:solidFill>
          </a:ln>
        </p:spPr>
        <p:txBody>
          <a:bodyPr wrap="square" lIns="0" tIns="0" rIns="0" bIns="0" rtlCol="0"/>
          <a:lstStyle/>
          <a:p>
            <a:endParaRPr/>
          </a:p>
        </p:txBody>
      </p:sp>
      <p:sp>
        <p:nvSpPr>
          <p:cNvPr id="138" name="object 138"/>
          <p:cNvSpPr/>
          <p:nvPr/>
        </p:nvSpPr>
        <p:spPr>
          <a:xfrm>
            <a:off x="5905389" y="2715167"/>
            <a:ext cx="498391" cy="916721"/>
          </a:xfrm>
          <a:prstGeom prst="rect">
            <a:avLst/>
          </a:prstGeom>
          <a:blipFill>
            <a:blip r:embed="rId61" cstate="print"/>
            <a:stretch>
              <a:fillRect/>
            </a:stretch>
          </a:blipFill>
        </p:spPr>
        <p:txBody>
          <a:bodyPr wrap="square" lIns="0" tIns="0" rIns="0" bIns="0" rtlCol="0"/>
          <a:lstStyle/>
          <a:p>
            <a:endParaRPr/>
          </a:p>
        </p:txBody>
      </p:sp>
      <p:sp>
        <p:nvSpPr>
          <p:cNvPr id="139" name="object 139"/>
          <p:cNvSpPr/>
          <p:nvPr/>
        </p:nvSpPr>
        <p:spPr>
          <a:xfrm>
            <a:off x="6411497" y="2681357"/>
            <a:ext cx="6350" cy="2214880"/>
          </a:xfrm>
          <a:custGeom>
            <a:avLst/>
            <a:gdLst/>
            <a:ahLst/>
            <a:cxnLst/>
            <a:rect l="l" t="t" r="r" b="b"/>
            <a:pathLst>
              <a:path w="6350" h="2214879">
                <a:moveTo>
                  <a:pt x="0" y="0"/>
                </a:moveTo>
                <a:lnTo>
                  <a:pt x="6350" y="2214563"/>
                </a:lnTo>
              </a:path>
            </a:pathLst>
          </a:custGeom>
          <a:ln w="3175">
            <a:solidFill>
              <a:srgbClr val="000000"/>
            </a:solidFill>
          </a:ln>
        </p:spPr>
        <p:txBody>
          <a:bodyPr wrap="square" lIns="0" tIns="0" rIns="0" bIns="0" rtlCol="0"/>
          <a:lstStyle/>
          <a:p>
            <a:endParaRPr/>
          </a:p>
        </p:txBody>
      </p:sp>
      <p:sp>
        <p:nvSpPr>
          <p:cNvPr id="140" name="object 140"/>
          <p:cNvSpPr/>
          <p:nvPr/>
        </p:nvSpPr>
        <p:spPr>
          <a:xfrm>
            <a:off x="5909848" y="4895919"/>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2" y="145000"/>
                </a:lnTo>
                <a:lnTo>
                  <a:pt x="382198" y="137558"/>
                </a:lnTo>
                <a:lnTo>
                  <a:pt x="433604" y="126016"/>
                </a:lnTo>
                <a:lnTo>
                  <a:pt x="473321" y="111076"/>
                </a:lnTo>
                <a:lnTo>
                  <a:pt x="508000" y="73818"/>
                </a:lnTo>
                <a:lnTo>
                  <a:pt x="498926" y="54194"/>
                </a:lnTo>
                <a:lnTo>
                  <a:pt x="433604" y="21620"/>
                </a:lnTo>
                <a:lnTo>
                  <a:pt x="382198" y="10078"/>
                </a:lnTo>
                <a:lnTo>
                  <a:pt x="321522" y="2636"/>
                </a:lnTo>
                <a:lnTo>
                  <a:pt x="254000" y="0"/>
                </a:lnTo>
                <a:close/>
              </a:path>
            </a:pathLst>
          </a:custGeom>
          <a:solidFill>
            <a:srgbClr val="262699"/>
          </a:solidFill>
        </p:spPr>
        <p:txBody>
          <a:bodyPr wrap="square" lIns="0" tIns="0" rIns="0" bIns="0" rtlCol="0"/>
          <a:lstStyle/>
          <a:p>
            <a:endParaRPr/>
          </a:p>
        </p:txBody>
      </p:sp>
      <p:sp>
        <p:nvSpPr>
          <p:cNvPr id="141" name="object 141"/>
          <p:cNvSpPr/>
          <p:nvPr/>
        </p:nvSpPr>
        <p:spPr>
          <a:xfrm>
            <a:off x="5909848" y="4895919"/>
            <a:ext cx="508000" cy="147955"/>
          </a:xfrm>
          <a:custGeom>
            <a:avLst/>
            <a:gdLst/>
            <a:ahLst/>
            <a:cxnLst/>
            <a:rect l="l" t="t" r="r" b="b"/>
            <a:pathLst>
              <a:path w="508000" h="147954">
                <a:moveTo>
                  <a:pt x="0" y="73818"/>
                </a:moveTo>
                <a:lnTo>
                  <a:pt x="34678" y="36560"/>
                </a:lnTo>
                <a:lnTo>
                  <a:pt x="74394" y="21620"/>
                </a:lnTo>
                <a:lnTo>
                  <a:pt x="125801" y="10078"/>
                </a:lnTo>
                <a:lnTo>
                  <a:pt x="186476" y="2636"/>
                </a:lnTo>
                <a:lnTo>
                  <a:pt x="254000" y="0"/>
                </a:lnTo>
                <a:lnTo>
                  <a:pt x="321523" y="2636"/>
                </a:lnTo>
                <a:lnTo>
                  <a:pt x="382198" y="10078"/>
                </a:lnTo>
                <a:lnTo>
                  <a:pt x="433605" y="21620"/>
                </a:lnTo>
                <a:lnTo>
                  <a:pt x="473321" y="36560"/>
                </a:lnTo>
                <a:lnTo>
                  <a:pt x="508000" y="73818"/>
                </a:lnTo>
                <a:lnTo>
                  <a:pt x="498926" y="93442"/>
                </a:lnTo>
                <a:lnTo>
                  <a:pt x="433605" y="126016"/>
                </a:lnTo>
                <a:lnTo>
                  <a:pt x="382198" y="137558"/>
                </a:lnTo>
                <a:lnTo>
                  <a:pt x="321523" y="145000"/>
                </a:lnTo>
                <a:lnTo>
                  <a:pt x="254000" y="147637"/>
                </a:lnTo>
                <a:lnTo>
                  <a:pt x="186476" y="145000"/>
                </a:lnTo>
                <a:lnTo>
                  <a:pt x="125801" y="137558"/>
                </a:lnTo>
                <a:lnTo>
                  <a:pt x="74394" y="126016"/>
                </a:lnTo>
                <a:lnTo>
                  <a:pt x="34678" y="111076"/>
                </a:lnTo>
                <a:lnTo>
                  <a:pt x="0" y="73818"/>
                </a:lnTo>
                <a:close/>
              </a:path>
            </a:pathLst>
          </a:custGeom>
          <a:ln w="6350">
            <a:solidFill>
              <a:srgbClr val="000000"/>
            </a:solidFill>
          </a:ln>
        </p:spPr>
        <p:txBody>
          <a:bodyPr wrap="square" lIns="0" tIns="0" rIns="0" bIns="0" rtlCol="0"/>
          <a:lstStyle/>
          <a:p>
            <a:endParaRPr/>
          </a:p>
        </p:txBody>
      </p:sp>
      <p:sp>
        <p:nvSpPr>
          <p:cNvPr id="142" name="object 142"/>
          <p:cNvSpPr/>
          <p:nvPr/>
        </p:nvSpPr>
        <p:spPr>
          <a:xfrm>
            <a:off x="5909848" y="4932432"/>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43" name="object 143"/>
          <p:cNvSpPr/>
          <p:nvPr/>
        </p:nvSpPr>
        <p:spPr>
          <a:xfrm>
            <a:off x="5909848" y="4821307"/>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2" y="145000"/>
                </a:lnTo>
                <a:lnTo>
                  <a:pt x="382198" y="137558"/>
                </a:lnTo>
                <a:lnTo>
                  <a:pt x="433604" y="126016"/>
                </a:lnTo>
                <a:lnTo>
                  <a:pt x="473321" y="111076"/>
                </a:lnTo>
                <a:lnTo>
                  <a:pt x="508000" y="73818"/>
                </a:lnTo>
                <a:lnTo>
                  <a:pt x="498926" y="54194"/>
                </a:lnTo>
                <a:lnTo>
                  <a:pt x="433604" y="21620"/>
                </a:lnTo>
                <a:lnTo>
                  <a:pt x="382198" y="10078"/>
                </a:lnTo>
                <a:lnTo>
                  <a:pt x="321522" y="2636"/>
                </a:lnTo>
                <a:lnTo>
                  <a:pt x="254000" y="0"/>
                </a:lnTo>
                <a:close/>
              </a:path>
            </a:pathLst>
          </a:custGeom>
          <a:solidFill>
            <a:srgbClr val="ADADEB">
              <a:alpha val="54899"/>
            </a:srgbClr>
          </a:solidFill>
        </p:spPr>
        <p:txBody>
          <a:bodyPr wrap="square" lIns="0" tIns="0" rIns="0" bIns="0" rtlCol="0"/>
          <a:lstStyle/>
          <a:p>
            <a:endParaRPr/>
          </a:p>
        </p:txBody>
      </p:sp>
      <p:sp>
        <p:nvSpPr>
          <p:cNvPr id="144" name="object 144"/>
          <p:cNvSpPr/>
          <p:nvPr/>
        </p:nvSpPr>
        <p:spPr>
          <a:xfrm>
            <a:off x="6417848" y="4895919"/>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45" name="object 145"/>
          <p:cNvSpPr/>
          <p:nvPr/>
        </p:nvSpPr>
        <p:spPr>
          <a:xfrm>
            <a:off x="5909848" y="4895919"/>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46" name="object 146"/>
          <p:cNvSpPr/>
          <p:nvPr/>
        </p:nvSpPr>
        <p:spPr>
          <a:xfrm>
            <a:off x="5914610" y="3735457"/>
            <a:ext cx="498475" cy="1163637"/>
          </a:xfrm>
          <a:prstGeom prst="rect">
            <a:avLst/>
          </a:prstGeom>
          <a:blipFill>
            <a:blip r:embed="rId62" cstate="print"/>
            <a:stretch>
              <a:fillRect/>
            </a:stretch>
          </a:blipFill>
        </p:spPr>
        <p:txBody>
          <a:bodyPr wrap="square" lIns="0" tIns="0" rIns="0" bIns="0" rtlCol="0"/>
          <a:lstStyle/>
          <a:p>
            <a:endParaRPr/>
          </a:p>
        </p:txBody>
      </p:sp>
      <p:sp>
        <p:nvSpPr>
          <p:cNvPr id="147" name="object 147"/>
          <p:cNvSpPr/>
          <p:nvPr/>
        </p:nvSpPr>
        <p:spPr>
          <a:xfrm>
            <a:off x="5890798" y="2679769"/>
            <a:ext cx="14604" cy="2310130"/>
          </a:xfrm>
          <a:custGeom>
            <a:avLst/>
            <a:gdLst/>
            <a:ahLst/>
            <a:cxnLst/>
            <a:rect l="l" t="t" r="r" b="b"/>
            <a:pathLst>
              <a:path w="14604" h="2310129">
                <a:moveTo>
                  <a:pt x="0" y="0"/>
                </a:moveTo>
                <a:lnTo>
                  <a:pt x="14287" y="2309812"/>
                </a:lnTo>
              </a:path>
            </a:pathLst>
          </a:custGeom>
          <a:ln w="3175">
            <a:solidFill>
              <a:srgbClr val="000000"/>
            </a:solidFill>
          </a:ln>
        </p:spPr>
        <p:txBody>
          <a:bodyPr wrap="square" lIns="0" tIns="0" rIns="0" bIns="0" rtlCol="0"/>
          <a:lstStyle/>
          <a:p>
            <a:endParaRPr/>
          </a:p>
        </p:txBody>
      </p:sp>
      <p:sp>
        <p:nvSpPr>
          <p:cNvPr id="148" name="object 148"/>
          <p:cNvSpPr/>
          <p:nvPr/>
        </p:nvSpPr>
        <p:spPr>
          <a:xfrm>
            <a:off x="5889209" y="2590869"/>
            <a:ext cx="504825" cy="177800"/>
          </a:xfrm>
          <a:prstGeom prst="rect">
            <a:avLst/>
          </a:prstGeom>
          <a:blipFill>
            <a:blip r:embed="rId63" cstate="print"/>
            <a:stretch>
              <a:fillRect/>
            </a:stretch>
          </a:blipFill>
        </p:spPr>
        <p:txBody>
          <a:bodyPr wrap="square" lIns="0" tIns="0" rIns="0" bIns="0" rtlCol="0"/>
          <a:lstStyle/>
          <a:p>
            <a:endParaRPr/>
          </a:p>
        </p:txBody>
      </p:sp>
      <p:sp>
        <p:nvSpPr>
          <p:cNvPr id="149" name="object 149"/>
          <p:cNvSpPr/>
          <p:nvPr/>
        </p:nvSpPr>
        <p:spPr>
          <a:xfrm>
            <a:off x="5843015" y="2505455"/>
            <a:ext cx="594360" cy="265175"/>
          </a:xfrm>
          <a:prstGeom prst="rect">
            <a:avLst/>
          </a:prstGeom>
          <a:blipFill>
            <a:blip r:embed="rId64" cstate="print"/>
            <a:stretch>
              <a:fillRect/>
            </a:stretch>
          </a:blipFill>
        </p:spPr>
        <p:txBody>
          <a:bodyPr wrap="square" lIns="0" tIns="0" rIns="0" bIns="0" rtlCol="0"/>
          <a:lstStyle/>
          <a:p>
            <a:endParaRPr/>
          </a:p>
        </p:txBody>
      </p:sp>
      <p:sp>
        <p:nvSpPr>
          <p:cNvPr id="150" name="object 150"/>
          <p:cNvSpPr/>
          <p:nvPr/>
        </p:nvSpPr>
        <p:spPr>
          <a:xfrm>
            <a:off x="5889209" y="2525782"/>
            <a:ext cx="503555" cy="177800"/>
          </a:xfrm>
          <a:custGeom>
            <a:avLst/>
            <a:gdLst/>
            <a:ahLst/>
            <a:cxnLst/>
            <a:rect l="l" t="t" r="r" b="b"/>
            <a:pathLst>
              <a:path w="503554" h="177800">
                <a:moveTo>
                  <a:pt x="251618" y="0"/>
                </a:moveTo>
                <a:lnTo>
                  <a:pt x="184728" y="3175"/>
                </a:lnTo>
                <a:lnTo>
                  <a:pt x="124622" y="12137"/>
                </a:lnTo>
                <a:lnTo>
                  <a:pt x="73697" y="26038"/>
                </a:lnTo>
                <a:lnTo>
                  <a:pt x="34353" y="44030"/>
                </a:lnTo>
                <a:lnTo>
                  <a:pt x="0" y="88900"/>
                </a:lnTo>
                <a:lnTo>
                  <a:pt x="8988" y="112533"/>
                </a:lnTo>
                <a:lnTo>
                  <a:pt x="73697" y="151761"/>
                </a:lnTo>
                <a:lnTo>
                  <a:pt x="124622" y="165662"/>
                </a:lnTo>
                <a:lnTo>
                  <a:pt x="184728" y="174624"/>
                </a:lnTo>
                <a:lnTo>
                  <a:pt x="251618" y="177800"/>
                </a:lnTo>
                <a:lnTo>
                  <a:pt x="318509" y="174624"/>
                </a:lnTo>
                <a:lnTo>
                  <a:pt x="378616" y="165662"/>
                </a:lnTo>
                <a:lnTo>
                  <a:pt x="429540" y="151761"/>
                </a:lnTo>
                <a:lnTo>
                  <a:pt x="468885" y="133769"/>
                </a:lnTo>
                <a:lnTo>
                  <a:pt x="503238" y="88900"/>
                </a:lnTo>
                <a:lnTo>
                  <a:pt x="494250" y="65266"/>
                </a:lnTo>
                <a:lnTo>
                  <a:pt x="429540" y="26038"/>
                </a:lnTo>
                <a:lnTo>
                  <a:pt x="378616" y="12137"/>
                </a:lnTo>
                <a:lnTo>
                  <a:pt x="318509" y="3175"/>
                </a:lnTo>
                <a:lnTo>
                  <a:pt x="251618" y="0"/>
                </a:lnTo>
                <a:close/>
              </a:path>
            </a:pathLst>
          </a:custGeom>
          <a:solidFill>
            <a:srgbClr val="BFBFBF"/>
          </a:solidFill>
        </p:spPr>
        <p:txBody>
          <a:bodyPr wrap="square" lIns="0" tIns="0" rIns="0" bIns="0" rtlCol="0"/>
          <a:lstStyle/>
          <a:p>
            <a:endParaRPr/>
          </a:p>
        </p:txBody>
      </p:sp>
      <p:sp>
        <p:nvSpPr>
          <p:cNvPr id="151" name="object 151"/>
          <p:cNvSpPr/>
          <p:nvPr/>
        </p:nvSpPr>
        <p:spPr>
          <a:xfrm>
            <a:off x="5889209" y="2525782"/>
            <a:ext cx="503555" cy="177800"/>
          </a:xfrm>
          <a:custGeom>
            <a:avLst/>
            <a:gdLst/>
            <a:ahLst/>
            <a:cxnLst/>
            <a:rect l="l" t="t" r="r" b="b"/>
            <a:pathLst>
              <a:path w="503554" h="177800">
                <a:moveTo>
                  <a:pt x="0" y="88900"/>
                </a:moveTo>
                <a:lnTo>
                  <a:pt x="34353" y="133769"/>
                </a:lnTo>
                <a:lnTo>
                  <a:pt x="73697" y="151761"/>
                </a:lnTo>
                <a:lnTo>
                  <a:pt x="124622" y="165662"/>
                </a:lnTo>
                <a:lnTo>
                  <a:pt x="184728" y="174624"/>
                </a:lnTo>
                <a:lnTo>
                  <a:pt x="251619" y="177800"/>
                </a:lnTo>
                <a:lnTo>
                  <a:pt x="318509" y="174624"/>
                </a:lnTo>
                <a:lnTo>
                  <a:pt x="378615" y="165662"/>
                </a:lnTo>
                <a:lnTo>
                  <a:pt x="429540" y="151761"/>
                </a:lnTo>
                <a:lnTo>
                  <a:pt x="468884" y="133769"/>
                </a:lnTo>
                <a:lnTo>
                  <a:pt x="503238" y="88900"/>
                </a:lnTo>
                <a:lnTo>
                  <a:pt x="494249" y="65266"/>
                </a:lnTo>
                <a:lnTo>
                  <a:pt x="429540" y="26038"/>
                </a:lnTo>
                <a:lnTo>
                  <a:pt x="378615" y="12137"/>
                </a:lnTo>
                <a:lnTo>
                  <a:pt x="318509" y="3175"/>
                </a:lnTo>
                <a:lnTo>
                  <a:pt x="251619" y="0"/>
                </a:lnTo>
                <a:lnTo>
                  <a:pt x="184728" y="3175"/>
                </a:lnTo>
                <a:lnTo>
                  <a:pt x="124622" y="12137"/>
                </a:lnTo>
                <a:lnTo>
                  <a:pt x="73697" y="26038"/>
                </a:lnTo>
                <a:lnTo>
                  <a:pt x="34353" y="44030"/>
                </a:lnTo>
                <a:lnTo>
                  <a:pt x="0" y="88900"/>
                </a:lnTo>
                <a:close/>
              </a:path>
            </a:pathLst>
          </a:custGeom>
          <a:ln w="6350">
            <a:solidFill>
              <a:srgbClr val="000000"/>
            </a:solidFill>
          </a:ln>
        </p:spPr>
        <p:txBody>
          <a:bodyPr wrap="square" lIns="0" tIns="0" rIns="0" bIns="0" rtlCol="0"/>
          <a:lstStyle/>
          <a:p>
            <a:endParaRPr/>
          </a:p>
        </p:txBody>
      </p:sp>
      <p:sp>
        <p:nvSpPr>
          <p:cNvPr id="152" name="object 152"/>
          <p:cNvSpPr/>
          <p:nvPr/>
        </p:nvSpPr>
        <p:spPr>
          <a:xfrm>
            <a:off x="5949696" y="2538983"/>
            <a:ext cx="381000" cy="146303"/>
          </a:xfrm>
          <a:prstGeom prst="rect">
            <a:avLst/>
          </a:prstGeom>
          <a:blipFill>
            <a:blip r:embed="rId65" cstate="print"/>
            <a:stretch>
              <a:fillRect/>
            </a:stretch>
          </a:blipFill>
        </p:spPr>
        <p:txBody>
          <a:bodyPr wrap="square" lIns="0" tIns="0" rIns="0" bIns="0" rtlCol="0"/>
          <a:lstStyle/>
          <a:p>
            <a:endParaRPr/>
          </a:p>
        </p:txBody>
      </p:sp>
      <p:sp>
        <p:nvSpPr>
          <p:cNvPr id="153" name="object 153"/>
          <p:cNvSpPr/>
          <p:nvPr/>
        </p:nvSpPr>
        <p:spPr>
          <a:xfrm>
            <a:off x="5992398" y="2557532"/>
            <a:ext cx="297180" cy="62230"/>
          </a:xfrm>
          <a:custGeom>
            <a:avLst/>
            <a:gdLst/>
            <a:ahLst/>
            <a:cxnLst/>
            <a:rect l="l" t="t" r="r" b="b"/>
            <a:pathLst>
              <a:path w="297179" h="62230">
                <a:moveTo>
                  <a:pt x="128087" y="27411"/>
                </a:moveTo>
                <a:lnTo>
                  <a:pt x="56734" y="27411"/>
                </a:lnTo>
                <a:lnTo>
                  <a:pt x="149637" y="61912"/>
                </a:lnTo>
                <a:lnTo>
                  <a:pt x="218849" y="34545"/>
                </a:lnTo>
                <a:lnTo>
                  <a:pt x="147956" y="34545"/>
                </a:lnTo>
                <a:lnTo>
                  <a:pt x="128087" y="27411"/>
                </a:lnTo>
                <a:close/>
              </a:path>
              <a:path w="297179" h="62230">
                <a:moveTo>
                  <a:pt x="239275" y="0"/>
                </a:moveTo>
                <a:lnTo>
                  <a:pt x="147956" y="34545"/>
                </a:lnTo>
                <a:lnTo>
                  <a:pt x="218849" y="34545"/>
                </a:lnTo>
                <a:lnTo>
                  <a:pt x="240224" y="26093"/>
                </a:lnTo>
                <a:lnTo>
                  <a:pt x="265569" y="26093"/>
                </a:lnTo>
                <a:lnTo>
                  <a:pt x="296861" y="13746"/>
                </a:lnTo>
                <a:lnTo>
                  <a:pt x="239275" y="0"/>
                </a:lnTo>
                <a:close/>
              </a:path>
              <a:path w="297179" h="62230">
                <a:moveTo>
                  <a:pt x="52235" y="177"/>
                </a:moveTo>
                <a:lnTo>
                  <a:pt x="0" y="15147"/>
                </a:lnTo>
                <a:lnTo>
                  <a:pt x="41714" y="31135"/>
                </a:lnTo>
                <a:lnTo>
                  <a:pt x="56734" y="27411"/>
                </a:lnTo>
                <a:lnTo>
                  <a:pt x="128087" y="27411"/>
                </a:lnTo>
                <a:lnTo>
                  <a:pt x="52235" y="177"/>
                </a:lnTo>
                <a:close/>
              </a:path>
              <a:path w="297179" h="62230">
                <a:moveTo>
                  <a:pt x="265569" y="26093"/>
                </a:moveTo>
                <a:lnTo>
                  <a:pt x="240224" y="26093"/>
                </a:lnTo>
                <a:lnTo>
                  <a:pt x="254017" y="30651"/>
                </a:lnTo>
                <a:lnTo>
                  <a:pt x="265569" y="26093"/>
                </a:lnTo>
                <a:close/>
              </a:path>
            </a:pathLst>
          </a:custGeom>
          <a:solidFill>
            <a:srgbClr val="262699"/>
          </a:solidFill>
        </p:spPr>
        <p:txBody>
          <a:bodyPr wrap="square" lIns="0" tIns="0" rIns="0" bIns="0" rtlCol="0"/>
          <a:lstStyle/>
          <a:p>
            <a:endParaRPr/>
          </a:p>
        </p:txBody>
      </p:sp>
      <p:sp>
        <p:nvSpPr>
          <p:cNvPr id="154" name="object 154"/>
          <p:cNvSpPr/>
          <p:nvPr/>
        </p:nvSpPr>
        <p:spPr>
          <a:xfrm>
            <a:off x="6144767" y="2590800"/>
            <a:ext cx="192024" cy="137160"/>
          </a:xfrm>
          <a:prstGeom prst="rect">
            <a:avLst/>
          </a:prstGeom>
          <a:blipFill>
            <a:blip r:embed="rId66" cstate="print"/>
            <a:stretch>
              <a:fillRect/>
            </a:stretch>
          </a:blipFill>
        </p:spPr>
        <p:txBody>
          <a:bodyPr wrap="square" lIns="0" tIns="0" rIns="0" bIns="0" rtlCol="0"/>
          <a:lstStyle/>
          <a:p>
            <a:endParaRPr/>
          </a:p>
        </p:txBody>
      </p:sp>
      <p:sp>
        <p:nvSpPr>
          <p:cNvPr id="155" name="object 155"/>
          <p:cNvSpPr/>
          <p:nvPr/>
        </p:nvSpPr>
        <p:spPr>
          <a:xfrm>
            <a:off x="6187659" y="2609919"/>
            <a:ext cx="107950" cy="53975"/>
          </a:xfrm>
          <a:custGeom>
            <a:avLst/>
            <a:gdLst/>
            <a:ahLst/>
            <a:cxnLst/>
            <a:rect l="l" t="t" r="r" b="b"/>
            <a:pathLst>
              <a:path w="107950" h="53975">
                <a:moveTo>
                  <a:pt x="0" y="0"/>
                </a:moveTo>
                <a:lnTo>
                  <a:pt x="119" y="16344"/>
                </a:lnTo>
                <a:lnTo>
                  <a:pt x="363" y="28520"/>
                </a:lnTo>
                <a:lnTo>
                  <a:pt x="68332" y="53975"/>
                </a:lnTo>
                <a:lnTo>
                  <a:pt x="107950" y="41708"/>
                </a:lnTo>
                <a:lnTo>
                  <a:pt x="0" y="0"/>
                </a:lnTo>
                <a:close/>
              </a:path>
            </a:pathLst>
          </a:custGeom>
          <a:solidFill>
            <a:srgbClr val="262699"/>
          </a:solidFill>
        </p:spPr>
        <p:txBody>
          <a:bodyPr wrap="square" lIns="0" tIns="0" rIns="0" bIns="0" rtlCol="0"/>
          <a:lstStyle/>
          <a:p>
            <a:endParaRPr/>
          </a:p>
        </p:txBody>
      </p:sp>
      <p:sp>
        <p:nvSpPr>
          <p:cNvPr id="156" name="object 156"/>
          <p:cNvSpPr/>
          <p:nvPr/>
        </p:nvSpPr>
        <p:spPr>
          <a:xfrm>
            <a:off x="5946647" y="2593848"/>
            <a:ext cx="188975" cy="134112"/>
          </a:xfrm>
          <a:prstGeom prst="rect">
            <a:avLst/>
          </a:prstGeom>
          <a:blipFill>
            <a:blip r:embed="rId67" cstate="print"/>
            <a:stretch>
              <a:fillRect/>
            </a:stretch>
          </a:blipFill>
        </p:spPr>
        <p:txBody>
          <a:bodyPr wrap="square" lIns="0" tIns="0" rIns="0" bIns="0" rtlCol="0"/>
          <a:lstStyle/>
          <a:p>
            <a:endParaRPr/>
          </a:p>
        </p:txBody>
      </p:sp>
      <p:sp>
        <p:nvSpPr>
          <p:cNvPr id="157" name="object 157"/>
          <p:cNvSpPr/>
          <p:nvPr/>
        </p:nvSpPr>
        <p:spPr>
          <a:xfrm>
            <a:off x="5987634" y="2611507"/>
            <a:ext cx="106680" cy="52705"/>
          </a:xfrm>
          <a:custGeom>
            <a:avLst/>
            <a:gdLst/>
            <a:ahLst/>
            <a:cxnLst/>
            <a:rect l="l" t="t" r="r" b="b"/>
            <a:pathLst>
              <a:path w="106679" h="52705">
                <a:moveTo>
                  <a:pt x="104910" y="0"/>
                </a:moveTo>
                <a:lnTo>
                  <a:pt x="0" y="40509"/>
                </a:lnTo>
                <a:lnTo>
                  <a:pt x="38479" y="52387"/>
                </a:lnTo>
                <a:lnTo>
                  <a:pt x="106362" y="25279"/>
                </a:lnTo>
                <a:lnTo>
                  <a:pt x="104910" y="0"/>
                </a:lnTo>
                <a:close/>
              </a:path>
            </a:pathLst>
          </a:custGeom>
          <a:solidFill>
            <a:srgbClr val="262699"/>
          </a:solidFill>
        </p:spPr>
        <p:txBody>
          <a:bodyPr wrap="square" lIns="0" tIns="0" rIns="0" bIns="0" rtlCol="0"/>
          <a:lstStyle/>
          <a:p>
            <a:endParaRPr/>
          </a:p>
        </p:txBody>
      </p:sp>
      <p:sp>
        <p:nvSpPr>
          <p:cNvPr id="158" name="object 158"/>
          <p:cNvSpPr/>
          <p:nvPr/>
        </p:nvSpPr>
        <p:spPr>
          <a:xfrm>
            <a:off x="5843015" y="2590800"/>
            <a:ext cx="91439" cy="152400"/>
          </a:xfrm>
          <a:prstGeom prst="rect">
            <a:avLst/>
          </a:prstGeom>
          <a:blipFill>
            <a:blip r:embed="rId68" cstate="print"/>
            <a:stretch>
              <a:fillRect/>
            </a:stretch>
          </a:blipFill>
        </p:spPr>
        <p:txBody>
          <a:bodyPr wrap="square" lIns="0" tIns="0" rIns="0" bIns="0" rtlCol="0"/>
          <a:lstStyle/>
          <a:p>
            <a:endParaRPr/>
          </a:p>
        </p:txBody>
      </p:sp>
      <p:sp>
        <p:nvSpPr>
          <p:cNvPr id="159" name="object 159"/>
          <p:cNvSpPr/>
          <p:nvPr/>
        </p:nvSpPr>
        <p:spPr>
          <a:xfrm>
            <a:off x="5889210" y="2614681"/>
            <a:ext cx="1905" cy="68580"/>
          </a:xfrm>
          <a:custGeom>
            <a:avLst/>
            <a:gdLst/>
            <a:ahLst/>
            <a:cxnLst/>
            <a:rect l="l" t="t" r="r" b="b"/>
            <a:pathLst>
              <a:path w="1904" h="68580">
                <a:moveTo>
                  <a:pt x="794" y="-3175"/>
                </a:moveTo>
                <a:lnTo>
                  <a:pt x="794" y="71438"/>
                </a:lnTo>
              </a:path>
            </a:pathLst>
          </a:custGeom>
          <a:ln w="7938">
            <a:solidFill>
              <a:srgbClr val="000000"/>
            </a:solidFill>
          </a:ln>
        </p:spPr>
        <p:txBody>
          <a:bodyPr wrap="square" lIns="0" tIns="0" rIns="0" bIns="0" rtlCol="0"/>
          <a:lstStyle/>
          <a:p>
            <a:endParaRPr/>
          </a:p>
        </p:txBody>
      </p:sp>
      <p:sp>
        <p:nvSpPr>
          <p:cNvPr id="160" name="object 160"/>
          <p:cNvSpPr/>
          <p:nvPr/>
        </p:nvSpPr>
        <p:spPr>
          <a:xfrm>
            <a:off x="6348984" y="2587751"/>
            <a:ext cx="88391" cy="155448"/>
          </a:xfrm>
          <a:prstGeom prst="rect">
            <a:avLst/>
          </a:prstGeom>
          <a:blipFill>
            <a:blip r:embed="rId69" cstate="print"/>
            <a:stretch>
              <a:fillRect/>
            </a:stretch>
          </a:blipFill>
        </p:spPr>
        <p:txBody>
          <a:bodyPr wrap="square" lIns="0" tIns="0" rIns="0" bIns="0" rtlCol="0"/>
          <a:lstStyle/>
          <a:p>
            <a:endParaRPr/>
          </a:p>
        </p:txBody>
      </p:sp>
      <p:sp>
        <p:nvSpPr>
          <p:cNvPr id="161" name="object 161"/>
          <p:cNvSpPr/>
          <p:nvPr/>
        </p:nvSpPr>
        <p:spPr>
          <a:xfrm>
            <a:off x="6392447" y="2613095"/>
            <a:ext cx="1905" cy="68580"/>
          </a:xfrm>
          <a:custGeom>
            <a:avLst/>
            <a:gdLst/>
            <a:ahLst/>
            <a:cxnLst/>
            <a:rect l="l" t="t" r="r" b="b"/>
            <a:pathLst>
              <a:path w="1904" h="68580">
                <a:moveTo>
                  <a:pt x="793" y="-3175"/>
                </a:moveTo>
                <a:lnTo>
                  <a:pt x="793" y="71437"/>
                </a:lnTo>
              </a:path>
            </a:pathLst>
          </a:custGeom>
          <a:ln w="7937">
            <a:solidFill>
              <a:srgbClr val="000000"/>
            </a:solidFill>
          </a:ln>
        </p:spPr>
        <p:txBody>
          <a:bodyPr wrap="square" lIns="0" tIns="0" rIns="0" bIns="0" rtlCol="0"/>
          <a:lstStyle/>
          <a:p>
            <a:endParaRPr/>
          </a:p>
        </p:txBody>
      </p:sp>
      <p:sp>
        <p:nvSpPr>
          <p:cNvPr id="162" name="object 162"/>
          <p:cNvSpPr/>
          <p:nvPr/>
        </p:nvSpPr>
        <p:spPr>
          <a:xfrm>
            <a:off x="7086600" y="3304032"/>
            <a:ext cx="502920" cy="329183"/>
          </a:xfrm>
          <a:prstGeom prst="rect">
            <a:avLst/>
          </a:prstGeom>
          <a:blipFill>
            <a:blip r:embed="rId70" cstate="print"/>
            <a:stretch>
              <a:fillRect/>
            </a:stretch>
          </a:blipFill>
        </p:spPr>
        <p:txBody>
          <a:bodyPr wrap="square" lIns="0" tIns="0" rIns="0" bIns="0" rtlCol="0"/>
          <a:lstStyle/>
          <a:p>
            <a:endParaRPr/>
          </a:p>
        </p:txBody>
      </p:sp>
      <p:sp>
        <p:nvSpPr>
          <p:cNvPr id="163" name="object 163"/>
          <p:cNvSpPr/>
          <p:nvPr/>
        </p:nvSpPr>
        <p:spPr>
          <a:xfrm>
            <a:off x="7594184" y="3306832"/>
            <a:ext cx="6350" cy="1583055"/>
          </a:xfrm>
          <a:custGeom>
            <a:avLst/>
            <a:gdLst/>
            <a:ahLst/>
            <a:cxnLst/>
            <a:rect l="l" t="t" r="r" b="b"/>
            <a:pathLst>
              <a:path w="6350" h="1583054">
                <a:moveTo>
                  <a:pt x="0" y="0"/>
                </a:moveTo>
                <a:lnTo>
                  <a:pt x="6350" y="1582738"/>
                </a:lnTo>
              </a:path>
            </a:pathLst>
          </a:custGeom>
          <a:ln w="3175">
            <a:solidFill>
              <a:srgbClr val="000000"/>
            </a:solidFill>
          </a:ln>
        </p:spPr>
        <p:txBody>
          <a:bodyPr wrap="square" lIns="0" tIns="0" rIns="0" bIns="0" rtlCol="0"/>
          <a:lstStyle/>
          <a:p>
            <a:endParaRPr/>
          </a:p>
        </p:txBody>
      </p:sp>
      <p:sp>
        <p:nvSpPr>
          <p:cNvPr id="164" name="object 164"/>
          <p:cNvSpPr/>
          <p:nvPr/>
        </p:nvSpPr>
        <p:spPr>
          <a:xfrm>
            <a:off x="7081294" y="3246017"/>
            <a:ext cx="522330" cy="220465"/>
          </a:xfrm>
          <a:prstGeom prst="rect">
            <a:avLst/>
          </a:prstGeom>
          <a:blipFill>
            <a:blip r:embed="rId52" cstate="print"/>
            <a:stretch>
              <a:fillRect/>
            </a:stretch>
          </a:blipFill>
        </p:spPr>
        <p:txBody>
          <a:bodyPr wrap="square" lIns="0" tIns="0" rIns="0" bIns="0" rtlCol="0"/>
          <a:lstStyle/>
          <a:p>
            <a:endParaRPr/>
          </a:p>
        </p:txBody>
      </p:sp>
      <p:sp>
        <p:nvSpPr>
          <p:cNvPr id="165" name="object 165"/>
          <p:cNvSpPr/>
          <p:nvPr/>
        </p:nvSpPr>
        <p:spPr>
          <a:xfrm>
            <a:off x="7092534" y="4895919"/>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3" y="145000"/>
                </a:lnTo>
                <a:lnTo>
                  <a:pt x="382198" y="137558"/>
                </a:lnTo>
                <a:lnTo>
                  <a:pt x="433605" y="126016"/>
                </a:lnTo>
                <a:lnTo>
                  <a:pt x="473321" y="111076"/>
                </a:lnTo>
                <a:lnTo>
                  <a:pt x="508000" y="73818"/>
                </a:lnTo>
                <a:lnTo>
                  <a:pt x="498926" y="54194"/>
                </a:lnTo>
                <a:lnTo>
                  <a:pt x="433605" y="21620"/>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166" name="object 166"/>
          <p:cNvSpPr/>
          <p:nvPr/>
        </p:nvSpPr>
        <p:spPr>
          <a:xfrm>
            <a:off x="7092534" y="4895919"/>
            <a:ext cx="508000" cy="147955"/>
          </a:xfrm>
          <a:custGeom>
            <a:avLst/>
            <a:gdLst/>
            <a:ahLst/>
            <a:cxnLst/>
            <a:rect l="l" t="t" r="r" b="b"/>
            <a:pathLst>
              <a:path w="508000" h="147954">
                <a:moveTo>
                  <a:pt x="0" y="73818"/>
                </a:moveTo>
                <a:lnTo>
                  <a:pt x="34678" y="36560"/>
                </a:lnTo>
                <a:lnTo>
                  <a:pt x="74394" y="21620"/>
                </a:lnTo>
                <a:lnTo>
                  <a:pt x="125801" y="10078"/>
                </a:lnTo>
                <a:lnTo>
                  <a:pt x="186476" y="2636"/>
                </a:lnTo>
                <a:lnTo>
                  <a:pt x="254000" y="0"/>
                </a:lnTo>
                <a:lnTo>
                  <a:pt x="321523" y="2636"/>
                </a:lnTo>
                <a:lnTo>
                  <a:pt x="382198" y="10078"/>
                </a:lnTo>
                <a:lnTo>
                  <a:pt x="433605" y="21620"/>
                </a:lnTo>
                <a:lnTo>
                  <a:pt x="473321" y="36560"/>
                </a:lnTo>
                <a:lnTo>
                  <a:pt x="508000" y="73818"/>
                </a:lnTo>
                <a:lnTo>
                  <a:pt x="498926" y="93442"/>
                </a:lnTo>
                <a:lnTo>
                  <a:pt x="433605" y="126016"/>
                </a:lnTo>
                <a:lnTo>
                  <a:pt x="382198" y="137558"/>
                </a:lnTo>
                <a:lnTo>
                  <a:pt x="321523" y="145000"/>
                </a:lnTo>
                <a:lnTo>
                  <a:pt x="254000" y="147637"/>
                </a:lnTo>
                <a:lnTo>
                  <a:pt x="186476" y="145000"/>
                </a:lnTo>
                <a:lnTo>
                  <a:pt x="125801" y="137558"/>
                </a:lnTo>
                <a:lnTo>
                  <a:pt x="74394" y="126016"/>
                </a:lnTo>
                <a:lnTo>
                  <a:pt x="34678" y="111076"/>
                </a:lnTo>
                <a:lnTo>
                  <a:pt x="0" y="73818"/>
                </a:lnTo>
                <a:close/>
              </a:path>
            </a:pathLst>
          </a:custGeom>
          <a:ln w="6350">
            <a:solidFill>
              <a:srgbClr val="000000"/>
            </a:solidFill>
          </a:ln>
        </p:spPr>
        <p:txBody>
          <a:bodyPr wrap="square" lIns="0" tIns="0" rIns="0" bIns="0" rtlCol="0"/>
          <a:lstStyle/>
          <a:p>
            <a:endParaRPr/>
          </a:p>
        </p:txBody>
      </p:sp>
      <p:sp>
        <p:nvSpPr>
          <p:cNvPr id="167" name="object 167"/>
          <p:cNvSpPr/>
          <p:nvPr/>
        </p:nvSpPr>
        <p:spPr>
          <a:xfrm>
            <a:off x="7092534" y="4932432"/>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68" name="object 168"/>
          <p:cNvSpPr/>
          <p:nvPr/>
        </p:nvSpPr>
        <p:spPr>
          <a:xfrm>
            <a:off x="7092534" y="4821307"/>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6"/>
                </a:lnTo>
                <a:lnTo>
                  <a:pt x="125801" y="137558"/>
                </a:lnTo>
                <a:lnTo>
                  <a:pt x="186476" y="145000"/>
                </a:lnTo>
                <a:lnTo>
                  <a:pt x="254000" y="147637"/>
                </a:lnTo>
                <a:lnTo>
                  <a:pt x="321523" y="145000"/>
                </a:lnTo>
                <a:lnTo>
                  <a:pt x="382198" y="137558"/>
                </a:lnTo>
                <a:lnTo>
                  <a:pt x="433605" y="126016"/>
                </a:lnTo>
                <a:lnTo>
                  <a:pt x="473321" y="111076"/>
                </a:lnTo>
                <a:lnTo>
                  <a:pt x="508000" y="73818"/>
                </a:lnTo>
                <a:lnTo>
                  <a:pt x="498926" y="54194"/>
                </a:lnTo>
                <a:lnTo>
                  <a:pt x="433605" y="21620"/>
                </a:lnTo>
                <a:lnTo>
                  <a:pt x="382198" y="10078"/>
                </a:lnTo>
                <a:lnTo>
                  <a:pt x="321523" y="2636"/>
                </a:lnTo>
                <a:lnTo>
                  <a:pt x="254000" y="0"/>
                </a:lnTo>
                <a:close/>
              </a:path>
            </a:pathLst>
          </a:custGeom>
          <a:solidFill>
            <a:srgbClr val="ADADEB">
              <a:alpha val="54899"/>
            </a:srgbClr>
          </a:solidFill>
        </p:spPr>
        <p:txBody>
          <a:bodyPr wrap="square" lIns="0" tIns="0" rIns="0" bIns="0" rtlCol="0"/>
          <a:lstStyle/>
          <a:p>
            <a:endParaRPr/>
          </a:p>
        </p:txBody>
      </p:sp>
      <p:sp>
        <p:nvSpPr>
          <p:cNvPr id="169" name="object 169"/>
          <p:cNvSpPr/>
          <p:nvPr/>
        </p:nvSpPr>
        <p:spPr>
          <a:xfrm>
            <a:off x="7600534" y="4895919"/>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70" name="object 170"/>
          <p:cNvSpPr/>
          <p:nvPr/>
        </p:nvSpPr>
        <p:spPr>
          <a:xfrm>
            <a:off x="7092534" y="4895919"/>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71" name="object 171"/>
          <p:cNvSpPr/>
          <p:nvPr/>
        </p:nvSpPr>
        <p:spPr>
          <a:xfrm>
            <a:off x="7097297" y="3733870"/>
            <a:ext cx="498475" cy="1165225"/>
          </a:xfrm>
          <a:prstGeom prst="rect">
            <a:avLst/>
          </a:prstGeom>
          <a:blipFill>
            <a:blip r:embed="rId71" cstate="print"/>
            <a:stretch>
              <a:fillRect/>
            </a:stretch>
          </a:blipFill>
        </p:spPr>
        <p:txBody>
          <a:bodyPr wrap="square" lIns="0" tIns="0" rIns="0" bIns="0" rtlCol="0"/>
          <a:lstStyle/>
          <a:p>
            <a:endParaRPr/>
          </a:p>
        </p:txBody>
      </p:sp>
      <p:sp>
        <p:nvSpPr>
          <p:cNvPr id="172" name="object 172"/>
          <p:cNvSpPr/>
          <p:nvPr/>
        </p:nvSpPr>
        <p:spPr>
          <a:xfrm>
            <a:off x="7081423" y="3356044"/>
            <a:ext cx="6350" cy="1633855"/>
          </a:xfrm>
          <a:custGeom>
            <a:avLst/>
            <a:gdLst/>
            <a:ahLst/>
            <a:cxnLst/>
            <a:rect l="l" t="t" r="r" b="b"/>
            <a:pathLst>
              <a:path w="6350" h="1633854">
                <a:moveTo>
                  <a:pt x="0" y="0"/>
                </a:moveTo>
                <a:lnTo>
                  <a:pt x="6350" y="1633537"/>
                </a:lnTo>
              </a:path>
            </a:pathLst>
          </a:custGeom>
          <a:ln w="3175">
            <a:solidFill>
              <a:srgbClr val="000000"/>
            </a:solidFill>
          </a:ln>
        </p:spPr>
        <p:txBody>
          <a:bodyPr wrap="square" lIns="0" tIns="0" rIns="0" bIns="0" rtlCol="0"/>
          <a:lstStyle/>
          <a:p>
            <a:endParaRPr/>
          </a:p>
        </p:txBody>
      </p:sp>
      <p:sp>
        <p:nvSpPr>
          <p:cNvPr id="173" name="object 173"/>
          <p:cNvSpPr/>
          <p:nvPr/>
        </p:nvSpPr>
        <p:spPr>
          <a:xfrm>
            <a:off x="7090948" y="3283020"/>
            <a:ext cx="504824" cy="177800"/>
          </a:xfrm>
          <a:prstGeom prst="rect">
            <a:avLst/>
          </a:prstGeom>
          <a:blipFill>
            <a:blip r:embed="rId72" cstate="print"/>
            <a:stretch>
              <a:fillRect/>
            </a:stretch>
          </a:blipFill>
        </p:spPr>
        <p:txBody>
          <a:bodyPr wrap="square" lIns="0" tIns="0" rIns="0" bIns="0" rtlCol="0"/>
          <a:lstStyle/>
          <a:p>
            <a:endParaRPr/>
          </a:p>
        </p:txBody>
      </p:sp>
      <p:sp>
        <p:nvSpPr>
          <p:cNvPr id="174" name="object 174"/>
          <p:cNvSpPr/>
          <p:nvPr/>
        </p:nvSpPr>
        <p:spPr>
          <a:xfrm>
            <a:off x="7046976" y="3197351"/>
            <a:ext cx="591312" cy="265175"/>
          </a:xfrm>
          <a:prstGeom prst="rect">
            <a:avLst/>
          </a:prstGeom>
          <a:blipFill>
            <a:blip r:embed="rId73" cstate="print"/>
            <a:stretch>
              <a:fillRect/>
            </a:stretch>
          </a:blipFill>
        </p:spPr>
        <p:txBody>
          <a:bodyPr wrap="square" lIns="0" tIns="0" rIns="0" bIns="0" rtlCol="0"/>
          <a:lstStyle/>
          <a:p>
            <a:endParaRPr/>
          </a:p>
        </p:txBody>
      </p:sp>
      <p:sp>
        <p:nvSpPr>
          <p:cNvPr id="175" name="object 175"/>
          <p:cNvSpPr/>
          <p:nvPr/>
        </p:nvSpPr>
        <p:spPr>
          <a:xfrm>
            <a:off x="7090948" y="3217932"/>
            <a:ext cx="503555" cy="177800"/>
          </a:xfrm>
          <a:custGeom>
            <a:avLst/>
            <a:gdLst/>
            <a:ahLst/>
            <a:cxnLst/>
            <a:rect l="l" t="t" r="r" b="b"/>
            <a:pathLst>
              <a:path w="503554" h="177800">
                <a:moveTo>
                  <a:pt x="251617" y="0"/>
                </a:moveTo>
                <a:lnTo>
                  <a:pt x="184727" y="3175"/>
                </a:lnTo>
                <a:lnTo>
                  <a:pt x="124621" y="12137"/>
                </a:lnTo>
                <a:lnTo>
                  <a:pt x="73696" y="26038"/>
                </a:lnTo>
                <a:lnTo>
                  <a:pt x="34353" y="44030"/>
                </a:lnTo>
                <a:lnTo>
                  <a:pt x="0" y="88900"/>
                </a:lnTo>
                <a:lnTo>
                  <a:pt x="8988" y="112533"/>
                </a:lnTo>
                <a:lnTo>
                  <a:pt x="73696" y="151761"/>
                </a:lnTo>
                <a:lnTo>
                  <a:pt x="124621" y="165662"/>
                </a:lnTo>
                <a:lnTo>
                  <a:pt x="184727" y="174624"/>
                </a:lnTo>
                <a:lnTo>
                  <a:pt x="251617" y="177800"/>
                </a:lnTo>
                <a:lnTo>
                  <a:pt x="318507" y="174624"/>
                </a:lnTo>
                <a:lnTo>
                  <a:pt x="378614" y="165662"/>
                </a:lnTo>
                <a:lnTo>
                  <a:pt x="429539" y="151761"/>
                </a:lnTo>
                <a:lnTo>
                  <a:pt x="468883" y="133769"/>
                </a:lnTo>
                <a:lnTo>
                  <a:pt x="503236" y="88900"/>
                </a:lnTo>
                <a:lnTo>
                  <a:pt x="494248" y="65266"/>
                </a:lnTo>
                <a:lnTo>
                  <a:pt x="429539" y="26038"/>
                </a:lnTo>
                <a:lnTo>
                  <a:pt x="378614" y="12137"/>
                </a:lnTo>
                <a:lnTo>
                  <a:pt x="318507" y="3175"/>
                </a:lnTo>
                <a:lnTo>
                  <a:pt x="251617" y="0"/>
                </a:lnTo>
                <a:close/>
              </a:path>
            </a:pathLst>
          </a:custGeom>
          <a:solidFill>
            <a:srgbClr val="BFBFBF"/>
          </a:solidFill>
        </p:spPr>
        <p:txBody>
          <a:bodyPr wrap="square" lIns="0" tIns="0" rIns="0" bIns="0" rtlCol="0"/>
          <a:lstStyle/>
          <a:p>
            <a:endParaRPr/>
          </a:p>
        </p:txBody>
      </p:sp>
      <p:sp>
        <p:nvSpPr>
          <p:cNvPr id="176" name="object 176"/>
          <p:cNvSpPr/>
          <p:nvPr/>
        </p:nvSpPr>
        <p:spPr>
          <a:xfrm>
            <a:off x="7090948" y="3217932"/>
            <a:ext cx="503555" cy="177800"/>
          </a:xfrm>
          <a:custGeom>
            <a:avLst/>
            <a:gdLst/>
            <a:ahLst/>
            <a:cxnLst/>
            <a:rect l="l" t="t" r="r" b="b"/>
            <a:pathLst>
              <a:path w="503554" h="177800">
                <a:moveTo>
                  <a:pt x="0" y="88900"/>
                </a:moveTo>
                <a:lnTo>
                  <a:pt x="34353" y="133769"/>
                </a:lnTo>
                <a:lnTo>
                  <a:pt x="73697" y="151761"/>
                </a:lnTo>
                <a:lnTo>
                  <a:pt x="124621" y="165662"/>
                </a:lnTo>
                <a:lnTo>
                  <a:pt x="184728" y="174624"/>
                </a:lnTo>
                <a:lnTo>
                  <a:pt x="251618" y="177800"/>
                </a:lnTo>
                <a:lnTo>
                  <a:pt x="318508" y="174624"/>
                </a:lnTo>
                <a:lnTo>
                  <a:pt x="378615" y="165662"/>
                </a:lnTo>
                <a:lnTo>
                  <a:pt x="429539" y="151761"/>
                </a:lnTo>
                <a:lnTo>
                  <a:pt x="468883" y="133769"/>
                </a:lnTo>
                <a:lnTo>
                  <a:pt x="503237" y="88900"/>
                </a:lnTo>
                <a:lnTo>
                  <a:pt x="494248" y="65266"/>
                </a:lnTo>
                <a:lnTo>
                  <a:pt x="429539" y="26038"/>
                </a:lnTo>
                <a:lnTo>
                  <a:pt x="378615" y="12137"/>
                </a:lnTo>
                <a:lnTo>
                  <a:pt x="318508" y="3175"/>
                </a:lnTo>
                <a:lnTo>
                  <a:pt x="251618" y="0"/>
                </a:lnTo>
                <a:lnTo>
                  <a:pt x="184728" y="3175"/>
                </a:lnTo>
                <a:lnTo>
                  <a:pt x="124621" y="12137"/>
                </a:lnTo>
                <a:lnTo>
                  <a:pt x="73697" y="26038"/>
                </a:lnTo>
                <a:lnTo>
                  <a:pt x="34353" y="44030"/>
                </a:lnTo>
                <a:lnTo>
                  <a:pt x="0" y="88900"/>
                </a:lnTo>
                <a:close/>
              </a:path>
            </a:pathLst>
          </a:custGeom>
          <a:ln w="6350">
            <a:solidFill>
              <a:srgbClr val="000000"/>
            </a:solidFill>
          </a:ln>
        </p:spPr>
        <p:txBody>
          <a:bodyPr wrap="square" lIns="0" tIns="0" rIns="0" bIns="0" rtlCol="0"/>
          <a:lstStyle/>
          <a:p>
            <a:endParaRPr/>
          </a:p>
        </p:txBody>
      </p:sp>
      <p:sp>
        <p:nvSpPr>
          <p:cNvPr id="177" name="object 177"/>
          <p:cNvSpPr/>
          <p:nvPr/>
        </p:nvSpPr>
        <p:spPr>
          <a:xfrm>
            <a:off x="7153656" y="3230879"/>
            <a:ext cx="377951" cy="146303"/>
          </a:xfrm>
          <a:prstGeom prst="rect">
            <a:avLst/>
          </a:prstGeom>
          <a:blipFill>
            <a:blip r:embed="rId74" cstate="print"/>
            <a:stretch>
              <a:fillRect/>
            </a:stretch>
          </a:blipFill>
        </p:spPr>
        <p:txBody>
          <a:bodyPr wrap="square" lIns="0" tIns="0" rIns="0" bIns="0" rtlCol="0"/>
          <a:lstStyle/>
          <a:p>
            <a:endParaRPr/>
          </a:p>
        </p:txBody>
      </p:sp>
      <p:sp>
        <p:nvSpPr>
          <p:cNvPr id="178" name="object 178"/>
          <p:cNvSpPr/>
          <p:nvPr/>
        </p:nvSpPr>
        <p:spPr>
          <a:xfrm>
            <a:off x="7194134" y="3249682"/>
            <a:ext cx="297180" cy="62230"/>
          </a:xfrm>
          <a:custGeom>
            <a:avLst/>
            <a:gdLst/>
            <a:ahLst/>
            <a:cxnLst/>
            <a:rect l="l" t="t" r="r" b="b"/>
            <a:pathLst>
              <a:path w="297179" h="62229">
                <a:moveTo>
                  <a:pt x="128085" y="27410"/>
                </a:moveTo>
                <a:lnTo>
                  <a:pt x="56735" y="27410"/>
                </a:lnTo>
                <a:lnTo>
                  <a:pt x="149639" y="61912"/>
                </a:lnTo>
                <a:lnTo>
                  <a:pt x="218850" y="34545"/>
                </a:lnTo>
                <a:lnTo>
                  <a:pt x="147957" y="34545"/>
                </a:lnTo>
                <a:lnTo>
                  <a:pt x="128085" y="27410"/>
                </a:lnTo>
                <a:close/>
              </a:path>
              <a:path w="297179" h="62229">
                <a:moveTo>
                  <a:pt x="239276" y="0"/>
                </a:moveTo>
                <a:lnTo>
                  <a:pt x="147957" y="34545"/>
                </a:lnTo>
                <a:lnTo>
                  <a:pt x="218850" y="34545"/>
                </a:lnTo>
                <a:lnTo>
                  <a:pt x="240225" y="26093"/>
                </a:lnTo>
                <a:lnTo>
                  <a:pt x="265568" y="26093"/>
                </a:lnTo>
                <a:lnTo>
                  <a:pt x="296863" y="13746"/>
                </a:lnTo>
                <a:lnTo>
                  <a:pt x="239276" y="0"/>
                </a:lnTo>
                <a:close/>
              </a:path>
              <a:path w="297179" h="62229">
                <a:moveTo>
                  <a:pt x="52235" y="177"/>
                </a:moveTo>
                <a:lnTo>
                  <a:pt x="0" y="15146"/>
                </a:lnTo>
                <a:lnTo>
                  <a:pt x="41714" y="31134"/>
                </a:lnTo>
                <a:lnTo>
                  <a:pt x="56735" y="27410"/>
                </a:lnTo>
                <a:lnTo>
                  <a:pt x="128085" y="27410"/>
                </a:lnTo>
                <a:lnTo>
                  <a:pt x="52235" y="177"/>
                </a:lnTo>
                <a:close/>
              </a:path>
              <a:path w="297179" h="62229">
                <a:moveTo>
                  <a:pt x="265568" y="26093"/>
                </a:moveTo>
                <a:lnTo>
                  <a:pt x="240225" y="26093"/>
                </a:lnTo>
                <a:lnTo>
                  <a:pt x="254019" y="30650"/>
                </a:lnTo>
                <a:lnTo>
                  <a:pt x="265568" y="26093"/>
                </a:lnTo>
                <a:close/>
              </a:path>
            </a:pathLst>
          </a:custGeom>
          <a:solidFill>
            <a:srgbClr val="262699"/>
          </a:solidFill>
        </p:spPr>
        <p:txBody>
          <a:bodyPr wrap="square" lIns="0" tIns="0" rIns="0" bIns="0" rtlCol="0"/>
          <a:lstStyle/>
          <a:p>
            <a:endParaRPr/>
          </a:p>
        </p:txBody>
      </p:sp>
      <p:sp>
        <p:nvSpPr>
          <p:cNvPr id="179" name="object 179"/>
          <p:cNvSpPr/>
          <p:nvPr/>
        </p:nvSpPr>
        <p:spPr>
          <a:xfrm>
            <a:off x="7348728" y="3282696"/>
            <a:ext cx="188975" cy="137160"/>
          </a:xfrm>
          <a:prstGeom prst="rect">
            <a:avLst/>
          </a:prstGeom>
          <a:blipFill>
            <a:blip r:embed="rId75" cstate="print"/>
            <a:stretch>
              <a:fillRect/>
            </a:stretch>
          </a:blipFill>
        </p:spPr>
        <p:txBody>
          <a:bodyPr wrap="square" lIns="0" tIns="0" rIns="0" bIns="0" rtlCol="0"/>
          <a:lstStyle/>
          <a:p>
            <a:endParaRPr/>
          </a:p>
        </p:txBody>
      </p:sp>
      <p:sp>
        <p:nvSpPr>
          <p:cNvPr id="180" name="object 180"/>
          <p:cNvSpPr/>
          <p:nvPr/>
        </p:nvSpPr>
        <p:spPr>
          <a:xfrm>
            <a:off x="7389398" y="3302069"/>
            <a:ext cx="107950" cy="53975"/>
          </a:xfrm>
          <a:custGeom>
            <a:avLst/>
            <a:gdLst/>
            <a:ahLst/>
            <a:cxnLst/>
            <a:rect l="l" t="t" r="r" b="b"/>
            <a:pathLst>
              <a:path w="107950" h="53975">
                <a:moveTo>
                  <a:pt x="0" y="0"/>
                </a:moveTo>
                <a:lnTo>
                  <a:pt x="118" y="16345"/>
                </a:lnTo>
                <a:lnTo>
                  <a:pt x="363" y="28521"/>
                </a:lnTo>
                <a:lnTo>
                  <a:pt x="68331" y="53975"/>
                </a:lnTo>
                <a:lnTo>
                  <a:pt x="107950" y="41708"/>
                </a:lnTo>
                <a:lnTo>
                  <a:pt x="0" y="0"/>
                </a:lnTo>
                <a:close/>
              </a:path>
            </a:pathLst>
          </a:custGeom>
          <a:solidFill>
            <a:srgbClr val="262699"/>
          </a:solidFill>
        </p:spPr>
        <p:txBody>
          <a:bodyPr wrap="square" lIns="0" tIns="0" rIns="0" bIns="0" rtlCol="0"/>
          <a:lstStyle/>
          <a:p>
            <a:endParaRPr/>
          </a:p>
        </p:txBody>
      </p:sp>
      <p:sp>
        <p:nvSpPr>
          <p:cNvPr id="181" name="object 181"/>
          <p:cNvSpPr/>
          <p:nvPr/>
        </p:nvSpPr>
        <p:spPr>
          <a:xfrm>
            <a:off x="7147559" y="3285744"/>
            <a:ext cx="188975" cy="134112"/>
          </a:xfrm>
          <a:prstGeom prst="rect">
            <a:avLst/>
          </a:prstGeom>
          <a:blipFill>
            <a:blip r:embed="rId76" cstate="print"/>
            <a:stretch>
              <a:fillRect/>
            </a:stretch>
          </a:blipFill>
        </p:spPr>
        <p:txBody>
          <a:bodyPr wrap="square" lIns="0" tIns="0" rIns="0" bIns="0" rtlCol="0"/>
          <a:lstStyle/>
          <a:p>
            <a:endParaRPr/>
          </a:p>
        </p:txBody>
      </p:sp>
      <p:sp>
        <p:nvSpPr>
          <p:cNvPr id="182" name="object 182"/>
          <p:cNvSpPr/>
          <p:nvPr/>
        </p:nvSpPr>
        <p:spPr>
          <a:xfrm>
            <a:off x="7189373" y="3303657"/>
            <a:ext cx="106680" cy="52705"/>
          </a:xfrm>
          <a:custGeom>
            <a:avLst/>
            <a:gdLst/>
            <a:ahLst/>
            <a:cxnLst/>
            <a:rect l="l" t="t" r="r" b="b"/>
            <a:pathLst>
              <a:path w="106679" h="52704">
                <a:moveTo>
                  <a:pt x="104909" y="0"/>
                </a:moveTo>
                <a:lnTo>
                  <a:pt x="0" y="40509"/>
                </a:lnTo>
                <a:lnTo>
                  <a:pt x="38478" y="52387"/>
                </a:lnTo>
                <a:lnTo>
                  <a:pt x="106361" y="25279"/>
                </a:lnTo>
                <a:lnTo>
                  <a:pt x="104909" y="0"/>
                </a:lnTo>
                <a:close/>
              </a:path>
            </a:pathLst>
          </a:custGeom>
          <a:solidFill>
            <a:srgbClr val="262699"/>
          </a:solidFill>
        </p:spPr>
        <p:txBody>
          <a:bodyPr wrap="square" lIns="0" tIns="0" rIns="0" bIns="0" rtlCol="0"/>
          <a:lstStyle/>
          <a:p>
            <a:endParaRPr/>
          </a:p>
        </p:txBody>
      </p:sp>
      <p:sp>
        <p:nvSpPr>
          <p:cNvPr id="183" name="object 183"/>
          <p:cNvSpPr/>
          <p:nvPr/>
        </p:nvSpPr>
        <p:spPr>
          <a:xfrm>
            <a:off x="7046976" y="3282696"/>
            <a:ext cx="91440" cy="155448"/>
          </a:xfrm>
          <a:prstGeom prst="rect">
            <a:avLst/>
          </a:prstGeom>
          <a:blipFill>
            <a:blip r:embed="rId77" cstate="print"/>
            <a:stretch>
              <a:fillRect/>
            </a:stretch>
          </a:blipFill>
        </p:spPr>
        <p:txBody>
          <a:bodyPr wrap="square" lIns="0" tIns="0" rIns="0" bIns="0" rtlCol="0"/>
          <a:lstStyle/>
          <a:p>
            <a:endParaRPr/>
          </a:p>
        </p:txBody>
      </p:sp>
      <p:sp>
        <p:nvSpPr>
          <p:cNvPr id="184" name="object 184"/>
          <p:cNvSpPr/>
          <p:nvPr/>
        </p:nvSpPr>
        <p:spPr>
          <a:xfrm>
            <a:off x="7090947" y="3306831"/>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185" name="object 185"/>
          <p:cNvSpPr/>
          <p:nvPr/>
        </p:nvSpPr>
        <p:spPr>
          <a:xfrm>
            <a:off x="7549895" y="3279647"/>
            <a:ext cx="91440" cy="155448"/>
          </a:xfrm>
          <a:prstGeom prst="rect">
            <a:avLst/>
          </a:prstGeom>
          <a:blipFill>
            <a:blip r:embed="rId78" cstate="print"/>
            <a:stretch>
              <a:fillRect/>
            </a:stretch>
          </a:blipFill>
        </p:spPr>
        <p:txBody>
          <a:bodyPr wrap="square" lIns="0" tIns="0" rIns="0" bIns="0" rtlCol="0"/>
          <a:lstStyle/>
          <a:p>
            <a:endParaRPr/>
          </a:p>
        </p:txBody>
      </p:sp>
      <p:sp>
        <p:nvSpPr>
          <p:cNvPr id="186" name="object 186"/>
          <p:cNvSpPr/>
          <p:nvPr/>
        </p:nvSpPr>
        <p:spPr>
          <a:xfrm>
            <a:off x="7594184" y="3305245"/>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187" name="object 187"/>
          <p:cNvSpPr/>
          <p:nvPr/>
        </p:nvSpPr>
        <p:spPr>
          <a:xfrm>
            <a:off x="8072509" y="2817061"/>
            <a:ext cx="498391" cy="722152"/>
          </a:xfrm>
          <a:prstGeom prst="rect">
            <a:avLst/>
          </a:prstGeom>
          <a:blipFill>
            <a:blip r:embed="rId79" cstate="print"/>
            <a:stretch>
              <a:fillRect/>
            </a:stretch>
          </a:blipFill>
        </p:spPr>
        <p:txBody>
          <a:bodyPr wrap="square" lIns="0" tIns="0" rIns="0" bIns="0" rtlCol="0"/>
          <a:lstStyle/>
          <a:p>
            <a:endParaRPr/>
          </a:p>
        </p:txBody>
      </p:sp>
      <p:sp>
        <p:nvSpPr>
          <p:cNvPr id="188" name="object 188"/>
          <p:cNvSpPr/>
          <p:nvPr/>
        </p:nvSpPr>
        <p:spPr>
          <a:xfrm>
            <a:off x="8584784" y="2886144"/>
            <a:ext cx="0" cy="1998980"/>
          </a:xfrm>
          <a:custGeom>
            <a:avLst/>
            <a:gdLst/>
            <a:ahLst/>
            <a:cxnLst/>
            <a:rect l="l" t="t" r="r" b="b"/>
            <a:pathLst>
              <a:path h="1998979">
                <a:moveTo>
                  <a:pt x="0" y="0"/>
                </a:moveTo>
                <a:lnTo>
                  <a:pt x="1" y="1998662"/>
                </a:lnTo>
              </a:path>
            </a:pathLst>
          </a:custGeom>
          <a:ln w="3175">
            <a:solidFill>
              <a:srgbClr val="000000"/>
            </a:solidFill>
          </a:ln>
        </p:spPr>
        <p:txBody>
          <a:bodyPr wrap="square" lIns="0" tIns="0" rIns="0" bIns="0" rtlCol="0"/>
          <a:lstStyle/>
          <a:p>
            <a:endParaRPr/>
          </a:p>
        </p:txBody>
      </p:sp>
      <p:sp>
        <p:nvSpPr>
          <p:cNvPr id="189" name="object 189"/>
          <p:cNvSpPr/>
          <p:nvPr/>
        </p:nvSpPr>
        <p:spPr>
          <a:xfrm>
            <a:off x="8076784" y="4884807"/>
            <a:ext cx="508000" cy="157480"/>
          </a:xfrm>
          <a:custGeom>
            <a:avLst/>
            <a:gdLst/>
            <a:ahLst/>
            <a:cxnLst/>
            <a:rect l="l" t="t" r="r" b="b"/>
            <a:pathLst>
              <a:path w="508000" h="157479">
                <a:moveTo>
                  <a:pt x="254000" y="0"/>
                </a:moveTo>
                <a:lnTo>
                  <a:pt x="186476" y="2806"/>
                </a:lnTo>
                <a:lnTo>
                  <a:pt x="125801" y="10728"/>
                </a:lnTo>
                <a:lnTo>
                  <a:pt x="74394" y="23015"/>
                </a:lnTo>
                <a:lnTo>
                  <a:pt x="34678" y="38919"/>
                </a:lnTo>
                <a:lnTo>
                  <a:pt x="0" y="78581"/>
                </a:lnTo>
                <a:lnTo>
                  <a:pt x="9073" y="99471"/>
                </a:lnTo>
                <a:lnTo>
                  <a:pt x="74394" y="134146"/>
                </a:lnTo>
                <a:lnTo>
                  <a:pt x="125801" y="146433"/>
                </a:lnTo>
                <a:lnTo>
                  <a:pt x="186476" y="154355"/>
                </a:lnTo>
                <a:lnTo>
                  <a:pt x="254000" y="157162"/>
                </a:lnTo>
                <a:lnTo>
                  <a:pt x="321523" y="154355"/>
                </a:lnTo>
                <a:lnTo>
                  <a:pt x="382198" y="146433"/>
                </a:lnTo>
                <a:lnTo>
                  <a:pt x="433605" y="134146"/>
                </a:lnTo>
                <a:lnTo>
                  <a:pt x="473321" y="118242"/>
                </a:lnTo>
                <a:lnTo>
                  <a:pt x="508000" y="78581"/>
                </a:lnTo>
                <a:lnTo>
                  <a:pt x="498926" y="57691"/>
                </a:lnTo>
                <a:lnTo>
                  <a:pt x="433605" y="23015"/>
                </a:lnTo>
                <a:lnTo>
                  <a:pt x="382198" y="10728"/>
                </a:lnTo>
                <a:lnTo>
                  <a:pt x="321523" y="2806"/>
                </a:lnTo>
                <a:lnTo>
                  <a:pt x="254000" y="0"/>
                </a:lnTo>
                <a:close/>
              </a:path>
            </a:pathLst>
          </a:custGeom>
          <a:solidFill>
            <a:srgbClr val="262699"/>
          </a:solidFill>
        </p:spPr>
        <p:txBody>
          <a:bodyPr wrap="square" lIns="0" tIns="0" rIns="0" bIns="0" rtlCol="0"/>
          <a:lstStyle/>
          <a:p>
            <a:endParaRPr/>
          </a:p>
        </p:txBody>
      </p:sp>
      <p:sp>
        <p:nvSpPr>
          <p:cNvPr id="190" name="object 190"/>
          <p:cNvSpPr/>
          <p:nvPr/>
        </p:nvSpPr>
        <p:spPr>
          <a:xfrm>
            <a:off x="8076784" y="4884807"/>
            <a:ext cx="508000" cy="157480"/>
          </a:xfrm>
          <a:custGeom>
            <a:avLst/>
            <a:gdLst/>
            <a:ahLst/>
            <a:cxnLst/>
            <a:rect l="l" t="t" r="r" b="b"/>
            <a:pathLst>
              <a:path w="508000" h="157479">
                <a:moveTo>
                  <a:pt x="0" y="78581"/>
                </a:moveTo>
                <a:lnTo>
                  <a:pt x="34678" y="38919"/>
                </a:lnTo>
                <a:lnTo>
                  <a:pt x="74394" y="23015"/>
                </a:lnTo>
                <a:lnTo>
                  <a:pt x="125801" y="10728"/>
                </a:lnTo>
                <a:lnTo>
                  <a:pt x="186476" y="2807"/>
                </a:lnTo>
                <a:lnTo>
                  <a:pt x="254000" y="0"/>
                </a:lnTo>
                <a:lnTo>
                  <a:pt x="321523" y="2807"/>
                </a:lnTo>
                <a:lnTo>
                  <a:pt x="382198" y="10728"/>
                </a:lnTo>
                <a:lnTo>
                  <a:pt x="433605" y="23015"/>
                </a:lnTo>
                <a:lnTo>
                  <a:pt x="473321" y="38919"/>
                </a:lnTo>
                <a:lnTo>
                  <a:pt x="508000" y="78581"/>
                </a:lnTo>
                <a:lnTo>
                  <a:pt x="498926" y="99471"/>
                </a:lnTo>
                <a:lnTo>
                  <a:pt x="433605" y="134147"/>
                </a:lnTo>
                <a:lnTo>
                  <a:pt x="382198" y="146434"/>
                </a:lnTo>
                <a:lnTo>
                  <a:pt x="321523" y="154355"/>
                </a:lnTo>
                <a:lnTo>
                  <a:pt x="254000" y="157163"/>
                </a:lnTo>
                <a:lnTo>
                  <a:pt x="186476" y="154355"/>
                </a:lnTo>
                <a:lnTo>
                  <a:pt x="125801" y="146434"/>
                </a:lnTo>
                <a:lnTo>
                  <a:pt x="74394" y="134147"/>
                </a:lnTo>
                <a:lnTo>
                  <a:pt x="34678" y="118243"/>
                </a:lnTo>
                <a:lnTo>
                  <a:pt x="0" y="78581"/>
                </a:lnTo>
                <a:close/>
              </a:path>
            </a:pathLst>
          </a:custGeom>
          <a:ln w="6350">
            <a:solidFill>
              <a:srgbClr val="000000"/>
            </a:solidFill>
          </a:ln>
        </p:spPr>
        <p:txBody>
          <a:bodyPr wrap="square" lIns="0" tIns="0" rIns="0" bIns="0" rtlCol="0"/>
          <a:lstStyle/>
          <a:p>
            <a:endParaRPr/>
          </a:p>
        </p:txBody>
      </p:sp>
      <p:sp>
        <p:nvSpPr>
          <p:cNvPr id="191" name="object 191"/>
          <p:cNvSpPr/>
          <p:nvPr/>
        </p:nvSpPr>
        <p:spPr>
          <a:xfrm>
            <a:off x="8076784" y="4923701"/>
            <a:ext cx="508000" cy="0"/>
          </a:xfrm>
          <a:custGeom>
            <a:avLst/>
            <a:gdLst/>
            <a:ahLst/>
            <a:cxnLst/>
            <a:rect l="l" t="t" r="r" b="b"/>
            <a:pathLst>
              <a:path w="508000">
                <a:moveTo>
                  <a:pt x="0" y="0"/>
                </a:moveTo>
                <a:lnTo>
                  <a:pt x="508000" y="0"/>
                </a:lnTo>
              </a:path>
            </a:pathLst>
          </a:custGeom>
          <a:ln w="77787">
            <a:solidFill>
              <a:srgbClr val="262699"/>
            </a:solidFill>
          </a:ln>
        </p:spPr>
        <p:txBody>
          <a:bodyPr wrap="square" lIns="0" tIns="0" rIns="0" bIns="0" rtlCol="0"/>
          <a:lstStyle/>
          <a:p>
            <a:endParaRPr/>
          </a:p>
        </p:txBody>
      </p:sp>
      <p:sp>
        <p:nvSpPr>
          <p:cNvPr id="192" name="object 192"/>
          <p:cNvSpPr/>
          <p:nvPr/>
        </p:nvSpPr>
        <p:spPr>
          <a:xfrm>
            <a:off x="8076784" y="4805432"/>
            <a:ext cx="508000" cy="157480"/>
          </a:xfrm>
          <a:custGeom>
            <a:avLst/>
            <a:gdLst/>
            <a:ahLst/>
            <a:cxnLst/>
            <a:rect l="l" t="t" r="r" b="b"/>
            <a:pathLst>
              <a:path w="508000" h="157479">
                <a:moveTo>
                  <a:pt x="254000" y="0"/>
                </a:moveTo>
                <a:lnTo>
                  <a:pt x="186476" y="2806"/>
                </a:lnTo>
                <a:lnTo>
                  <a:pt x="125801" y="10728"/>
                </a:lnTo>
                <a:lnTo>
                  <a:pt x="74394" y="23015"/>
                </a:lnTo>
                <a:lnTo>
                  <a:pt x="34678" y="38919"/>
                </a:lnTo>
                <a:lnTo>
                  <a:pt x="0" y="78581"/>
                </a:lnTo>
                <a:lnTo>
                  <a:pt x="9073" y="99471"/>
                </a:lnTo>
                <a:lnTo>
                  <a:pt x="74394" y="134146"/>
                </a:lnTo>
                <a:lnTo>
                  <a:pt x="125801" y="146433"/>
                </a:lnTo>
                <a:lnTo>
                  <a:pt x="186476" y="154355"/>
                </a:lnTo>
                <a:lnTo>
                  <a:pt x="254000" y="157162"/>
                </a:lnTo>
                <a:lnTo>
                  <a:pt x="321523" y="154355"/>
                </a:lnTo>
                <a:lnTo>
                  <a:pt x="382198" y="146433"/>
                </a:lnTo>
                <a:lnTo>
                  <a:pt x="433605" y="134146"/>
                </a:lnTo>
                <a:lnTo>
                  <a:pt x="473321" y="118242"/>
                </a:lnTo>
                <a:lnTo>
                  <a:pt x="508000" y="78581"/>
                </a:lnTo>
                <a:lnTo>
                  <a:pt x="498926" y="57691"/>
                </a:lnTo>
                <a:lnTo>
                  <a:pt x="433605" y="23015"/>
                </a:lnTo>
                <a:lnTo>
                  <a:pt x="382198" y="10728"/>
                </a:lnTo>
                <a:lnTo>
                  <a:pt x="321523" y="2806"/>
                </a:lnTo>
                <a:lnTo>
                  <a:pt x="254000" y="0"/>
                </a:lnTo>
                <a:close/>
              </a:path>
            </a:pathLst>
          </a:custGeom>
          <a:solidFill>
            <a:srgbClr val="ADADEB">
              <a:alpha val="54899"/>
            </a:srgbClr>
          </a:solidFill>
        </p:spPr>
        <p:txBody>
          <a:bodyPr wrap="square" lIns="0" tIns="0" rIns="0" bIns="0" rtlCol="0"/>
          <a:lstStyle/>
          <a:p>
            <a:endParaRPr/>
          </a:p>
        </p:txBody>
      </p:sp>
      <p:sp>
        <p:nvSpPr>
          <p:cNvPr id="193" name="object 193"/>
          <p:cNvSpPr/>
          <p:nvPr/>
        </p:nvSpPr>
        <p:spPr>
          <a:xfrm>
            <a:off x="8584784" y="4884807"/>
            <a:ext cx="0" cy="78105"/>
          </a:xfrm>
          <a:custGeom>
            <a:avLst/>
            <a:gdLst/>
            <a:ahLst/>
            <a:cxnLst/>
            <a:rect l="l" t="t" r="r" b="b"/>
            <a:pathLst>
              <a:path h="78104">
                <a:moveTo>
                  <a:pt x="0" y="0"/>
                </a:moveTo>
                <a:lnTo>
                  <a:pt x="1" y="77788"/>
                </a:lnTo>
              </a:path>
            </a:pathLst>
          </a:custGeom>
          <a:ln w="6350">
            <a:solidFill>
              <a:srgbClr val="000000"/>
            </a:solidFill>
          </a:ln>
        </p:spPr>
        <p:txBody>
          <a:bodyPr wrap="square" lIns="0" tIns="0" rIns="0" bIns="0" rtlCol="0"/>
          <a:lstStyle/>
          <a:p>
            <a:endParaRPr/>
          </a:p>
        </p:txBody>
      </p:sp>
      <p:sp>
        <p:nvSpPr>
          <p:cNvPr id="194" name="object 194"/>
          <p:cNvSpPr/>
          <p:nvPr/>
        </p:nvSpPr>
        <p:spPr>
          <a:xfrm>
            <a:off x="8076784" y="4884807"/>
            <a:ext cx="0" cy="78105"/>
          </a:xfrm>
          <a:custGeom>
            <a:avLst/>
            <a:gdLst/>
            <a:ahLst/>
            <a:cxnLst/>
            <a:rect l="l" t="t" r="r" b="b"/>
            <a:pathLst>
              <a:path h="78104">
                <a:moveTo>
                  <a:pt x="0" y="0"/>
                </a:moveTo>
                <a:lnTo>
                  <a:pt x="1" y="77788"/>
                </a:lnTo>
              </a:path>
            </a:pathLst>
          </a:custGeom>
          <a:ln w="6350">
            <a:solidFill>
              <a:srgbClr val="000000"/>
            </a:solidFill>
          </a:ln>
        </p:spPr>
        <p:txBody>
          <a:bodyPr wrap="square" lIns="0" tIns="0" rIns="0" bIns="0" rtlCol="0"/>
          <a:lstStyle/>
          <a:p>
            <a:endParaRPr/>
          </a:p>
        </p:txBody>
      </p:sp>
      <p:sp>
        <p:nvSpPr>
          <p:cNvPr id="195" name="object 195"/>
          <p:cNvSpPr/>
          <p:nvPr/>
        </p:nvSpPr>
        <p:spPr>
          <a:xfrm>
            <a:off x="8081547" y="3649732"/>
            <a:ext cx="498475" cy="1238250"/>
          </a:xfrm>
          <a:prstGeom prst="rect">
            <a:avLst/>
          </a:prstGeom>
          <a:blipFill>
            <a:blip r:embed="rId80" cstate="print"/>
            <a:stretch>
              <a:fillRect/>
            </a:stretch>
          </a:blipFill>
        </p:spPr>
        <p:txBody>
          <a:bodyPr wrap="square" lIns="0" tIns="0" rIns="0" bIns="0" rtlCol="0"/>
          <a:lstStyle/>
          <a:p>
            <a:endParaRPr/>
          </a:p>
        </p:txBody>
      </p:sp>
      <p:sp>
        <p:nvSpPr>
          <p:cNvPr id="196" name="object 196"/>
          <p:cNvSpPr/>
          <p:nvPr/>
        </p:nvSpPr>
        <p:spPr>
          <a:xfrm>
            <a:off x="8062497" y="2857569"/>
            <a:ext cx="9525" cy="2127250"/>
          </a:xfrm>
          <a:custGeom>
            <a:avLst/>
            <a:gdLst/>
            <a:ahLst/>
            <a:cxnLst/>
            <a:rect l="l" t="t" r="r" b="b"/>
            <a:pathLst>
              <a:path w="9525" h="2127250">
                <a:moveTo>
                  <a:pt x="0" y="0"/>
                </a:moveTo>
                <a:lnTo>
                  <a:pt x="9525" y="2127250"/>
                </a:lnTo>
              </a:path>
            </a:pathLst>
          </a:custGeom>
          <a:ln w="3175">
            <a:solidFill>
              <a:srgbClr val="000000"/>
            </a:solidFill>
          </a:ln>
        </p:spPr>
        <p:txBody>
          <a:bodyPr wrap="square" lIns="0" tIns="0" rIns="0" bIns="0" rtlCol="0"/>
          <a:lstStyle/>
          <a:p>
            <a:endParaRPr/>
          </a:p>
        </p:txBody>
      </p:sp>
      <p:sp>
        <p:nvSpPr>
          <p:cNvPr id="197" name="object 197"/>
          <p:cNvSpPr/>
          <p:nvPr/>
        </p:nvSpPr>
        <p:spPr>
          <a:xfrm>
            <a:off x="8068847" y="2752794"/>
            <a:ext cx="504825" cy="177800"/>
          </a:xfrm>
          <a:prstGeom prst="rect">
            <a:avLst/>
          </a:prstGeom>
          <a:blipFill>
            <a:blip r:embed="rId81" cstate="print"/>
            <a:stretch>
              <a:fillRect/>
            </a:stretch>
          </a:blipFill>
        </p:spPr>
        <p:txBody>
          <a:bodyPr wrap="square" lIns="0" tIns="0" rIns="0" bIns="0" rtlCol="0"/>
          <a:lstStyle/>
          <a:p>
            <a:endParaRPr/>
          </a:p>
        </p:txBody>
      </p:sp>
      <p:sp>
        <p:nvSpPr>
          <p:cNvPr id="198" name="object 198"/>
          <p:cNvSpPr/>
          <p:nvPr/>
        </p:nvSpPr>
        <p:spPr>
          <a:xfrm>
            <a:off x="8025383" y="2667000"/>
            <a:ext cx="591312" cy="265175"/>
          </a:xfrm>
          <a:prstGeom prst="rect">
            <a:avLst/>
          </a:prstGeom>
          <a:blipFill>
            <a:blip r:embed="rId82" cstate="print"/>
            <a:stretch>
              <a:fillRect/>
            </a:stretch>
          </a:blipFill>
        </p:spPr>
        <p:txBody>
          <a:bodyPr wrap="square" lIns="0" tIns="0" rIns="0" bIns="0" rtlCol="0"/>
          <a:lstStyle/>
          <a:p>
            <a:endParaRPr/>
          </a:p>
        </p:txBody>
      </p:sp>
      <p:sp>
        <p:nvSpPr>
          <p:cNvPr id="199" name="object 199"/>
          <p:cNvSpPr/>
          <p:nvPr/>
        </p:nvSpPr>
        <p:spPr>
          <a:xfrm>
            <a:off x="8068847" y="2687707"/>
            <a:ext cx="503555" cy="177800"/>
          </a:xfrm>
          <a:custGeom>
            <a:avLst/>
            <a:gdLst/>
            <a:ahLst/>
            <a:cxnLst/>
            <a:rect l="l" t="t" r="r" b="b"/>
            <a:pathLst>
              <a:path w="503554" h="177800">
                <a:moveTo>
                  <a:pt x="251618" y="0"/>
                </a:moveTo>
                <a:lnTo>
                  <a:pt x="184728" y="3175"/>
                </a:lnTo>
                <a:lnTo>
                  <a:pt x="124622" y="12137"/>
                </a:lnTo>
                <a:lnTo>
                  <a:pt x="73697" y="26038"/>
                </a:lnTo>
                <a:lnTo>
                  <a:pt x="34353" y="44030"/>
                </a:lnTo>
                <a:lnTo>
                  <a:pt x="0" y="88900"/>
                </a:lnTo>
                <a:lnTo>
                  <a:pt x="8988" y="112533"/>
                </a:lnTo>
                <a:lnTo>
                  <a:pt x="73697" y="151761"/>
                </a:lnTo>
                <a:lnTo>
                  <a:pt x="124622" y="165662"/>
                </a:lnTo>
                <a:lnTo>
                  <a:pt x="184728" y="174624"/>
                </a:lnTo>
                <a:lnTo>
                  <a:pt x="251618" y="177800"/>
                </a:lnTo>
                <a:lnTo>
                  <a:pt x="318508" y="174624"/>
                </a:lnTo>
                <a:lnTo>
                  <a:pt x="378615" y="165662"/>
                </a:lnTo>
                <a:lnTo>
                  <a:pt x="429539" y="151761"/>
                </a:lnTo>
                <a:lnTo>
                  <a:pt x="468884" y="133769"/>
                </a:lnTo>
                <a:lnTo>
                  <a:pt x="503237" y="88900"/>
                </a:lnTo>
                <a:lnTo>
                  <a:pt x="494249" y="65266"/>
                </a:lnTo>
                <a:lnTo>
                  <a:pt x="429539" y="26038"/>
                </a:lnTo>
                <a:lnTo>
                  <a:pt x="378615" y="12137"/>
                </a:lnTo>
                <a:lnTo>
                  <a:pt x="318508" y="3175"/>
                </a:lnTo>
                <a:lnTo>
                  <a:pt x="251618" y="0"/>
                </a:lnTo>
                <a:close/>
              </a:path>
            </a:pathLst>
          </a:custGeom>
          <a:solidFill>
            <a:srgbClr val="BFBFBF"/>
          </a:solidFill>
        </p:spPr>
        <p:txBody>
          <a:bodyPr wrap="square" lIns="0" tIns="0" rIns="0" bIns="0" rtlCol="0"/>
          <a:lstStyle/>
          <a:p>
            <a:endParaRPr/>
          </a:p>
        </p:txBody>
      </p:sp>
      <p:sp>
        <p:nvSpPr>
          <p:cNvPr id="200" name="object 200"/>
          <p:cNvSpPr/>
          <p:nvPr/>
        </p:nvSpPr>
        <p:spPr>
          <a:xfrm>
            <a:off x="8068847" y="2687707"/>
            <a:ext cx="503555" cy="177800"/>
          </a:xfrm>
          <a:custGeom>
            <a:avLst/>
            <a:gdLst/>
            <a:ahLst/>
            <a:cxnLst/>
            <a:rect l="l" t="t" r="r" b="b"/>
            <a:pathLst>
              <a:path w="503554" h="177800">
                <a:moveTo>
                  <a:pt x="0" y="88900"/>
                </a:moveTo>
                <a:lnTo>
                  <a:pt x="34353" y="133769"/>
                </a:lnTo>
                <a:lnTo>
                  <a:pt x="73697" y="151761"/>
                </a:lnTo>
                <a:lnTo>
                  <a:pt x="124621" y="165662"/>
                </a:lnTo>
                <a:lnTo>
                  <a:pt x="184728" y="174624"/>
                </a:lnTo>
                <a:lnTo>
                  <a:pt x="251618" y="177800"/>
                </a:lnTo>
                <a:lnTo>
                  <a:pt x="318508" y="174624"/>
                </a:lnTo>
                <a:lnTo>
                  <a:pt x="378615" y="165662"/>
                </a:lnTo>
                <a:lnTo>
                  <a:pt x="429539" y="151761"/>
                </a:lnTo>
                <a:lnTo>
                  <a:pt x="468883" y="133769"/>
                </a:lnTo>
                <a:lnTo>
                  <a:pt x="503237" y="88900"/>
                </a:lnTo>
                <a:lnTo>
                  <a:pt x="494248" y="65266"/>
                </a:lnTo>
                <a:lnTo>
                  <a:pt x="429539" y="26038"/>
                </a:lnTo>
                <a:lnTo>
                  <a:pt x="378615" y="12137"/>
                </a:lnTo>
                <a:lnTo>
                  <a:pt x="318508" y="3175"/>
                </a:lnTo>
                <a:lnTo>
                  <a:pt x="251618" y="0"/>
                </a:lnTo>
                <a:lnTo>
                  <a:pt x="184728" y="3175"/>
                </a:lnTo>
                <a:lnTo>
                  <a:pt x="124621" y="12137"/>
                </a:lnTo>
                <a:lnTo>
                  <a:pt x="73697" y="26038"/>
                </a:lnTo>
                <a:lnTo>
                  <a:pt x="34353" y="44030"/>
                </a:lnTo>
                <a:lnTo>
                  <a:pt x="0" y="88900"/>
                </a:lnTo>
                <a:close/>
              </a:path>
            </a:pathLst>
          </a:custGeom>
          <a:ln w="6350">
            <a:solidFill>
              <a:srgbClr val="000000"/>
            </a:solidFill>
          </a:ln>
        </p:spPr>
        <p:txBody>
          <a:bodyPr wrap="square" lIns="0" tIns="0" rIns="0" bIns="0" rtlCol="0"/>
          <a:lstStyle/>
          <a:p>
            <a:endParaRPr/>
          </a:p>
        </p:txBody>
      </p:sp>
      <p:sp>
        <p:nvSpPr>
          <p:cNvPr id="201" name="object 201"/>
          <p:cNvSpPr/>
          <p:nvPr/>
        </p:nvSpPr>
        <p:spPr>
          <a:xfrm>
            <a:off x="8129016" y="2700527"/>
            <a:ext cx="381000" cy="146303"/>
          </a:xfrm>
          <a:prstGeom prst="rect">
            <a:avLst/>
          </a:prstGeom>
          <a:blipFill>
            <a:blip r:embed="rId83" cstate="print"/>
            <a:stretch>
              <a:fillRect/>
            </a:stretch>
          </a:blipFill>
        </p:spPr>
        <p:txBody>
          <a:bodyPr wrap="square" lIns="0" tIns="0" rIns="0" bIns="0" rtlCol="0"/>
          <a:lstStyle/>
          <a:p>
            <a:endParaRPr/>
          </a:p>
        </p:txBody>
      </p:sp>
      <p:sp>
        <p:nvSpPr>
          <p:cNvPr id="202" name="object 202"/>
          <p:cNvSpPr/>
          <p:nvPr/>
        </p:nvSpPr>
        <p:spPr>
          <a:xfrm>
            <a:off x="8172034" y="2719457"/>
            <a:ext cx="297180" cy="62230"/>
          </a:xfrm>
          <a:custGeom>
            <a:avLst/>
            <a:gdLst/>
            <a:ahLst/>
            <a:cxnLst/>
            <a:rect l="l" t="t" r="r" b="b"/>
            <a:pathLst>
              <a:path w="297179" h="62230">
                <a:moveTo>
                  <a:pt x="128088" y="27411"/>
                </a:moveTo>
                <a:lnTo>
                  <a:pt x="56734" y="27411"/>
                </a:lnTo>
                <a:lnTo>
                  <a:pt x="149639" y="61912"/>
                </a:lnTo>
                <a:lnTo>
                  <a:pt x="218850" y="34545"/>
                </a:lnTo>
                <a:lnTo>
                  <a:pt x="147957" y="34545"/>
                </a:lnTo>
                <a:lnTo>
                  <a:pt x="128088" y="27411"/>
                </a:lnTo>
                <a:close/>
              </a:path>
              <a:path w="297179" h="62230">
                <a:moveTo>
                  <a:pt x="239276" y="0"/>
                </a:moveTo>
                <a:lnTo>
                  <a:pt x="147957" y="34545"/>
                </a:lnTo>
                <a:lnTo>
                  <a:pt x="218850" y="34545"/>
                </a:lnTo>
                <a:lnTo>
                  <a:pt x="240225" y="26093"/>
                </a:lnTo>
                <a:lnTo>
                  <a:pt x="265570" y="26093"/>
                </a:lnTo>
                <a:lnTo>
                  <a:pt x="296862" y="13746"/>
                </a:lnTo>
                <a:lnTo>
                  <a:pt x="239276" y="0"/>
                </a:lnTo>
                <a:close/>
              </a:path>
              <a:path w="297179" h="62230">
                <a:moveTo>
                  <a:pt x="52235" y="177"/>
                </a:moveTo>
                <a:lnTo>
                  <a:pt x="0" y="15147"/>
                </a:lnTo>
                <a:lnTo>
                  <a:pt x="41714" y="31135"/>
                </a:lnTo>
                <a:lnTo>
                  <a:pt x="56734" y="27411"/>
                </a:lnTo>
                <a:lnTo>
                  <a:pt x="128088" y="27411"/>
                </a:lnTo>
                <a:lnTo>
                  <a:pt x="52235" y="177"/>
                </a:lnTo>
                <a:close/>
              </a:path>
              <a:path w="297179" h="62230">
                <a:moveTo>
                  <a:pt x="265570" y="26093"/>
                </a:moveTo>
                <a:lnTo>
                  <a:pt x="240225" y="26093"/>
                </a:lnTo>
                <a:lnTo>
                  <a:pt x="254019" y="30651"/>
                </a:lnTo>
                <a:lnTo>
                  <a:pt x="265570" y="26093"/>
                </a:lnTo>
                <a:close/>
              </a:path>
            </a:pathLst>
          </a:custGeom>
          <a:solidFill>
            <a:srgbClr val="262699"/>
          </a:solidFill>
        </p:spPr>
        <p:txBody>
          <a:bodyPr wrap="square" lIns="0" tIns="0" rIns="0" bIns="0" rtlCol="0"/>
          <a:lstStyle/>
          <a:p>
            <a:endParaRPr/>
          </a:p>
        </p:txBody>
      </p:sp>
      <p:sp>
        <p:nvSpPr>
          <p:cNvPr id="203" name="object 203"/>
          <p:cNvSpPr/>
          <p:nvPr/>
        </p:nvSpPr>
        <p:spPr>
          <a:xfrm>
            <a:off x="8327135" y="2752344"/>
            <a:ext cx="188975" cy="137160"/>
          </a:xfrm>
          <a:prstGeom prst="rect">
            <a:avLst/>
          </a:prstGeom>
          <a:blipFill>
            <a:blip r:embed="rId84" cstate="print"/>
            <a:stretch>
              <a:fillRect/>
            </a:stretch>
          </a:blipFill>
        </p:spPr>
        <p:txBody>
          <a:bodyPr wrap="square" lIns="0" tIns="0" rIns="0" bIns="0" rtlCol="0"/>
          <a:lstStyle/>
          <a:p>
            <a:endParaRPr/>
          </a:p>
        </p:txBody>
      </p:sp>
      <p:sp>
        <p:nvSpPr>
          <p:cNvPr id="204" name="object 204"/>
          <p:cNvSpPr/>
          <p:nvPr/>
        </p:nvSpPr>
        <p:spPr>
          <a:xfrm>
            <a:off x="8367297" y="2771844"/>
            <a:ext cx="107950" cy="53975"/>
          </a:xfrm>
          <a:custGeom>
            <a:avLst/>
            <a:gdLst/>
            <a:ahLst/>
            <a:cxnLst/>
            <a:rect l="l" t="t" r="r" b="b"/>
            <a:pathLst>
              <a:path w="107950" h="53975">
                <a:moveTo>
                  <a:pt x="0" y="0"/>
                </a:moveTo>
                <a:lnTo>
                  <a:pt x="120" y="16344"/>
                </a:lnTo>
                <a:lnTo>
                  <a:pt x="364" y="28520"/>
                </a:lnTo>
                <a:lnTo>
                  <a:pt x="68332" y="53975"/>
                </a:lnTo>
                <a:lnTo>
                  <a:pt x="107950" y="41708"/>
                </a:lnTo>
                <a:lnTo>
                  <a:pt x="0" y="0"/>
                </a:lnTo>
                <a:close/>
              </a:path>
            </a:pathLst>
          </a:custGeom>
          <a:solidFill>
            <a:srgbClr val="262699"/>
          </a:solidFill>
        </p:spPr>
        <p:txBody>
          <a:bodyPr wrap="square" lIns="0" tIns="0" rIns="0" bIns="0" rtlCol="0"/>
          <a:lstStyle/>
          <a:p>
            <a:endParaRPr/>
          </a:p>
        </p:txBody>
      </p:sp>
      <p:sp>
        <p:nvSpPr>
          <p:cNvPr id="205" name="object 205"/>
          <p:cNvSpPr/>
          <p:nvPr/>
        </p:nvSpPr>
        <p:spPr>
          <a:xfrm>
            <a:off x="8125968" y="2755392"/>
            <a:ext cx="188975" cy="134112"/>
          </a:xfrm>
          <a:prstGeom prst="rect">
            <a:avLst/>
          </a:prstGeom>
          <a:blipFill>
            <a:blip r:embed="rId85" cstate="print"/>
            <a:stretch>
              <a:fillRect/>
            </a:stretch>
          </a:blipFill>
        </p:spPr>
        <p:txBody>
          <a:bodyPr wrap="square" lIns="0" tIns="0" rIns="0" bIns="0" rtlCol="0"/>
          <a:lstStyle/>
          <a:p>
            <a:endParaRPr/>
          </a:p>
        </p:txBody>
      </p:sp>
      <p:sp>
        <p:nvSpPr>
          <p:cNvPr id="206" name="object 206"/>
          <p:cNvSpPr/>
          <p:nvPr/>
        </p:nvSpPr>
        <p:spPr>
          <a:xfrm>
            <a:off x="8167272" y="2773432"/>
            <a:ext cx="106680" cy="52705"/>
          </a:xfrm>
          <a:custGeom>
            <a:avLst/>
            <a:gdLst/>
            <a:ahLst/>
            <a:cxnLst/>
            <a:rect l="l" t="t" r="r" b="b"/>
            <a:pathLst>
              <a:path w="106679" h="52705">
                <a:moveTo>
                  <a:pt x="104910" y="0"/>
                </a:moveTo>
                <a:lnTo>
                  <a:pt x="0" y="40509"/>
                </a:lnTo>
                <a:lnTo>
                  <a:pt x="38479" y="52387"/>
                </a:lnTo>
                <a:lnTo>
                  <a:pt x="106362" y="25279"/>
                </a:lnTo>
                <a:lnTo>
                  <a:pt x="104910" y="0"/>
                </a:lnTo>
                <a:close/>
              </a:path>
            </a:pathLst>
          </a:custGeom>
          <a:solidFill>
            <a:srgbClr val="262699"/>
          </a:solidFill>
        </p:spPr>
        <p:txBody>
          <a:bodyPr wrap="square" lIns="0" tIns="0" rIns="0" bIns="0" rtlCol="0"/>
          <a:lstStyle/>
          <a:p>
            <a:endParaRPr/>
          </a:p>
        </p:txBody>
      </p:sp>
      <p:sp>
        <p:nvSpPr>
          <p:cNvPr id="207" name="object 207"/>
          <p:cNvSpPr/>
          <p:nvPr/>
        </p:nvSpPr>
        <p:spPr>
          <a:xfrm>
            <a:off x="8025383" y="2752344"/>
            <a:ext cx="88392" cy="155448"/>
          </a:xfrm>
          <a:prstGeom prst="rect">
            <a:avLst/>
          </a:prstGeom>
          <a:blipFill>
            <a:blip r:embed="rId86" cstate="print"/>
            <a:stretch>
              <a:fillRect/>
            </a:stretch>
          </a:blipFill>
        </p:spPr>
        <p:txBody>
          <a:bodyPr wrap="square" lIns="0" tIns="0" rIns="0" bIns="0" rtlCol="0"/>
          <a:lstStyle/>
          <a:p>
            <a:endParaRPr/>
          </a:p>
        </p:txBody>
      </p:sp>
      <p:sp>
        <p:nvSpPr>
          <p:cNvPr id="208" name="object 208"/>
          <p:cNvSpPr/>
          <p:nvPr/>
        </p:nvSpPr>
        <p:spPr>
          <a:xfrm>
            <a:off x="8068847" y="2776606"/>
            <a:ext cx="1905" cy="68580"/>
          </a:xfrm>
          <a:custGeom>
            <a:avLst/>
            <a:gdLst/>
            <a:ahLst/>
            <a:cxnLst/>
            <a:rect l="l" t="t" r="r" b="b"/>
            <a:pathLst>
              <a:path w="1904" h="68580">
                <a:moveTo>
                  <a:pt x="793" y="-3175"/>
                </a:moveTo>
                <a:lnTo>
                  <a:pt x="793" y="71438"/>
                </a:lnTo>
              </a:path>
            </a:pathLst>
          </a:custGeom>
          <a:ln w="7937">
            <a:solidFill>
              <a:srgbClr val="000000"/>
            </a:solidFill>
          </a:ln>
        </p:spPr>
        <p:txBody>
          <a:bodyPr wrap="square" lIns="0" tIns="0" rIns="0" bIns="0" rtlCol="0"/>
          <a:lstStyle/>
          <a:p>
            <a:endParaRPr/>
          </a:p>
        </p:txBody>
      </p:sp>
      <p:sp>
        <p:nvSpPr>
          <p:cNvPr id="209" name="object 209"/>
          <p:cNvSpPr/>
          <p:nvPr/>
        </p:nvSpPr>
        <p:spPr>
          <a:xfrm>
            <a:off x="8528304" y="2749295"/>
            <a:ext cx="91440" cy="155448"/>
          </a:xfrm>
          <a:prstGeom prst="rect">
            <a:avLst/>
          </a:prstGeom>
          <a:blipFill>
            <a:blip r:embed="rId87" cstate="print"/>
            <a:stretch>
              <a:fillRect/>
            </a:stretch>
          </a:blipFill>
        </p:spPr>
        <p:txBody>
          <a:bodyPr wrap="square" lIns="0" tIns="0" rIns="0" bIns="0" rtlCol="0"/>
          <a:lstStyle/>
          <a:p>
            <a:endParaRPr/>
          </a:p>
        </p:txBody>
      </p:sp>
      <p:sp>
        <p:nvSpPr>
          <p:cNvPr id="210" name="object 210"/>
          <p:cNvSpPr/>
          <p:nvPr/>
        </p:nvSpPr>
        <p:spPr>
          <a:xfrm>
            <a:off x="8572084" y="2775020"/>
            <a:ext cx="1905" cy="68580"/>
          </a:xfrm>
          <a:custGeom>
            <a:avLst/>
            <a:gdLst/>
            <a:ahLst/>
            <a:cxnLst/>
            <a:rect l="l" t="t" r="r" b="b"/>
            <a:pathLst>
              <a:path w="1904" h="68580">
                <a:moveTo>
                  <a:pt x="794" y="-3175"/>
                </a:moveTo>
                <a:lnTo>
                  <a:pt x="794" y="71437"/>
                </a:lnTo>
              </a:path>
            </a:pathLst>
          </a:custGeom>
          <a:ln w="7938">
            <a:solidFill>
              <a:srgbClr val="000000"/>
            </a:solidFill>
          </a:ln>
        </p:spPr>
        <p:txBody>
          <a:bodyPr wrap="square" lIns="0" tIns="0" rIns="0" bIns="0" rtlCol="0"/>
          <a:lstStyle/>
          <a:p>
            <a:endParaRPr/>
          </a:p>
        </p:txBody>
      </p:sp>
      <p:sp>
        <p:nvSpPr>
          <p:cNvPr id="211" name="object 211"/>
          <p:cNvSpPr/>
          <p:nvPr/>
        </p:nvSpPr>
        <p:spPr>
          <a:xfrm>
            <a:off x="3419059" y="2803594"/>
            <a:ext cx="954405" cy="492125"/>
          </a:xfrm>
          <a:custGeom>
            <a:avLst/>
            <a:gdLst/>
            <a:ahLst/>
            <a:cxnLst/>
            <a:rect l="l" t="t" r="r" b="b"/>
            <a:pathLst>
              <a:path w="954404" h="492125">
                <a:moveTo>
                  <a:pt x="477043" y="0"/>
                </a:moveTo>
                <a:lnTo>
                  <a:pt x="417204" y="1917"/>
                </a:lnTo>
                <a:lnTo>
                  <a:pt x="359583" y="7514"/>
                </a:lnTo>
                <a:lnTo>
                  <a:pt x="304626" y="16562"/>
                </a:lnTo>
                <a:lnTo>
                  <a:pt x="252783" y="28830"/>
                </a:lnTo>
                <a:lnTo>
                  <a:pt x="204498" y="44086"/>
                </a:lnTo>
                <a:lnTo>
                  <a:pt x="160219" y="62100"/>
                </a:lnTo>
                <a:lnTo>
                  <a:pt x="120394" y="82642"/>
                </a:lnTo>
                <a:lnTo>
                  <a:pt x="85470" y="105481"/>
                </a:lnTo>
                <a:lnTo>
                  <a:pt x="55893" y="130387"/>
                </a:lnTo>
                <a:lnTo>
                  <a:pt x="14569" y="185475"/>
                </a:lnTo>
                <a:lnTo>
                  <a:pt x="0" y="246062"/>
                </a:lnTo>
                <a:lnTo>
                  <a:pt x="3716" y="276928"/>
                </a:lnTo>
                <a:lnTo>
                  <a:pt x="32110" y="334996"/>
                </a:lnTo>
                <a:lnTo>
                  <a:pt x="85470" y="386643"/>
                </a:lnTo>
                <a:lnTo>
                  <a:pt x="120394" y="409482"/>
                </a:lnTo>
                <a:lnTo>
                  <a:pt x="160219" y="430024"/>
                </a:lnTo>
                <a:lnTo>
                  <a:pt x="204498" y="448038"/>
                </a:lnTo>
                <a:lnTo>
                  <a:pt x="252783" y="463294"/>
                </a:lnTo>
                <a:lnTo>
                  <a:pt x="304626" y="475562"/>
                </a:lnTo>
                <a:lnTo>
                  <a:pt x="359583" y="484610"/>
                </a:lnTo>
                <a:lnTo>
                  <a:pt x="417204" y="490207"/>
                </a:lnTo>
                <a:lnTo>
                  <a:pt x="477043" y="492125"/>
                </a:lnTo>
                <a:lnTo>
                  <a:pt x="536883" y="490207"/>
                </a:lnTo>
                <a:lnTo>
                  <a:pt x="594504" y="484610"/>
                </a:lnTo>
                <a:lnTo>
                  <a:pt x="649460" y="475562"/>
                </a:lnTo>
                <a:lnTo>
                  <a:pt x="701304" y="463294"/>
                </a:lnTo>
                <a:lnTo>
                  <a:pt x="749589" y="448038"/>
                </a:lnTo>
                <a:lnTo>
                  <a:pt x="793868" y="430024"/>
                </a:lnTo>
                <a:lnTo>
                  <a:pt x="833693" y="409482"/>
                </a:lnTo>
                <a:lnTo>
                  <a:pt x="868618" y="386643"/>
                </a:lnTo>
                <a:lnTo>
                  <a:pt x="898195" y="361737"/>
                </a:lnTo>
                <a:lnTo>
                  <a:pt x="939519" y="306649"/>
                </a:lnTo>
                <a:lnTo>
                  <a:pt x="954088" y="246062"/>
                </a:lnTo>
                <a:lnTo>
                  <a:pt x="950371" y="215196"/>
                </a:lnTo>
                <a:lnTo>
                  <a:pt x="921978" y="157128"/>
                </a:lnTo>
                <a:lnTo>
                  <a:pt x="868618" y="105481"/>
                </a:lnTo>
                <a:lnTo>
                  <a:pt x="833693" y="82642"/>
                </a:lnTo>
                <a:lnTo>
                  <a:pt x="793868" y="62100"/>
                </a:lnTo>
                <a:lnTo>
                  <a:pt x="749589" y="44086"/>
                </a:lnTo>
                <a:lnTo>
                  <a:pt x="701304" y="28830"/>
                </a:lnTo>
                <a:lnTo>
                  <a:pt x="649460" y="16562"/>
                </a:lnTo>
                <a:lnTo>
                  <a:pt x="594504" y="7514"/>
                </a:lnTo>
                <a:lnTo>
                  <a:pt x="536883" y="1917"/>
                </a:lnTo>
                <a:lnTo>
                  <a:pt x="477043" y="0"/>
                </a:lnTo>
                <a:close/>
              </a:path>
            </a:pathLst>
          </a:custGeom>
          <a:solidFill>
            <a:srgbClr val="CC0000">
              <a:alpha val="27839"/>
            </a:srgbClr>
          </a:solidFill>
        </p:spPr>
        <p:txBody>
          <a:bodyPr wrap="square" lIns="0" tIns="0" rIns="0" bIns="0" rtlCol="0"/>
          <a:lstStyle/>
          <a:p>
            <a:endParaRPr/>
          </a:p>
        </p:txBody>
      </p:sp>
      <p:sp>
        <p:nvSpPr>
          <p:cNvPr id="212" name="object 212"/>
          <p:cNvSpPr/>
          <p:nvPr/>
        </p:nvSpPr>
        <p:spPr>
          <a:xfrm>
            <a:off x="3419059" y="2803594"/>
            <a:ext cx="954405" cy="492125"/>
          </a:xfrm>
          <a:custGeom>
            <a:avLst/>
            <a:gdLst/>
            <a:ahLst/>
            <a:cxnLst/>
            <a:rect l="l" t="t" r="r" b="b"/>
            <a:pathLst>
              <a:path w="954404" h="492125">
                <a:moveTo>
                  <a:pt x="0" y="246062"/>
                </a:moveTo>
                <a:lnTo>
                  <a:pt x="14569" y="185475"/>
                </a:lnTo>
                <a:lnTo>
                  <a:pt x="55893" y="130387"/>
                </a:lnTo>
                <a:lnTo>
                  <a:pt x="85470" y="105481"/>
                </a:lnTo>
                <a:lnTo>
                  <a:pt x="120395" y="82642"/>
                </a:lnTo>
                <a:lnTo>
                  <a:pt x="160220" y="62100"/>
                </a:lnTo>
                <a:lnTo>
                  <a:pt x="204498" y="44086"/>
                </a:lnTo>
                <a:lnTo>
                  <a:pt x="252783" y="28830"/>
                </a:lnTo>
                <a:lnTo>
                  <a:pt x="304627" y="16562"/>
                </a:lnTo>
                <a:lnTo>
                  <a:pt x="359583" y="7514"/>
                </a:lnTo>
                <a:lnTo>
                  <a:pt x="417204" y="1917"/>
                </a:lnTo>
                <a:lnTo>
                  <a:pt x="477044" y="0"/>
                </a:lnTo>
                <a:lnTo>
                  <a:pt x="536883" y="1917"/>
                </a:lnTo>
                <a:lnTo>
                  <a:pt x="594504" y="7514"/>
                </a:lnTo>
                <a:lnTo>
                  <a:pt x="649460" y="16562"/>
                </a:lnTo>
                <a:lnTo>
                  <a:pt x="701304" y="28830"/>
                </a:lnTo>
                <a:lnTo>
                  <a:pt x="749589" y="44086"/>
                </a:lnTo>
                <a:lnTo>
                  <a:pt x="793867" y="62100"/>
                </a:lnTo>
                <a:lnTo>
                  <a:pt x="833692" y="82642"/>
                </a:lnTo>
                <a:lnTo>
                  <a:pt x="868617" y="105481"/>
                </a:lnTo>
                <a:lnTo>
                  <a:pt x="898194" y="130387"/>
                </a:lnTo>
                <a:lnTo>
                  <a:pt x="939518" y="185475"/>
                </a:lnTo>
                <a:lnTo>
                  <a:pt x="954087" y="246062"/>
                </a:lnTo>
                <a:lnTo>
                  <a:pt x="950371" y="276928"/>
                </a:lnTo>
                <a:lnTo>
                  <a:pt x="921977" y="334996"/>
                </a:lnTo>
                <a:lnTo>
                  <a:pt x="868617" y="386643"/>
                </a:lnTo>
                <a:lnTo>
                  <a:pt x="833692" y="409482"/>
                </a:lnTo>
                <a:lnTo>
                  <a:pt x="793867" y="430024"/>
                </a:lnTo>
                <a:lnTo>
                  <a:pt x="749589" y="448038"/>
                </a:lnTo>
                <a:lnTo>
                  <a:pt x="701304" y="463294"/>
                </a:lnTo>
                <a:lnTo>
                  <a:pt x="649460" y="475562"/>
                </a:lnTo>
                <a:lnTo>
                  <a:pt x="594504" y="484610"/>
                </a:lnTo>
                <a:lnTo>
                  <a:pt x="536883" y="490207"/>
                </a:lnTo>
                <a:lnTo>
                  <a:pt x="477044" y="492125"/>
                </a:lnTo>
                <a:lnTo>
                  <a:pt x="417204" y="490207"/>
                </a:lnTo>
                <a:lnTo>
                  <a:pt x="359583" y="484610"/>
                </a:lnTo>
                <a:lnTo>
                  <a:pt x="304627" y="475562"/>
                </a:lnTo>
                <a:lnTo>
                  <a:pt x="252783" y="463294"/>
                </a:lnTo>
                <a:lnTo>
                  <a:pt x="204498" y="448038"/>
                </a:lnTo>
                <a:lnTo>
                  <a:pt x="160220" y="430024"/>
                </a:lnTo>
                <a:lnTo>
                  <a:pt x="120395" y="409482"/>
                </a:lnTo>
                <a:lnTo>
                  <a:pt x="85470" y="386643"/>
                </a:lnTo>
                <a:lnTo>
                  <a:pt x="55893" y="361737"/>
                </a:lnTo>
                <a:lnTo>
                  <a:pt x="14569" y="306649"/>
                </a:lnTo>
                <a:lnTo>
                  <a:pt x="0" y="246062"/>
                </a:lnTo>
                <a:close/>
              </a:path>
            </a:pathLst>
          </a:custGeom>
          <a:ln w="3175">
            <a:solidFill>
              <a:srgbClr val="CC0000"/>
            </a:solidFill>
          </a:ln>
        </p:spPr>
        <p:txBody>
          <a:bodyPr wrap="square" lIns="0" tIns="0" rIns="0" bIns="0" rtlCol="0"/>
          <a:lstStyle/>
          <a:p>
            <a:endParaRPr/>
          </a:p>
        </p:txBody>
      </p:sp>
      <p:sp>
        <p:nvSpPr>
          <p:cNvPr id="213" name="object 213"/>
          <p:cNvSpPr txBox="1"/>
          <p:nvPr/>
        </p:nvSpPr>
        <p:spPr>
          <a:xfrm>
            <a:off x="3511871" y="2808732"/>
            <a:ext cx="775970" cy="431165"/>
          </a:xfrm>
          <a:prstGeom prst="rect">
            <a:avLst/>
          </a:prstGeom>
        </p:spPr>
        <p:txBody>
          <a:bodyPr vert="horz" wrap="square" lIns="0" tIns="36830" rIns="0" bIns="0" rtlCol="0">
            <a:spAutoFit/>
          </a:bodyPr>
          <a:lstStyle/>
          <a:p>
            <a:pPr marL="12700" marR="5080" indent="68580">
              <a:lnSpc>
                <a:spcPts val="1510"/>
              </a:lnSpc>
              <a:spcBef>
                <a:spcPts val="290"/>
              </a:spcBef>
            </a:pPr>
            <a:r>
              <a:rPr sz="1400" spc="-5">
                <a:latin typeface="Arial"/>
                <a:cs typeface="Arial"/>
              </a:rPr>
              <a:t>Routing  </a:t>
            </a:r>
            <a:r>
              <a:rPr sz="1400">
                <a:latin typeface="Arial"/>
                <a:cs typeface="Arial"/>
              </a:rPr>
              <a:t>Al</a:t>
            </a:r>
            <a:r>
              <a:rPr sz="1400" spc="-5">
                <a:latin typeface="Arial"/>
                <a:cs typeface="Arial"/>
              </a:rPr>
              <a:t>gor</a:t>
            </a:r>
            <a:r>
              <a:rPr sz="1400">
                <a:latin typeface="Arial"/>
                <a:cs typeface="Arial"/>
              </a:rPr>
              <a:t>i</a:t>
            </a:r>
            <a:r>
              <a:rPr sz="1400" spc="-5">
                <a:latin typeface="Arial"/>
                <a:cs typeface="Arial"/>
              </a:rPr>
              <a:t>th</a:t>
            </a:r>
            <a:r>
              <a:rPr sz="1400">
                <a:latin typeface="Arial"/>
                <a:cs typeface="Arial"/>
              </a:rPr>
              <a:t>m</a:t>
            </a:r>
          </a:p>
        </p:txBody>
      </p:sp>
      <p:sp>
        <p:nvSpPr>
          <p:cNvPr id="214" name="object 214"/>
          <p:cNvSpPr/>
          <p:nvPr/>
        </p:nvSpPr>
        <p:spPr>
          <a:xfrm>
            <a:off x="4385848" y="2798748"/>
            <a:ext cx="1517650" cy="268605"/>
          </a:xfrm>
          <a:custGeom>
            <a:avLst/>
            <a:gdLst/>
            <a:ahLst/>
            <a:cxnLst/>
            <a:rect l="l" t="t" r="r" b="b"/>
            <a:pathLst>
              <a:path w="1517650" h="268605">
                <a:moveTo>
                  <a:pt x="70123" y="193003"/>
                </a:moveTo>
                <a:lnTo>
                  <a:pt x="0" y="241383"/>
                </a:lnTo>
                <a:lnTo>
                  <a:pt x="80778" y="268453"/>
                </a:lnTo>
                <a:lnTo>
                  <a:pt x="77477" y="245079"/>
                </a:lnTo>
                <a:lnTo>
                  <a:pt x="64651" y="245079"/>
                </a:lnTo>
                <a:lnTo>
                  <a:pt x="61099" y="219929"/>
                </a:lnTo>
                <a:lnTo>
                  <a:pt x="73674" y="218153"/>
                </a:lnTo>
                <a:lnTo>
                  <a:pt x="70123" y="193003"/>
                </a:lnTo>
                <a:close/>
              </a:path>
              <a:path w="1517650" h="268605">
                <a:moveTo>
                  <a:pt x="73674" y="218153"/>
                </a:moveTo>
                <a:lnTo>
                  <a:pt x="61099" y="219929"/>
                </a:lnTo>
                <a:lnTo>
                  <a:pt x="64651" y="245079"/>
                </a:lnTo>
                <a:lnTo>
                  <a:pt x="77226" y="243303"/>
                </a:lnTo>
                <a:lnTo>
                  <a:pt x="73674" y="218153"/>
                </a:lnTo>
                <a:close/>
              </a:path>
              <a:path w="1517650" h="268605">
                <a:moveTo>
                  <a:pt x="77226" y="243303"/>
                </a:moveTo>
                <a:lnTo>
                  <a:pt x="64651" y="245079"/>
                </a:lnTo>
                <a:lnTo>
                  <a:pt x="77477" y="245079"/>
                </a:lnTo>
                <a:lnTo>
                  <a:pt x="77226" y="243303"/>
                </a:lnTo>
                <a:close/>
              </a:path>
              <a:path w="1517650" h="268605">
                <a:moveTo>
                  <a:pt x="1440422" y="25151"/>
                </a:moveTo>
                <a:lnTo>
                  <a:pt x="73674" y="218153"/>
                </a:lnTo>
                <a:lnTo>
                  <a:pt x="77226" y="243303"/>
                </a:lnTo>
                <a:lnTo>
                  <a:pt x="1443973" y="50301"/>
                </a:lnTo>
                <a:lnTo>
                  <a:pt x="1440422" y="25151"/>
                </a:lnTo>
                <a:close/>
              </a:path>
              <a:path w="1517650" h="268605">
                <a:moveTo>
                  <a:pt x="1506622" y="23375"/>
                </a:moveTo>
                <a:lnTo>
                  <a:pt x="1452998" y="23375"/>
                </a:lnTo>
                <a:lnTo>
                  <a:pt x="1456549" y="48525"/>
                </a:lnTo>
                <a:lnTo>
                  <a:pt x="1443973" y="50301"/>
                </a:lnTo>
                <a:lnTo>
                  <a:pt x="1447525" y="75451"/>
                </a:lnTo>
                <a:lnTo>
                  <a:pt x="1517650" y="27071"/>
                </a:lnTo>
                <a:lnTo>
                  <a:pt x="1506622" y="23375"/>
                </a:lnTo>
                <a:close/>
              </a:path>
              <a:path w="1517650" h="268605">
                <a:moveTo>
                  <a:pt x="1452998" y="23375"/>
                </a:moveTo>
                <a:lnTo>
                  <a:pt x="1440422" y="25151"/>
                </a:lnTo>
                <a:lnTo>
                  <a:pt x="1443973" y="50301"/>
                </a:lnTo>
                <a:lnTo>
                  <a:pt x="1456549" y="48525"/>
                </a:lnTo>
                <a:lnTo>
                  <a:pt x="1452998" y="23375"/>
                </a:lnTo>
                <a:close/>
              </a:path>
              <a:path w="1517650" h="268605">
                <a:moveTo>
                  <a:pt x="1436870" y="0"/>
                </a:moveTo>
                <a:lnTo>
                  <a:pt x="1440422" y="25151"/>
                </a:lnTo>
                <a:lnTo>
                  <a:pt x="1452998" y="23375"/>
                </a:lnTo>
                <a:lnTo>
                  <a:pt x="1506622" y="23375"/>
                </a:lnTo>
                <a:lnTo>
                  <a:pt x="1436870" y="0"/>
                </a:lnTo>
                <a:close/>
              </a:path>
            </a:pathLst>
          </a:custGeom>
          <a:solidFill>
            <a:srgbClr val="CC0000"/>
          </a:solidFill>
        </p:spPr>
        <p:txBody>
          <a:bodyPr wrap="square" lIns="0" tIns="0" rIns="0" bIns="0" rtlCol="0"/>
          <a:lstStyle/>
          <a:p>
            <a:endParaRPr/>
          </a:p>
        </p:txBody>
      </p:sp>
      <p:sp>
        <p:nvSpPr>
          <p:cNvPr id="215" name="object 215"/>
          <p:cNvSpPr/>
          <p:nvPr/>
        </p:nvSpPr>
        <p:spPr>
          <a:xfrm>
            <a:off x="4303297" y="3208777"/>
            <a:ext cx="796925" cy="300990"/>
          </a:xfrm>
          <a:custGeom>
            <a:avLst/>
            <a:gdLst/>
            <a:ahLst/>
            <a:cxnLst/>
            <a:rect l="l" t="t" r="r" b="b"/>
            <a:pathLst>
              <a:path w="796925" h="300989">
                <a:moveTo>
                  <a:pt x="720815" y="276916"/>
                </a:moveTo>
                <a:lnTo>
                  <a:pt x="712411" y="300885"/>
                </a:lnTo>
                <a:lnTo>
                  <a:pt x="796925" y="290142"/>
                </a:lnTo>
                <a:lnTo>
                  <a:pt x="788175" y="281118"/>
                </a:lnTo>
                <a:lnTo>
                  <a:pt x="732800" y="281118"/>
                </a:lnTo>
                <a:lnTo>
                  <a:pt x="720815" y="276916"/>
                </a:lnTo>
                <a:close/>
              </a:path>
              <a:path w="796925" h="300989">
                <a:moveTo>
                  <a:pt x="729218" y="252947"/>
                </a:moveTo>
                <a:lnTo>
                  <a:pt x="720815" y="276916"/>
                </a:lnTo>
                <a:lnTo>
                  <a:pt x="732800" y="281118"/>
                </a:lnTo>
                <a:lnTo>
                  <a:pt x="741203" y="257149"/>
                </a:lnTo>
                <a:lnTo>
                  <a:pt x="729218" y="252947"/>
                </a:lnTo>
                <a:close/>
              </a:path>
              <a:path w="796925" h="300989">
                <a:moveTo>
                  <a:pt x="737622" y="228977"/>
                </a:moveTo>
                <a:lnTo>
                  <a:pt x="729218" y="252947"/>
                </a:lnTo>
                <a:lnTo>
                  <a:pt x="741203" y="257149"/>
                </a:lnTo>
                <a:lnTo>
                  <a:pt x="732800" y="281118"/>
                </a:lnTo>
                <a:lnTo>
                  <a:pt x="788175" y="281118"/>
                </a:lnTo>
                <a:lnTo>
                  <a:pt x="737622" y="228977"/>
                </a:lnTo>
                <a:close/>
              </a:path>
              <a:path w="796925" h="300989">
                <a:moveTo>
                  <a:pt x="76110" y="23969"/>
                </a:moveTo>
                <a:lnTo>
                  <a:pt x="67707" y="47938"/>
                </a:lnTo>
                <a:lnTo>
                  <a:pt x="720815" y="276916"/>
                </a:lnTo>
                <a:lnTo>
                  <a:pt x="729218" y="252947"/>
                </a:lnTo>
                <a:lnTo>
                  <a:pt x="76110" y="23969"/>
                </a:lnTo>
                <a:close/>
              </a:path>
              <a:path w="796925" h="300989">
                <a:moveTo>
                  <a:pt x="84514" y="0"/>
                </a:moveTo>
                <a:lnTo>
                  <a:pt x="0" y="10742"/>
                </a:lnTo>
                <a:lnTo>
                  <a:pt x="59303" y="71908"/>
                </a:lnTo>
                <a:lnTo>
                  <a:pt x="67707" y="47938"/>
                </a:lnTo>
                <a:lnTo>
                  <a:pt x="55721" y="43736"/>
                </a:lnTo>
                <a:lnTo>
                  <a:pt x="64124" y="19767"/>
                </a:lnTo>
                <a:lnTo>
                  <a:pt x="77584" y="19767"/>
                </a:lnTo>
                <a:lnTo>
                  <a:pt x="84514" y="0"/>
                </a:lnTo>
                <a:close/>
              </a:path>
              <a:path w="796925" h="300989">
                <a:moveTo>
                  <a:pt x="64124" y="19767"/>
                </a:moveTo>
                <a:lnTo>
                  <a:pt x="55721" y="43736"/>
                </a:lnTo>
                <a:lnTo>
                  <a:pt x="67707" y="47938"/>
                </a:lnTo>
                <a:lnTo>
                  <a:pt x="76110" y="23969"/>
                </a:lnTo>
                <a:lnTo>
                  <a:pt x="64124" y="19767"/>
                </a:lnTo>
                <a:close/>
              </a:path>
              <a:path w="796925" h="300989">
                <a:moveTo>
                  <a:pt x="77584" y="19767"/>
                </a:moveTo>
                <a:lnTo>
                  <a:pt x="64124" y="19767"/>
                </a:lnTo>
                <a:lnTo>
                  <a:pt x="76110" y="23969"/>
                </a:lnTo>
                <a:lnTo>
                  <a:pt x="77584" y="19767"/>
                </a:lnTo>
                <a:close/>
              </a:path>
            </a:pathLst>
          </a:custGeom>
          <a:solidFill>
            <a:srgbClr val="CC0000"/>
          </a:solidFill>
        </p:spPr>
        <p:txBody>
          <a:bodyPr wrap="square" lIns="0" tIns="0" rIns="0" bIns="0" rtlCol="0"/>
          <a:lstStyle/>
          <a:p>
            <a:endParaRPr/>
          </a:p>
        </p:txBody>
      </p:sp>
      <p:sp>
        <p:nvSpPr>
          <p:cNvPr id="216" name="object 216"/>
          <p:cNvSpPr/>
          <p:nvPr/>
        </p:nvSpPr>
        <p:spPr>
          <a:xfrm>
            <a:off x="6236872" y="2913132"/>
            <a:ext cx="892175" cy="509905"/>
          </a:xfrm>
          <a:custGeom>
            <a:avLst/>
            <a:gdLst/>
            <a:ahLst/>
            <a:cxnLst/>
            <a:rect l="l" t="t" r="r" b="b"/>
            <a:pathLst>
              <a:path w="892175" h="509904">
                <a:moveTo>
                  <a:pt x="819709" y="482822"/>
                </a:moveTo>
                <a:lnTo>
                  <a:pt x="807111" y="504878"/>
                </a:lnTo>
                <a:lnTo>
                  <a:pt x="892175" y="509587"/>
                </a:lnTo>
                <a:lnTo>
                  <a:pt x="878525" y="489121"/>
                </a:lnTo>
                <a:lnTo>
                  <a:pt x="830737" y="489121"/>
                </a:lnTo>
                <a:lnTo>
                  <a:pt x="819709" y="482822"/>
                </a:lnTo>
                <a:close/>
              </a:path>
              <a:path w="892175" h="509904">
                <a:moveTo>
                  <a:pt x="832306" y="460766"/>
                </a:moveTo>
                <a:lnTo>
                  <a:pt x="819709" y="482822"/>
                </a:lnTo>
                <a:lnTo>
                  <a:pt x="830737" y="489121"/>
                </a:lnTo>
                <a:lnTo>
                  <a:pt x="843334" y="467065"/>
                </a:lnTo>
                <a:lnTo>
                  <a:pt x="832306" y="460766"/>
                </a:lnTo>
                <a:close/>
              </a:path>
              <a:path w="892175" h="509904">
                <a:moveTo>
                  <a:pt x="844904" y="438711"/>
                </a:moveTo>
                <a:lnTo>
                  <a:pt x="832306" y="460766"/>
                </a:lnTo>
                <a:lnTo>
                  <a:pt x="843334" y="467065"/>
                </a:lnTo>
                <a:lnTo>
                  <a:pt x="830737" y="489121"/>
                </a:lnTo>
                <a:lnTo>
                  <a:pt x="878525" y="489121"/>
                </a:lnTo>
                <a:lnTo>
                  <a:pt x="844904" y="438711"/>
                </a:lnTo>
                <a:close/>
              </a:path>
              <a:path w="892175" h="509904">
                <a:moveTo>
                  <a:pt x="72467" y="26764"/>
                </a:moveTo>
                <a:lnTo>
                  <a:pt x="59869" y="48820"/>
                </a:lnTo>
                <a:lnTo>
                  <a:pt x="819709" y="482822"/>
                </a:lnTo>
                <a:lnTo>
                  <a:pt x="832306" y="460766"/>
                </a:lnTo>
                <a:lnTo>
                  <a:pt x="72467" y="26764"/>
                </a:lnTo>
                <a:close/>
              </a:path>
              <a:path w="892175" h="509904">
                <a:moveTo>
                  <a:pt x="0" y="0"/>
                </a:moveTo>
                <a:lnTo>
                  <a:pt x="47271" y="70876"/>
                </a:lnTo>
                <a:lnTo>
                  <a:pt x="59869" y="48820"/>
                </a:lnTo>
                <a:lnTo>
                  <a:pt x="48841" y="42522"/>
                </a:lnTo>
                <a:lnTo>
                  <a:pt x="61440" y="20466"/>
                </a:lnTo>
                <a:lnTo>
                  <a:pt x="76064" y="20466"/>
                </a:lnTo>
                <a:lnTo>
                  <a:pt x="85064" y="4709"/>
                </a:lnTo>
                <a:lnTo>
                  <a:pt x="0" y="0"/>
                </a:lnTo>
                <a:close/>
              </a:path>
              <a:path w="892175" h="509904">
                <a:moveTo>
                  <a:pt x="61440" y="20466"/>
                </a:moveTo>
                <a:lnTo>
                  <a:pt x="48841" y="42522"/>
                </a:lnTo>
                <a:lnTo>
                  <a:pt x="59869" y="48820"/>
                </a:lnTo>
                <a:lnTo>
                  <a:pt x="72467" y="26764"/>
                </a:lnTo>
                <a:lnTo>
                  <a:pt x="61440" y="20466"/>
                </a:lnTo>
                <a:close/>
              </a:path>
              <a:path w="892175" h="509904">
                <a:moveTo>
                  <a:pt x="76064" y="20466"/>
                </a:moveTo>
                <a:lnTo>
                  <a:pt x="61440" y="20466"/>
                </a:lnTo>
                <a:lnTo>
                  <a:pt x="72467" y="26764"/>
                </a:lnTo>
                <a:lnTo>
                  <a:pt x="76064" y="20466"/>
                </a:lnTo>
                <a:close/>
              </a:path>
            </a:pathLst>
          </a:custGeom>
          <a:solidFill>
            <a:srgbClr val="CC0000"/>
          </a:solidFill>
        </p:spPr>
        <p:txBody>
          <a:bodyPr wrap="square" lIns="0" tIns="0" rIns="0" bIns="0" rtlCol="0"/>
          <a:lstStyle/>
          <a:p>
            <a:endParaRPr/>
          </a:p>
        </p:txBody>
      </p:sp>
      <p:sp>
        <p:nvSpPr>
          <p:cNvPr id="217" name="object 217"/>
          <p:cNvSpPr/>
          <p:nvPr/>
        </p:nvSpPr>
        <p:spPr>
          <a:xfrm>
            <a:off x="6352759" y="2787314"/>
            <a:ext cx="1695450" cy="194945"/>
          </a:xfrm>
          <a:custGeom>
            <a:avLst/>
            <a:gdLst/>
            <a:ahLst/>
            <a:cxnLst/>
            <a:rect l="l" t="t" r="r" b="b"/>
            <a:pathLst>
              <a:path w="1695450" h="194944">
                <a:moveTo>
                  <a:pt x="1622390" y="118508"/>
                </a:moveTo>
                <a:lnTo>
                  <a:pt x="1620445" y="143834"/>
                </a:lnTo>
                <a:lnTo>
                  <a:pt x="1633109" y="144806"/>
                </a:lnTo>
                <a:lnTo>
                  <a:pt x="1631165" y="170131"/>
                </a:lnTo>
                <a:lnTo>
                  <a:pt x="1618426" y="170131"/>
                </a:lnTo>
                <a:lnTo>
                  <a:pt x="1616556" y="194485"/>
                </a:lnTo>
                <a:lnTo>
                  <a:pt x="1676308" y="170131"/>
                </a:lnTo>
                <a:lnTo>
                  <a:pt x="1631165" y="170131"/>
                </a:lnTo>
                <a:lnTo>
                  <a:pt x="1618501" y="169159"/>
                </a:lnTo>
                <a:lnTo>
                  <a:pt x="1678694" y="169159"/>
                </a:lnTo>
                <a:lnTo>
                  <a:pt x="1695450" y="162330"/>
                </a:lnTo>
                <a:lnTo>
                  <a:pt x="1622390" y="118508"/>
                </a:lnTo>
                <a:close/>
              </a:path>
              <a:path w="1695450" h="194944">
                <a:moveTo>
                  <a:pt x="1620445" y="143834"/>
                </a:moveTo>
                <a:lnTo>
                  <a:pt x="1618501" y="169159"/>
                </a:lnTo>
                <a:lnTo>
                  <a:pt x="1631165" y="170131"/>
                </a:lnTo>
                <a:lnTo>
                  <a:pt x="1633109" y="144806"/>
                </a:lnTo>
                <a:lnTo>
                  <a:pt x="1620445" y="143834"/>
                </a:lnTo>
                <a:close/>
              </a:path>
              <a:path w="1695450" h="194944">
                <a:moveTo>
                  <a:pt x="76948" y="25325"/>
                </a:moveTo>
                <a:lnTo>
                  <a:pt x="75003" y="50650"/>
                </a:lnTo>
                <a:lnTo>
                  <a:pt x="1618501" y="169159"/>
                </a:lnTo>
                <a:lnTo>
                  <a:pt x="1620445" y="143834"/>
                </a:lnTo>
                <a:lnTo>
                  <a:pt x="76948" y="25325"/>
                </a:lnTo>
                <a:close/>
              </a:path>
              <a:path w="1695450" h="194944">
                <a:moveTo>
                  <a:pt x="78892" y="0"/>
                </a:moveTo>
                <a:lnTo>
                  <a:pt x="0" y="32155"/>
                </a:lnTo>
                <a:lnTo>
                  <a:pt x="73059" y="75976"/>
                </a:lnTo>
                <a:lnTo>
                  <a:pt x="75003" y="50650"/>
                </a:lnTo>
                <a:lnTo>
                  <a:pt x="62341" y="49678"/>
                </a:lnTo>
                <a:lnTo>
                  <a:pt x="64286" y="24353"/>
                </a:lnTo>
                <a:lnTo>
                  <a:pt x="77022" y="24353"/>
                </a:lnTo>
                <a:lnTo>
                  <a:pt x="78892" y="0"/>
                </a:lnTo>
                <a:close/>
              </a:path>
              <a:path w="1695450" h="194944">
                <a:moveTo>
                  <a:pt x="64286" y="24353"/>
                </a:moveTo>
                <a:lnTo>
                  <a:pt x="62341" y="49678"/>
                </a:lnTo>
                <a:lnTo>
                  <a:pt x="75003" y="50650"/>
                </a:lnTo>
                <a:lnTo>
                  <a:pt x="76948" y="25325"/>
                </a:lnTo>
                <a:lnTo>
                  <a:pt x="64286" y="24353"/>
                </a:lnTo>
                <a:close/>
              </a:path>
              <a:path w="1695450" h="194944">
                <a:moveTo>
                  <a:pt x="77022" y="24353"/>
                </a:moveTo>
                <a:lnTo>
                  <a:pt x="64286" y="24353"/>
                </a:lnTo>
                <a:lnTo>
                  <a:pt x="76948" y="25325"/>
                </a:lnTo>
                <a:lnTo>
                  <a:pt x="77022" y="24353"/>
                </a:lnTo>
                <a:close/>
              </a:path>
            </a:pathLst>
          </a:custGeom>
          <a:solidFill>
            <a:srgbClr val="CC0000"/>
          </a:solidFill>
        </p:spPr>
        <p:txBody>
          <a:bodyPr wrap="square" lIns="0" tIns="0" rIns="0" bIns="0" rtlCol="0"/>
          <a:lstStyle/>
          <a:p>
            <a:endParaRPr/>
          </a:p>
        </p:txBody>
      </p:sp>
      <p:sp>
        <p:nvSpPr>
          <p:cNvPr id="218" name="object 218"/>
          <p:cNvSpPr/>
          <p:nvPr/>
        </p:nvSpPr>
        <p:spPr>
          <a:xfrm>
            <a:off x="8110122" y="2913132"/>
            <a:ext cx="421005" cy="180975"/>
          </a:xfrm>
          <a:custGeom>
            <a:avLst/>
            <a:gdLst/>
            <a:ahLst/>
            <a:cxnLst/>
            <a:rect l="l" t="t" r="r" b="b"/>
            <a:pathLst>
              <a:path w="421004" h="180975">
                <a:moveTo>
                  <a:pt x="210343" y="0"/>
                </a:moveTo>
                <a:lnTo>
                  <a:pt x="143858" y="4613"/>
                </a:lnTo>
                <a:lnTo>
                  <a:pt x="86117" y="17458"/>
                </a:lnTo>
                <a:lnTo>
                  <a:pt x="40584" y="37046"/>
                </a:lnTo>
                <a:lnTo>
                  <a:pt x="10723" y="61886"/>
                </a:lnTo>
                <a:lnTo>
                  <a:pt x="0" y="90487"/>
                </a:lnTo>
                <a:lnTo>
                  <a:pt x="10723" y="119088"/>
                </a:lnTo>
                <a:lnTo>
                  <a:pt x="40584" y="143928"/>
                </a:lnTo>
                <a:lnTo>
                  <a:pt x="86117" y="163516"/>
                </a:lnTo>
                <a:lnTo>
                  <a:pt x="143858" y="176361"/>
                </a:lnTo>
                <a:lnTo>
                  <a:pt x="210343" y="180975"/>
                </a:lnTo>
                <a:lnTo>
                  <a:pt x="276828" y="176361"/>
                </a:lnTo>
                <a:lnTo>
                  <a:pt x="334569" y="163516"/>
                </a:lnTo>
                <a:lnTo>
                  <a:pt x="380103" y="143928"/>
                </a:lnTo>
                <a:lnTo>
                  <a:pt x="409964" y="119088"/>
                </a:lnTo>
                <a:lnTo>
                  <a:pt x="420687" y="90487"/>
                </a:lnTo>
                <a:lnTo>
                  <a:pt x="409964" y="61886"/>
                </a:lnTo>
                <a:lnTo>
                  <a:pt x="380103" y="37046"/>
                </a:lnTo>
                <a:lnTo>
                  <a:pt x="334569" y="17458"/>
                </a:lnTo>
                <a:lnTo>
                  <a:pt x="276828" y="4613"/>
                </a:lnTo>
                <a:lnTo>
                  <a:pt x="210343" y="0"/>
                </a:lnTo>
                <a:close/>
              </a:path>
            </a:pathLst>
          </a:custGeom>
          <a:solidFill>
            <a:srgbClr val="CC0000">
              <a:alpha val="27839"/>
            </a:srgbClr>
          </a:solidFill>
        </p:spPr>
        <p:txBody>
          <a:bodyPr wrap="square" lIns="0" tIns="0" rIns="0" bIns="0" rtlCol="0"/>
          <a:lstStyle/>
          <a:p>
            <a:endParaRPr/>
          </a:p>
        </p:txBody>
      </p:sp>
      <p:sp>
        <p:nvSpPr>
          <p:cNvPr id="219" name="object 219"/>
          <p:cNvSpPr/>
          <p:nvPr/>
        </p:nvSpPr>
        <p:spPr>
          <a:xfrm>
            <a:off x="8110122" y="2913132"/>
            <a:ext cx="421005" cy="180975"/>
          </a:xfrm>
          <a:custGeom>
            <a:avLst/>
            <a:gdLst/>
            <a:ahLst/>
            <a:cxnLst/>
            <a:rect l="l" t="t" r="r" b="b"/>
            <a:pathLst>
              <a:path w="421004" h="180975">
                <a:moveTo>
                  <a:pt x="0" y="90487"/>
                </a:moveTo>
                <a:lnTo>
                  <a:pt x="40584" y="37046"/>
                </a:lnTo>
                <a:lnTo>
                  <a:pt x="86117" y="17458"/>
                </a:lnTo>
                <a:lnTo>
                  <a:pt x="143858" y="4613"/>
                </a:lnTo>
                <a:lnTo>
                  <a:pt x="210343" y="0"/>
                </a:lnTo>
                <a:lnTo>
                  <a:pt x="276828" y="4613"/>
                </a:lnTo>
                <a:lnTo>
                  <a:pt x="334569" y="17458"/>
                </a:lnTo>
                <a:lnTo>
                  <a:pt x="380102" y="37046"/>
                </a:lnTo>
                <a:lnTo>
                  <a:pt x="409963" y="61886"/>
                </a:lnTo>
                <a:lnTo>
                  <a:pt x="420687" y="90487"/>
                </a:lnTo>
                <a:lnTo>
                  <a:pt x="409963" y="119088"/>
                </a:lnTo>
                <a:lnTo>
                  <a:pt x="380102" y="143928"/>
                </a:lnTo>
                <a:lnTo>
                  <a:pt x="334569" y="163516"/>
                </a:lnTo>
                <a:lnTo>
                  <a:pt x="276828" y="176361"/>
                </a:lnTo>
                <a:lnTo>
                  <a:pt x="210343" y="180975"/>
                </a:lnTo>
                <a:lnTo>
                  <a:pt x="143858" y="176361"/>
                </a:lnTo>
                <a:lnTo>
                  <a:pt x="86117" y="163516"/>
                </a:lnTo>
                <a:lnTo>
                  <a:pt x="40584" y="143928"/>
                </a:lnTo>
                <a:lnTo>
                  <a:pt x="10723" y="119088"/>
                </a:lnTo>
                <a:lnTo>
                  <a:pt x="0" y="90487"/>
                </a:lnTo>
                <a:close/>
              </a:path>
            </a:pathLst>
          </a:custGeom>
          <a:ln w="3175">
            <a:solidFill>
              <a:srgbClr val="CC0000"/>
            </a:solidFill>
          </a:ln>
        </p:spPr>
        <p:txBody>
          <a:bodyPr wrap="square" lIns="0" tIns="0" rIns="0" bIns="0" rtlCol="0"/>
          <a:lstStyle/>
          <a:p>
            <a:endParaRPr/>
          </a:p>
        </p:txBody>
      </p:sp>
      <p:sp>
        <p:nvSpPr>
          <p:cNvPr id="220" name="object 220"/>
          <p:cNvSpPr/>
          <p:nvPr/>
        </p:nvSpPr>
        <p:spPr>
          <a:xfrm>
            <a:off x="7124284" y="3422719"/>
            <a:ext cx="421005" cy="182880"/>
          </a:xfrm>
          <a:custGeom>
            <a:avLst/>
            <a:gdLst/>
            <a:ahLst/>
            <a:cxnLst/>
            <a:rect l="l" t="t" r="r" b="b"/>
            <a:pathLst>
              <a:path w="421004" h="182879">
                <a:moveTo>
                  <a:pt x="210343" y="0"/>
                </a:moveTo>
                <a:lnTo>
                  <a:pt x="143858" y="4653"/>
                </a:lnTo>
                <a:lnTo>
                  <a:pt x="86117" y="17611"/>
                </a:lnTo>
                <a:lnTo>
                  <a:pt x="40584" y="37371"/>
                </a:lnTo>
                <a:lnTo>
                  <a:pt x="10723" y="62429"/>
                </a:lnTo>
                <a:lnTo>
                  <a:pt x="0" y="91281"/>
                </a:lnTo>
                <a:lnTo>
                  <a:pt x="10723" y="120132"/>
                </a:lnTo>
                <a:lnTo>
                  <a:pt x="40584" y="145190"/>
                </a:lnTo>
                <a:lnTo>
                  <a:pt x="86117" y="164950"/>
                </a:lnTo>
                <a:lnTo>
                  <a:pt x="143858" y="177908"/>
                </a:lnTo>
                <a:lnTo>
                  <a:pt x="210343" y="182562"/>
                </a:lnTo>
                <a:lnTo>
                  <a:pt x="276828" y="177908"/>
                </a:lnTo>
                <a:lnTo>
                  <a:pt x="334569" y="164950"/>
                </a:lnTo>
                <a:lnTo>
                  <a:pt x="380103" y="145190"/>
                </a:lnTo>
                <a:lnTo>
                  <a:pt x="409964" y="120132"/>
                </a:lnTo>
                <a:lnTo>
                  <a:pt x="420687" y="91281"/>
                </a:lnTo>
                <a:lnTo>
                  <a:pt x="409964" y="62429"/>
                </a:lnTo>
                <a:lnTo>
                  <a:pt x="380103" y="37371"/>
                </a:lnTo>
                <a:lnTo>
                  <a:pt x="334569" y="17611"/>
                </a:lnTo>
                <a:lnTo>
                  <a:pt x="276828" y="4653"/>
                </a:lnTo>
                <a:lnTo>
                  <a:pt x="210343" y="0"/>
                </a:lnTo>
                <a:close/>
              </a:path>
            </a:pathLst>
          </a:custGeom>
          <a:solidFill>
            <a:srgbClr val="CC0000">
              <a:alpha val="27839"/>
            </a:srgbClr>
          </a:solidFill>
        </p:spPr>
        <p:txBody>
          <a:bodyPr wrap="square" lIns="0" tIns="0" rIns="0" bIns="0" rtlCol="0"/>
          <a:lstStyle/>
          <a:p>
            <a:endParaRPr/>
          </a:p>
        </p:txBody>
      </p:sp>
      <p:sp>
        <p:nvSpPr>
          <p:cNvPr id="221" name="object 221"/>
          <p:cNvSpPr/>
          <p:nvPr/>
        </p:nvSpPr>
        <p:spPr>
          <a:xfrm>
            <a:off x="7124284" y="3422719"/>
            <a:ext cx="421005" cy="182880"/>
          </a:xfrm>
          <a:custGeom>
            <a:avLst/>
            <a:gdLst/>
            <a:ahLst/>
            <a:cxnLst/>
            <a:rect l="l" t="t" r="r" b="b"/>
            <a:pathLst>
              <a:path w="421004" h="182879">
                <a:moveTo>
                  <a:pt x="0" y="91281"/>
                </a:moveTo>
                <a:lnTo>
                  <a:pt x="40584" y="37371"/>
                </a:lnTo>
                <a:lnTo>
                  <a:pt x="86117" y="17611"/>
                </a:lnTo>
                <a:lnTo>
                  <a:pt x="143859" y="4653"/>
                </a:lnTo>
                <a:lnTo>
                  <a:pt x="210344" y="0"/>
                </a:lnTo>
                <a:lnTo>
                  <a:pt x="276828" y="4653"/>
                </a:lnTo>
                <a:lnTo>
                  <a:pt x="334570" y="17611"/>
                </a:lnTo>
                <a:lnTo>
                  <a:pt x="380103" y="37371"/>
                </a:lnTo>
                <a:lnTo>
                  <a:pt x="409964" y="62429"/>
                </a:lnTo>
                <a:lnTo>
                  <a:pt x="420688" y="91281"/>
                </a:lnTo>
                <a:lnTo>
                  <a:pt x="409964" y="120132"/>
                </a:lnTo>
                <a:lnTo>
                  <a:pt x="380103" y="145190"/>
                </a:lnTo>
                <a:lnTo>
                  <a:pt x="334570" y="164950"/>
                </a:lnTo>
                <a:lnTo>
                  <a:pt x="276828" y="177908"/>
                </a:lnTo>
                <a:lnTo>
                  <a:pt x="210344" y="182562"/>
                </a:lnTo>
                <a:lnTo>
                  <a:pt x="143859" y="177908"/>
                </a:lnTo>
                <a:lnTo>
                  <a:pt x="86117" y="164950"/>
                </a:lnTo>
                <a:lnTo>
                  <a:pt x="40584" y="145190"/>
                </a:lnTo>
                <a:lnTo>
                  <a:pt x="10723" y="120132"/>
                </a:lnTo>
                <a:lnTo>
                  <a:pt x="0" y="91281"/>
                </a:lnTo>
                <a:close/>
              </a:path>
            </a:pathLst>
          </a:custGeom>
          <a:ln w="3175">
            <a:solidFill>
              <a:srgbClr val="CC0000"/>
            </a:solidFill>
          </a:ln>
        </p:spPr>
        <p:txBody>
          <a:bodyPr wrap="square" lIns="0" tIns="0" rIns="0" bIns="0" rtlCol="0"/>
          <a:lstStyle/>
          <a:p>
            <a:endParaRPr/>
          </a:p>
        </p:txBody>
      </p:sp>
      <p:sp>
        <p:nvSpPr>
          <p:cNvPr id="222" name="object 222"/>
          <p:cNvSpPr/>
          <p:nvPr/>
        </p:nvSpPr>
        <p:spPr>
          <a:xfrm>
            <a:off x="5919373" y="2725807"/>
            <a:ext cx="421005" cy="182880"/>
          </a:xfrm>
          <a:custGeom>
            <a:avLst/>
            <a:gdLst/>
            <a:ahLst/>
            <a:cxnLst/>
            <a:rect l="l" t="t" r="r" b="b"/>
            <a:pathLst>
              <a:path w="421004" h="182880">
                <a:moveTo>
                  <a:pt x="210342" y="0"/>
                </a:moveTo>
                <a:lnTo>
                  <a:pt x="143857" y="4653"/>
                </a:lnTo>
                <a:lnTo>
                  <a:pt x="86116" y="17611"/>
                </a:lnTo>
                <a:lnTo>
                  <a:pt x="40583" y="37371"/>
                </a:lnTo>
                <a:lnTo>
                  <a:pt x="10723" y="62429"/>
                </a:lnTo>
                <a:lnTo>
                  <a:pt x="0" y="91281"/>
                </a:lnTo>
                <a:lnTo>
                  <a:pt x="10723" y="120132"/>
                </a:lnTo>
                <a:lnTo>
                  <a:pt x="40583" y="145190"/>
                </a:lnTo>
                <a:lnTo>
                  <a:pt x="86116" y="164950"/>
                </a:lnTo>
                <a:lnTo>
                  <a:pt x="143857" y="177908"/>
                </a:lnTo>
                <a:lnTo>
                  <a:pt x="210342" y="182562"/>
                </a:lnTo>
                <a:lnTo>
                  <a:pt x="276827" y="177908"/>
                </a:lnTo>
                <a:lnTo>
                  <a:pt x="334568" y="164950"/>
                </a:lnTo>
                <a:lnTo>
                  <a:pt x="380102" y="145190"/>
                </a:lnTo>
                <a:lnTo>
                  <a:pt x="409962" y="120132"/>
                </a:lnTo>
                <a:lnTo>
                  <a:pt x="420686" y="91281"/>
                </a:lnTo>
                <a:lnTo>
                  <a:pt x="409962" y="62429"/>
                </a:lnTo>
                <a:lnTo>
                  <a:pt x="380102" y="37371"/>
                </a:lnTo>
                <a:lnTo>
                  <a:pt x="334568" y="17611"/>
                </a:lnTo>
                <a:lnTo>
                  <a:pt x="276827" y="4653"/>
                </a:lnTo>
                <a:lnTo>
                  <a:pt x="210342" y="0"/>
                </a:lnTo>
                <a:close/>
              </a:path>
            </a:pathLst>
          </a:custGeom>
          <a:solidFill>
            <a:srgbClr val="CC0000">
              <a:alpha val="27839"/>
            </a:srgbClr>
          </a:solidFill>
        </p:spPr>
        <p:txBody>
          <a:bodyPr wrap="square" lIns="0" tIns="0" rIns="0" bIns="0" rtlCol="0"/>
          <a:lstStyle/>
          <a:p>
            <a:endParaRPr/>
          </a:p>
        </p:txBody>
      </p:sp>
      <p:sp>
        <p:nvSpPr>
          <p:cNvPr id="223" name="object 223"/>
          <p:cNvSpPr/>
          <p:nvPr/>
        </p:nvSpPr>
        <p:spPr>
          <a:xfrm>
            <a:off x="5919373" y="2725807"/>
            <a:ext cx="421005" cy="182880"/>
          </a:xfrm>
          <a:custGeom>
            <a:avLst/>
            <a:gdLst/>
            <a:ahLst/>
            <a:cxnLst/>
            <a:rect l="l" t="t" r="r" b="b"/>
            <a:pathLst>
              <a:path w="421004" h="182880">
                <a:moveTo>
                  <a:pt x="0" y="91281"/>
                </a:moveTo>
                <a:lnTo>
                  <a:pt x="40584" y="37371"/>
                </a:lnTo>
                <a:lnTo>
                  <a:pt x="86117" y="17612"/>
                </a:lnTo>
                <a:lnTo>
                  <a:pt x="143858" y="4653"/>
                </a:lnTo>
                <a:lnTo>
                  <a:pt x="210343" y="0"/>
                </a:lnTo>
                <a:lnTo>
                  <a:pt x="276828" y="4653"/>
                </a:lnTo>
                <a:lnTo>
                  <a:pt x="334569" y="17612"/>
                </a:lnTo>
                <a:lnTo>
                  <a:pt x="380102" y="37371"/>
                </a:lnTo>
                <a:lnTo>
                  <a:pt x="409963" y="62429"/>
                </a:lnTo>
                <a:lnTo>
                  <a:pt x="420687" y="91281"/>
                </a:lnTo>
                <a:lnTo>
                  <a:pt x="409963" y="120133"/>
                </a:lnTo>
                <a:lnTo>
                  <a:pt x="380102" y="145191"/>
                </a:lnTo>
                <a:lnTo>
                  <a:pt x="334569" y="164950"/>
                </a:lnTo>
                <a:lnTo>
                  <a:pt x="276828" y="177909"/>
                </a:lnTo>
                <a:lnTo>
                  <a:pt x="210343" y="182563"/>
                </a:lnTo>
                <a:lnTo>
                  <a:pt x="143858" y="177909"/>
                </a:lnTo>
                <a:lnTo>
                  <a:pt x="86117" y="164950"/>
                </a:lnTo>
                <a:lnTo>
                  <a:pt x="40584" y="145191"/>
                </a:lnTo>
                <a:lnTo>
                  <a:pt x="10723" y="120133"/>
                </a:lnTo>
                <a:lnTo>
                  <a:pt x="0" y="91281"/>
                </a:lnTo>
                <a:close/>
              </a:path>
            </a:pathLst>
          </a:custGeom>
          <a:ln w="3175">
            <a:solidFill>
              <a:srgbClr val="CC0000"/>
            </a:solidFill>
          </a:ln>
        </p:spPr>
        <p:txBody>
          <a:bodyPr wrap="square" lIns="0" tIns="0" rIns="0" bIns="0" rtlCol="0"/>
          <a:lstStyle/>
          <a:p>
            <a:endParaRPr/>
          </a:p>
        </p:txBody>
      </p:sp>
      <p:sp>
        <p:nvSpPr>
          <p:cNvPr id="224" name="object 224"/>
          <p:cNvSpPr/>
          <p:nvPr/>
        </p:nvSpPr>
        <p:spPr>
          <a:xfrm>
            <a:off x="5124034" y="3421132"/>
            <a:ext cx="421005" cy="180975"/>
          </a:xfrm>
          <a:custGeom>
            <a:avLst/>
            <a:gdLst/>
            <a:ahLst/>
            <a:cxnLst/>
            <a:rect l="l" t="t" r="r" b="b"/>
            <a:pathLst>
              <a:path w="421004" h="180975">
                <a:moveTo>
                  <a:pt x="210343" y="0"/>
                </a:moveTo>
                <a:lnTo>
                  <a:pt x="143858" y="4613"/>
                </a:lnTo>
                <a:lnTo>
                  <a:pt x="86117" y="17458"/>
                </a:lnTo>
                <a:lnTo>
                  <a:pt x="40584" y="37046"/>
                </a:lnTo>
                <a:lnTo>
                  <a:pt x="10723" y="61886"/>
                </a:lnTo>
                <a:lnTo>
                  <a:pt x="0" y="90487"/>
                </a:lnTo>
                <a:lnTo>
                  <a:pt x="10723" y="119088"/>
                </a:lnTo>
                <a:lnTo>
                  <a:pt x="40584" y="143928"/>
                </a:lnTo>
                <a:lnTo>
                  <a:pt x="86117" y="163516"/>
                </a:lnTo>
                <a:lnTo>
                  <a:pt x="143858" y="176361"/>
                </a:lnTo>
                <a:lnTo>
                  <a:pt x="210343" y="180975"/>
                </a:lnTo>
                <a:lnTo>
                  <a:pt x="276829" y="176361"/>
                </a:lnTo>
                <a:lnTo>
                  <a:pt x="334570" y="163516"/>
                </a:lnTo>
                <a:lnTo>
                  <a:pt x="380104" y="143928"/>
                </a:lnTo>
                <a:lnTo>
                  <a:pt x="409965" y="119088"/>
                </a:lnTo>
                <a:lnTo>
                  <a:pt x="420688" y="90487"/>
                </a:lnTo>
                <a:lnTo>
                  <a:pt x="409965" y="61886"/>
                </a:lnTo>
                <a:lnTo>
                  <a:pt x="380104" y="37046"/>
                </a:lnTo>
                <a:lnTo>
                  <a:pt x="334570" y="17458"/>
                </a:lnTo>
                <a:lnTo>
                  <a:pt x="276829" y="4613"/>
                </a:lnTo>
                <a:lnTo>
                  <a:pt x="210343" y="0"/>
                </a:lnTo>
                <a:close/>
              </a:path>
            </a:pathLst>
          </a:custGeom>
          <a:solidFill>
            <a:srgbClr val="CC0000">
              <a:alpha val="27839"/>
            </a:srgbClr>
          </a:solidFill>
        </p:spPr>
        <p:txBody>
          <a:bodyPr wrap="square" lIns="0" tIns="0" rIns="0" bIns="0" rtlCol="0"/>
          <a:lstStyle/>
          <a:p>
            <a:endParaRPr/>
          </a:p>
        </p:txBody>
      </p:sp>
      <p:sp>
        <p:nvSpPr>
          <p:cNvPr id="225" name="object 225"/>
          <p:cNvSpPr/>
          <p:nvPr/>
        </p:nvSpPr>
        <p:spPr>
          <a:xfrm>
            <a:off x="5124034" y="3421132"/>
            <a:ext cx="421005" cy="180975"/>
          </a:xfrm>
          <a:custGeom>
            <a:avLst/>
            <a:gdLst/>
            <a:ahLst/>
            <a:cxnLst/>
            <a:rect l="l" t="t" r="r" b="b"/>
            <a:pathLst>
              <a:path w="421004" h="180975">
                <a:moveTo>
                  <a:pt x="0" y="90487"/>
                </a:moveTo>
                <a:lnTo>
                  <a:pt x="40584" y="37046"/>
                </a:lnTo>
                <a:lnTo>
                  <a:pt x="86117" y="17458"/>
                </a:lnTo>
                <a:lnTo>
                  <a:pt x="143859" y="4613"/>
                </a:lnTo>
                <a:lnTo>
                  <a:pt x="210344" y="0"/>
                </a:lnTo>
                <a:lnTo>
                  <a:pt x="276828" y="4613"/>
                </a:lnTo>
                <a:lnTo>
                  <a:pt x="334570" y="17458"/>
                </a:lnTo>
                <a:lnTo>
                  <a:pt x="380103" y="37046"/>
                </a:lnTo>
                <a:lnTo>
                  <a:pt x="409964" y="61886"/>
                </a:lnTo>
                <a:lnTo>
                  <a:pt x="420688" y="90487"/>
                </a:lnTo>
                <a:lnTo>
                  <a:pt x="409964" y="119088"/>
                </a:lnTo>
                <a:lnTo>
                  <a:pt x="380103" y="143928"/>
                </a:lnTo>
                <a:lnTo>
                  <a:pt x="334570" y="163516"/>
                </a:lnTo>
                <a:lnTo>
                  <a:pt x="276828" y="176361"/>
                </a:lnTo>
                <a:lnTo>
                  <a:pt x="210344" y="180975"/>
                </a:lnTo>
                <a:lnTo>
                  <a:pt x="143859" y="176361"/>
                </a:lnTo>
                <a:lnTo>
                  <a:pt x="86117" y="163516"/>
                </a:lnTo>
                <a:lnTo>
                  <a:pt x="40584" y="143928"/>
                </a:lnTo>
                <a:lnTo>
                  <a:pt x="10723" y="119088"/>
                </a:lnTo>
                <a:lnTo>
                  <a:pt x="0" y="90487"/>
                </a:lnTo>
                <a:close/>
              </a:path>
            </a:pathLst>
          </a:custGeom>
          <a:ln w="3175">
            <a:solidFill>
              <a:srgbClr val="CC0000"/>
            </a:solidFill>
          </a:ln>
        </p:spPr>
        <p:txBody>
          <a:bodyPr wrap="square" lIns="0" tIns="0" rIns="0" bIns="0" rtlCol="0"/>
          <a:lstStyle/>
          <a:p>
            <a:endParaRPr/>
          </a:p>
        </p:txBody>
      </p:sp>
      <p:sp>
        <p:nvSpPr>
          <p:cNvPr id="226" name="object 226"/>
          <p:cNvSpPr/>
          <p:nvPr/>
        </p:nvSpPr>
        <p:spPr>
          <a:xfrm>
            <a:off x="4373148" y="3095840"/>
            <a:ext cx="2738755" cy="396875"/>
          </a:xfrm>
          <a:custGeom>
            <a:avLst/>
            <a:gdLst/>
            <a:ahLst/>
            <a:cxnLst/>
            <a:rect l="l" t="t" r="r" b="b"/>
            <a:pathLst>
              <a:path w="2738754" h="396875">
                <a:moveTo>
                  <a:pt x="2661252" y="371376"/>
                </a:moveTo>
                <a:lnTo>
                  <a:pt x="2658125" y="396582"/>
                </a:lnTo>
                <a:lnTo>
                  <a:pt x="2724917" y="372939"/>
                </a:lnTo>
                <a:lnTo>
                  <a:pt x="2673852" y="372939"/>
                </a:lnTo>
                <a:lnTo>
                  <a:pt x="2661252" y="371376"/>
                </a:lnTo>
                <a:close/>
              </a:path>
              <a:path w="2738754" h="396875">
                <a:moveTo>
                  <a:pt x="2664379" y="346169"/>
                </a:moveTo>
                <a:lnTo>
                  <a:pt x="2661252" y="371376"/>
                </a:lnTo>
                <a:lnTo>
                  <a:pt x="2673852" y="372939"/>
                </a:lnTo>
                <a:lnTo>
                  <a:pt x="2676979" y="347732"/>
                </a:lnTo>
                <a:lnTo>
                  <a:pt x="2664379" y="346169"/>
                </a:lnTo>
                <a:close/>
              </a:path>
              <a:path w="2738754" h="396875">
                <a:moveTo>
                  <a:pt x="2667506" y="320962"/>
                </a:moveTo>
                <a:lnTo>
                  <a:pt x="2664379" y="346169"/>
                </a:lnTo>
                <a:lnTo>
                  <a:pt x="2676979" y="347732"/>
                </a:lnTo>
                <a:lnTo>
                  <a:pt x="2673852" y="372939"/>
                </a:lnTo>
                <a:lnTo>
                  <a:pt x="2724917" y="372939"/>
                </a:lnTo>
                <a:lnTo>
                  <a:pt x="2738436" y="368153"/>
                </a:lnTo>
                <a:lnTo>
                  <a:pt x="2667506" y="320962"/>
                </a:lnTo>
                <a:close/>
              </a:path>
              <a:path w="2738754" h="396875">
                <a:moveTo>
                  <a:pt x="77183" y="25206"/>
                </a:moveTo>
                <a:lnTo>
                  <a:pt x="74056" y="50413"/>
                </a:lnTo>
                <a:lnTo>
                  <a:pt x="2661252" y="371376"/>
                </a:lnTo>
                <a:lnTo>
                  <a:pt x="2664379" y="346169"/>
                </a:lnTo>
                <a:lnTo>
                  <a:pt x="77183" y="25206"/>
                </a:lnTo>
                <a:close/>
              </a:path>
              <a:path w="2738754" h="396875">
                <a:moveTo>
                  <a:pt x="80310" y="0"/>
                </a:moveTo>
                <a:lnTo>
                  <a:pt x="0" y="28428"/>
                </a:lnTo>
                <a:lnTo>
                  <a:pt x="70929" y="75620"/>
                </a:lnTo>
                <a:lnTo>
                  <a:pt x="74056" y="50413"/>
                </a:lnTo>
                <a:lnTo>
                  <a:pt x="61459" y="48850"/>
                </a:lnTo>
                <a:lnTo>
                  <a:pt x="64585" y="23643"/>
                </a:lnTo>
                <a:lnTo>
                  <a:pt x="77377" y="23643"/>
                </a:lnTo>
                <a:lnTo>
                  <a:pt x="80310" y="0"/>
                </a:lnTo>
                <a:close/>
              </a:path>
              <a:path w="2738754" h="396875">
                <a:moveTo>
                  <a:pt x="64585" y="23643"/>
                </a:moveTo>
                <a:lnTo>
                  <a:pt x="61459" y="48850"/>
                </a:lnTo>
                <a:lnTo>
                  <a:pt x="74056" y="50413"/>
                </a:lnTo>
                <a:lnTo>
                  <a:pt x="77183" y="25206"/>
                </a:lnTo>
                <a:lnTo>
                  <a:pt x="64585" y="23643"/>
                </a:lnTo>
                <a:close/>
              </a:path>
              <a:path w="2738754" h="396875">
                <a:moveTo>
                  <a:pt x="77377" y="23643"/>
                </a:moveTo>
                <a:lnTo>
                  <a:pt x="64585" y="23643"/>
                </a:lnTo>
                <a:lnTo>
                  <a:pt x="77183" y="25206"/>
                </a:lnTo>
                <a:lnTo>
                  <a:pt x="77377" y="23643"/>
                </a:lnTo>
                <a:close/>
              </a:path>
            </a:pathLst>
          </a:custGeom>
          <a:solidFill>
            <a:srgbClr val="CC0000"/>
          </a:solidFill>
        </p:spPr>
        <p:txBody>
          <a:bodyPr wrap="square" lIns="0" tIns="0" rIns="0" bIns="0" rtlCol="0"/>
          <a:lstStyle/>
          <a:p>
            <a:endParaRPr/>
          </a:p>
        </p:txBody>
      </p:sp>
      <p:sp>
        <p:nvSpPr>
          <p:cNvPr id="227" name="object 227"/>
          <p:cNvSpPr/>
          <p:nvPr/>
        </p:nvSpPr>
        <p:spPr>
          <a:xfrm>
            <a:off x="5549484" y="2979900"/>
            <a:ext cx="2560955" cy="517525"/>
          </a:xfrm>
          <a:custGeom>
            <a:avLst/>
            <a:gdLst/>
            <a:ahLst/>
            <a:cxnLst/>
            <a:rect l="l" t="t" r="r" b="b"/>
            <a:pathLst>
              <a:path w="2560954" h="517525">
                <a:moveTo>
                  <a:pt x="68071" y="442391"/>
                </a:moveTo>
                <a:lnTo>
                  <a:pt x="0" y="493619"/>
                </a:lnTo>
                <a:lnTo>
                  <a:pt x="81824" y="517340"/>
                </a:lnTo>
                <a:lnTo>
                  <a:pt x="77661" y="494651"/>
                </a:lnTo>
                <a:lnTo>
                  <a:pt x="64744" y="494651"/>
                </a:lnTo>
                <a:lnTo>
                  <a:pt x="60159" y="469667"/>
                </a:lnTo>
                <a:lnTo>
                  <a:pt x="72656" y="467374"/>
                </a:lnTo>
                <a:lnTo>
                  <a:pt x="68071" y="442391"/>
                </a:lnTo>
                <a:close/>
              </a:path>
              <a:path w="2560954" h="517525">
                <a:moveTo>
                  <a:pt x="72656" y="467374"/>
                </a:moveTo>
                <a:lnTo>
                  <a:pt x="60159" y="469667"/>
                </a:lnTo>
                <a:lnTo>
                  <a:pt x="64744" y="494651"/>
                </a:lnTo>
                <a:lnTo>
                  <a:pt x="77240" y="492357"/>
                </a:lnTo>
                <a:lnTo>
                  <a:pt x="72656" y="467374"/>
                </a:lnTo>
                <a:close/>
              </a:path>
              <a:path w="2560954" h="517525">
                <a:moveTo>
                  <a:pt x="77240" y="492357"/>
                </a:moveTo>
                <a:lnTo>
                  <a:pt x="64744" y="494651"/>
                </a:lnTo>
                <a:lnTo>
                  <a:pt x="77661" y="494651"/>
                </a:lnTo>
                <a:lnTo>
                  <a:pt x="77240" y="492357"/>
                </a:lnTo>
                <a:close/>
              </a:path>
              <a:path w="2560954" h="517525">
                <a:moveTo>
                  <a:pt x="2483397" y="24982"/>
                </a:moveTo>
                <a:lnTo>
                  <a:pt x="72656" y="467374"/>
                </a:lnTo>
                <a:lnTo>
                  <a:pt x="77240" y="492357"/>
                </a:lnTo>
                <a:lnTo>
                  <a:pt x="2487982" y="49964"/>
                </a:lnTo>
                <a:lnTo>
                  <a:pt x="2483397" y="24982"/>
                </a:lnTo>
                <a:close/>
              </a:path>
              <a:path w="2560954" h="517525">
                <a:moveTo>
                  <a:pt x="2557088" y="22691"/>
                </a:moveTo>
                <a:lnTo>
                  <a:pt x="2495885" y="22691"/>
                </a:lnTo>
                <a:lnTo>
                  <a:pt x="2500469" y="47673"/>
                </a:lnTo>
                <a:lnTo>
                  <a:pt x="2487982" y="49964"/>
                </a:lnTo>
                <a:lnTo>
                  <a:pt x="2492566" y="74947"/>
                </a:lnTo>
                <a:lnTo>
                  <a:pt x="2560637" y="23719"/>
                </a:lnTo>
                <a:lnTo>
                  <a:pt x="2557088" y="22691"/>
                </a:lnTo>
                <a:close/>
              </a:path>
              <a:path w="2560954" h="517525">
                <a:moveTo>
                  <a:pt x="2495885" y="22691"/>
                </a:moveTo>
                <a:lnTo>
                  <a:pt x="2483397" y="24982"/>
                </a:lnTo>
                <a:lnTo>
                  <a:pt x="2487982" y="49964"/>
                </a:lnTo>
                <a:lnTo>
                  <a:pt x="2500469" y="47673"/>
                </a:lnTo>
                <a:lnTo>
                  <a:pt x="2495885" y="22691"/>
                </a:lnTo>
                <a:close/>
              </a:path>
              <a:path w="2560954" h="517525">
                <a:moveTo>
                  <a:pt x="2478812" y="0"/>
                </a:moveTo>
                <a:lnTo>
                  <a:pt x="2483397" y="24982"/>
                </a:lnTo>
                <a:lnTo>
                  <a:pt x="2495885" y="22691"/>
                </a:lnTo>
                <a:lnTo>
                  <a:pt x="2557088" y="22691"/>
                </a:lnTo>
                <a:lnTo>
                  <a:pt x="2478812" y="0"/>
                </a:lnTo>
                <a:close/>
              </a:path>
            </a:pathLst>
          </a:custGeom>
          <a:solidFill>
            <a:srgbClr val="CC0000"/>
          </a:solidFill>
        </p:spPr>
        <p:txBody>
          <a:bodyPr wrap="square" lIns="0" tIns="0" rIns="0" bIns="0" rtlCol="0"/>
          <a:lstStyle/>
          <a:p>
            <a:endParaRPr/>
          </a:p>
        </p:txBody>
      </p:sp>
      <p:sp>
        <p:nvSpPr>
          <p:cNvPr id="228" name="object 228"/>
          <p:cNvSpPr/>
          <p:nvPr/>
        </p:nvSpPr>
        <p:spPr>
          <a:xfrm>
            <a:off x="5543134" y="3489393"/>
            <a:ext cx="1581150" cy="76200"/>
          </a:xfrm>
          <a:custGeom>
            <a:avLst/>
            <a:gdLst/>
            <a:ahLst/>
            <a:cxnLst/>
            <a:rect l="l" t="t" r="r" b="b"/>
            <a:pathLst>
              <a:path w="1581150" h="76200">
                <a:moveTo>
                  <a:pt x="76200" y="1"/>
                </a:moveTo>
                <a:lnTo>
                  <a:pt x="0" y="38101"/>
                </a:lnTo>
                <a:lnTo>
                  <a:pt x="76200" y="76201"/>
                </a:lnTo>
                <a:lnTo>
                  <a:pt x="76200" y="50801"/>
                </a:lnTo>
                <a:lnTo>
                  <a:pt x="63500" y="50801"/>
                </a:lnTo>
                <a:lnTo>
                  <a:pt x="63500" y="25401"/>
                </a:lnTo>
                <a:lnTo>
                  <a:pt x="76200" y="25401"/>
                </a:lnTo>
                <a:lnTo>
                  <a:pt x="76200" y="1"/>
                </a:lnTo>
                <a:close/>
              </a:path>
              <a:path w="1581150" h="76200">
                <a:moveTo>
                  <a:pt x="1555750" y="25400"/>
                </a:moveTo>
                <a:lnTo>
                  <a:pt x="1517650" y="25400"/>
                </a:lnTo>
                <a:lnTo>
                  <a:pt x="1517650" y="50800"/>
                </a:lnTo>
                <a:lnTo>
                  <a:pt x="1504950" y="50800"/>
                </a:lnTo>
                <a:lnTo>
                  <a:pt x="1504950" y="76200"/>
                </a:lnTo>
                <a:lnTo>
                  <a:pt x="1581150" y="38100"/>
                </a:lnTo>
                <a:lnTo>
                  <a:pt x="1555750" y="25400"/>
                </a:lnTo>
                <a:close/>
              </a:path>
              <a:path w="1581150" h="76200">
                <a:moveTo>
                  <a:pt x="76200" y="25401"/>
                </a:moveTo>
                <a:lnTo>
                  <a:pt x="63500" y="25401"/>
                </a:lnTo>
                <a:lnTo>
                  <a:pt x="63500" y="50801"/>
                </a:lnTo>
                <a:lnTo>
                  <a:pt x="76200" y="50801"/>
                </a:lnTo>
                <a:lnTo>
                  <a:pt x="76200" y="25401"/>
                </a:lnTo>
                <a:close/>
              </a:path>
              <a:path w="1581150" h="76200">
                <a:moveTo>
                  <a:pt x="76200" y="50801"/>
                </a:moveTo>
                <a:lnTo>
                  <a:pt x="63500" y="50801"/>
                </a:lnTo>
                <a:lnTo>
                  <a:pt x="76200" y="50801"/>
                </a:lnTo>
                <a:close/>
              </a:path>
              <a:path w="1581150" h="76200">
                <a:moveTo>
                  <a:pt x="1504950" y="25400"/>
                </a:moveTo>
                <a:lnTo>
                  <a:pt x="76200" y="25401"/>
                </a:lnTo>
                <a:lnTo>
                  <a:pt x="76200" y="50801"/>
                </a:lnTo>
                <a:lnTo>
                  <a:pt x="1504950" y="50800"/>
                </a:lnTo>
                <a:lnTo>
                  <a:pt x="1504950" y="25400"/>
                </a:lnTo>
                <a:close/>
              </a:path>
              <a:path w="1581150" h="76200">
                <a:moveTo>
                  <a:pt x="1517650" y="25400"/>
                </a:moveTo>
                <a:lnTo>
                  <a:pt x="1504950" y="25400"/>
                </a:lnTo>
                <a:lnTo>
                  <a:pt x="1504950" y="50800"/>
                </a:lnTo>
                <a:lnTo>
                  <a:pt x="1517650" y="50800"/>
                </a:lnTo>
                <a:lnTo>
                  <a:pt x="1517650" y="25400"/>
                </a:lnTo>
                <a:close/>
              </a:path>
              <a:path w="1581150" h="76200">
                <a:moveTo>
                  <a:pt x="1504950" y="0"/>
                </a:moveTo>
                <a:lnTo>
                  <a:pt x="1504950" y="25400"/>
                </a:lnTo>
                <a:lnTo>
                  <a:pt x="1555750" y="25400"/>
                </a:lnTo>
                <a:lnTo>
                  <a:pt x="1504950" y="0"/>
                </a:lnTo>
                <a:close/>
              </a:path>
            </a:pathLst>
          </a:custGeom>
          <a:solidFill>
            <a:srgbClr val="CC0000"/>
          </a:solidFill>
        </p:spPr>
        <p:txBody>
          <a:bodyPr wrap="square" lIns="0" tIns="0" rIns="0" bIns="0" rtlCol="0"/>
          <a:lstStyle/>
          <a:p>
            <a:endParaRPr/>
          </a:p>
        </p:txBody>
      </p:sp>
      <p:sp>
        <p:nvSpPr>
          <p:cNvPr id="229" name="object 229"/>
          <p:cNvSpPr/>
          <p:nvPr/>
        </p:nvSpPr>
        <p:spPr>
          <a:xfrm>
            <a:off x="7548147" y="3102044"/>
            <a:ext cx="751205" cy="396875"/>
          </a:xfrm>
          <a:custGeom>
            <a:avLst/>
            <a:gdLst/>
            <a:ahLst/>
            <a:cxnLst/>
            <a:rect l="l" t="t" r="r" b="b"/>
            <a:pathLst>
              <a:path w="751204" h="396875">
                <a:moveTo>
                  <a:pt x="49565" y="327583"/>
                </a:moveTo>
                <a:lnTo>
                  <a:pt x="0" y="396875"/>
                </a:lnTo>
                <a:lnTo>
                  <a:pt x="85172" y="394952"/>
                </a:lnTo>
                <a:lnTo>
                  <a:pt x="76440" y="378430"/>
                </a:lnTo>
                <a:lnTo>
                  <a:pt x="62076" y="378430"/>
                </a:lnTo>
                <a:lnTo>
                  <a:pt x="50206" y="355974"/>
                </a:lnTo>
                <a:lnTo>
                  <a:pt x="61434" y="350040"/>
                </a:lnTo>
                <a:lnTo>
                  <a:pt x="49565" y="327583"/>
                </a:lnTo>
                <a:close/>
              </a:path>
              <a:path w="751204" h="396875">
                <a:moveTo>
                  <a:pt x="61434" y="350040"/>
                </a:moveTo>
                <a:lnTo>
                  <a:pt x="50206" y="355974"/>
                </a:lnTo>
                <a:lnTo>
                  <a:pt x="62076" y="378430"/>
                </a:lnTo>
                <a:lnTo>
                  <a:pt x="73303" y="372496"/>
                </a:lnTo>
                <a:lnTo>
                  <a:pt x="61434" y="350040"/>
                </a:lnTo>
                <a:close/>
              </a:path>
              <a:path w="751204" h="396875">
                <a:moveTo>
                  <a:pt x="73303" y="372496"/>
                </a:moveTo>
                <a:lnTo>
                  <a:pt x="62076" y="378430"/>
                </a:lnTo>
                <a:lnTo>
                  <a:pt x="76440" y="378430"/>
                </a:lnTo>
                <a:lnTo>
                  <a:pt x="73303" y="372496"/>
                </a:lnTo>
                <a:close/>
              </a:path>
              <a:path w="751204" h="396875">
                <a:moveTo>
                  <a:pt x="677583" y="24378"/>
                </a:moveTo>
                <a:lnTo>
                  <a:pt x="61434" y="350040"/>
                </a:lnTo>
                <a:lnTo>
                  <a:pt x="73303" y="372496"/>
                </a:lnTo>
                <a:lnTo>
                  <a:pt x="689453" y="46835"/>
                </a:lnTo>
                <a:lnTo>
                  <a:pt x="677583" y="24378"/>
                </a:lnTo>
                <a:close/>
              </a:path>
              <a:path w="751204" h="396875">
                <a:moveTo>
                  <a:pt x="737693" y="18444"/>
                </a:moveTo>
                <a:lnTo>
                  <a:pt x="688812" y="18444"/>
                </a:lnTo>
                <a:lnTo>
                  <a:pt x="700681" y="40900"/>
                </a:lnTo>
                <a:lnTo>
                  <a:pt x="689453" y="46835"/>
                </a:lnTo>
                <a:lnTo>
                  <a:pt x="701321" y="69291"/>
                </a:lnTo>
                <a:lnTo>
                  <a:pt x="737693" y="18444"/>
                </a:lnTo>
                <a:close/>
              </a:path>
              <a:path w="751204" h="396875">
                <a:moveTo>
                  <a:pt x="688812" y="18444"/>
                </a:moveTo>
                <a:lnTo>
                  <a:pt x="677583" y="24378"/>
                </a:lnTo>
                <a:lnTo>
                  <a:pt x="689453" y="46835"/>
                </a:lnTo>
                <a:lnTo>
                  <a:pt x="700681" y="40900"/>
                </a:lnTo>
                <a:lnTo>
                  <a:pt x="688812" y="18444"/>
                </a:lnTo>
                <a:close/>
              </a:path>
              <a:path w="751204" h="396875">
                <a:moveTo>
                  <a:pt x="750887" y="0"/>
                </a:moveTo>
                <a:lnTo>
                  <a:pt x="665714" y="1922"/>
                </a:lnTo>
                <a:lnTo>
                  <a:pt x="677583" y="24378"/>
                </a:lnTo>
                <a:lnTo>
                  <a:pt x="688812" y="18444"/>
                </a:lnTo>
                <a:lnTo>
                  <a:pt x="737693" y="18444"/>
                </a:lnTo>
                <a:lnTo>
                  <a:pt x="750887" y="0"/>
                </a:lnTo>
                <a:close/>
              </a:path>
            </a:pathLst>
          </a:custGeom>
          <a:solidFill>
            <a:srgbClr val="CC0000"/>
          </a:solidFill>
        </p:spPr>
        <p:txBody>
          <a:bodyPr wrap="square" lIns="0" tIns="0" rIns="0" bIns="0" rtlCol="0"/>
          <a:lstStyle/>
          <a:p>
            <a:endParaRPr/>
          </a:p>
        </p:txBody>
      </p:sp>
      <p:sp>
        <p:nvSpPr>
          <p:cNvPr id="230" name="object 230"/>
          <p:cNvSpPr txBox="1"/>
          <p:nvPr/>
        </p:nvSpPr>
        <p:spPr>
          <a:xfrm>
            <a:off x="8951497" y="3698748"/>
            <a:ext cx="459105" cy="427990"/>
          </a:xfrm>
          <a:prstGeom prst="rect">
            <a:avLst/>
          </a:prstGeom>
        </p:spPr>
        <p:txBody>
          <a:bodyPr vert="horz" wrap="square" lIns="0" tIns="38735" rIns="0" bIns="0" rtlCol="0">
            <a:spAutoFit/>
          </a:bodyPr>
          <a:lstStyle/>
          <a:p>
            <a:pPr marL="12700" marR="5080" indent="44450">
              <a:lnSpc>
                <a:spcPts val="1490"/>
              </a:lnSpc>
              <a:spcBef>
                <a:spcPts val="305"/>
              </a:spcBef>
            </a:pPr>
            <a:r>
              <a:rPr sz="1400" spc="-5">
                <a:latin typeface="Arial"/>
                <a:cs typeface="Arial"/>
              </a:rPr>
              <a:t>data  p</a:t>
            </a:r>
            <a:r>
              <a:rPr sz="1400">
                <a:latin typeface="Arial"/>
                <a:cs typeface="Arial"/>
              </a:rPr>
              <a:t>l</a:t>
            </a:r>
            <a:r>
              <a:rPr sz="1400" spc="-5">
                <a:latin typeface="Arial"/>
                <a:cs typeface="Arial"/>
              </a:rPr>
              <a:t>ane</a:t>
            </a:r>
            <a:endParaRPr sz="1400">
              <a:latin typeface="Arial"/>
              <a:cs typeface="Arial"/>
            </a:endParaRPr>
          </a:p>
        </p:txBody>
      </p:sp>
      <p:sp>
        <p:nvSpPr>
          <p:cNvPr id="231" name="object 231"/>
          <p:cNvSpPr txBox="1"/>
          <p:nvPr/>
        </p:nvSpPr>
        <p:spPr>
          <a:xfrm>
            <a:off x="8890378" y="3122676"/>
            <a:ext cx="557530" cy="427990"/>
          </a:xfrm>
          <a:prstGeom prst="rect">
            <a:avLst/>
          </a:prstGeom>
        </p:spPr>
        <p:txBody>
          <a:bodyPr vert="horz" wrap="square" lIns="0" tIns="38735" rIns="0" bIns="0" rtlCol="0">
            <a:spAutoFit/>
          </a:bodyPr>
          <a:lstStyle/>
          <a:p>
            <a:pPr marL="61594" marR="5080" indent="-49530">
              <a:lnSpc>
                <a:spcPts val="1490"/>
              </a:lnSpc>
              <a:spcBef>
                <a:spcPts val="305"/>
              </a:spcBef>
            </a:pPr>
            <a:r>
              <a:rPr sz="1400">
                <a:latin typeface="Arial"/>
                <a:cs typeface="Arial"/>
              </a:rPr>
              <a:t>c</a:t>
            </a:r>
            <a:r>
              <a:rPr sz="1400" spc="-5">
                <a:latin typeface="Arial"/>
                <a:cs typeface="Arial"/>
              </a:rPr>
              <a:t>ontro</a:t>
            </a:r>
            <a:r>
              <a:rPr sz="1400">
                <a:latin typeface="Arial"/>
                <a:cs typeface="Arial"/>
              </a:rPr>
              <a:t>l  </a:t>
            </a:r>
            <a:r>
              <a:rPr sz="1400" spc="-5">
                <a:latin typeface="Arial"/>
                <a:cs typeface="Arial"/>
              </a:rPr>
              <a:t>plane</a:t>
            </a:r>
            <a:endParaRPr sz="1400">
              <a:latin typeface="Arial"/>
              <a:cs typeface="Arial"/>
            </a:endParaRPr>
          </a:p>
        </p:txBody>
      </p:sp>
      <p:sp>
        <p:nvSpPr>
          <p:cNvPr id="232" name="object 232"/>
          <p:cNvSpPr/>
          <p:nvPr/>
        </p:nvSpPr>
        <p:spPr>
          <a:xfrm>
            <a:off x="3147598" y="3652907"/>
            <a:ext cx="6207125" cy="0"/>
          </a:xfrm>
          <a:custGeom>
            <a:avLst/>
            <a:gdLst/>
            <a:ahLst/>
            <a:cxnLst/>
            <a:rect l="l" t="t" r="r" b="b"/>
            <a:pathLst>
              <a:path w="6207125">
                <a:moveTo>
                  <a:pt x="0" y="0"/>
                </a:moveTo>
                <a:lnTo>
                  <a:pt x="6207125" y="1"/>
                </a:lnTo>
              </a:path>
            </a:pathLst>
          </a:custGeom>
          <a:ln w="25400">
            <a:solidFill>
              <a:srgbClr val="000000"/>
            </a:solidFill>
          </a:ln>
        </p:spPr>
        <p:txBody>
          <a:bodyPr wrap="square" lIns="0" tIns="0" rIns="0" bIns="0" rtlCol="0"/>
          <a:lstStyle/>
          <a:p>
            <a:endParaRPr/>
          </a:p>
        </p:txBody>
      </p:sp>
      <p:sp>
        <p:nvSpPr>
          <p:cNvPr id="233" name="object 233"/>
          <p:cNvSpPr/>
          <p:nvPr/>
        </p:nvSpPr>
        <p:spPr>
          <a:xfrm>
            <a:off x="3419059" y="3741806"/>
            <a:ext cx="966437" cy="7084"/>
          </a:xfrm>
          <a:prstGeom prst="rect">
            <a:avLst/>
          </a:prstGeom>
          <a:blipFill>
            <a:blip r:embed="rId88" cstate="print"/>
            <a:stretch>
              <a:fillRect/>
            </a:stretch>
          </a:blipFill>
        </p:spPr>
        <p:txBody>
          <a:bodyPr wrap="square" lIns="0" tIns="0" rIns="0" bIns="0" rtlCol="0"/>
          <a:lstStyle/>
          <a:p>
            <a:endParaRPr/>
          </a:p>
        </p:txBody>
      </p:sp>
      <p:sp>
        <p:nvSpPr>
          <p:cNvPr id="234" name="object 234"/>
          <p:cNvSpPr/>
          <p:nvPr/>
        </p:nvSpPr>
        <p:spPr>
          <a:xfrm>
            <a:off x="3426456" y="3748891"/>
            <a:ext cx="953135" cy="949325"/>
          </a:xfrm>
          <a:custGeom>
            <a:avLst/>
            <a:gdLst/>
            <a:ahLst/>
            <a:cxnLst/>
            <a:rect l="l" t="t" r="r" b="b"/>
            <a:pathLst>
              <a:path w="953135" h="949325">
                <a:moveTo>
                  <a:pt x="0" y="949046"/>
                </a:moveTo>
                <a:lnTo>
                  <a:pt x="952718" y="949046"/>
                </a:lnTo>
                <a:lnTo>
                  <a:pt x="952718" y="0"/>
                </a:lnTo>
                <a:lnTo>
                  <a:pt x="0" y="0"/>
                </a:lnTo>
                <a:lnTo>
                  <a:pt x="0" y="949046"/>
                </a:lnTo>
                <a:close/>
              </a:path>
            </a:pathLst>
          </a:custGeom>
          <a:solidFill>
            <a:srgbClr val="FFFFFF"/>
          </a:solidFill>
        </p:spPr>
        <p:txBody>
          <a:bodyPr wrap="square" lIns="0" tIns="0" rIns="0" bIns="0" rtlCol="0"/>
          <a:lstStyle/>
          <a:p>
            <a:endParaRPr/>
          </a:p>
        </p:txBody>
      </p:sp>
      <p:sp>
        <p:nvSpPr>
          <p:cNvPr id="235" name="object 235"/>
          <p:cNvSpPr/>
          <p:nvPr/>
        </p:nvSpPr>
        <p:spPr>
          <a:xfrm>
            <a:off x="3426456" y="3748890"/>
            <a:ext cx="953135" cy="949325"/>
          </a:xfrm>
          <a:custGeom>
            <a:avLst/>
            <a:gdLst/>
            <a:ahLst/>
            <a:cxnLst/>
            <a:rect l="l" t="t" r="r" b="b"/>
            <a:pathLst>
              <a:path w="953135" h="949325">
                <a:moveTo>
                  <a:pt x="952718" y="949046"/>
                </a:moveTo>
                <a:lnTo>
                  <a:pt x="0" y="949046"/>
                </a:lnTo>
                <a:lnTo>
                  <a:pt x="0" y="0"/>
                </a:lnTo>
                <a:lnTo>
                  <a:pt x="952718" y="0"/>
                </a:lnTo>
                <a:lnTo>
                  <a:pt x="952718" y="949046"/>
                </a:lnTo>
                <a:close/>
              </a:path>
            </a:pathLst>
          </a:custGeom>
          <a:ln w="5205">
            <a:solidFill>
              <a:srgbClr val="231F20"/>
            </a:solidFill>
          </a:ln>
        </p:spPr>
        <p:txBody>
          <a:bodyPr wrap="square" lIns="0" tIns="0" rIns="0" bIns="0" rtlCol="0"/>
          <a:lstStyle/>
          <a:p>
            <a:endParaRPr/>
          </a:p>
        </p:txBody>
      </p:sp>
      <p:sp>
        <p:nvSpPr>
          <p:cNvPr id="236" name="object 236"/>
          <p:cNvSpPr txBox="1"/>
          <p:nvPr/>
        </p:nvSpPr>
        <p:spPr>
          <a:xfrm>
            <a:off x="3380960" y="3765946"/>
            <a:ext cx="1033780" cy="244475"/>
          </a:xfrm>
          <a:prstGeom prst="rect">
            <a:avLst/>
          </a:prstGeom>
        </p:spPr>
        <p:txBody>
          <a:bodyPr vert="horz" wrap="square" lIns="0" tIns="13335" rIns="0" bIns="0" rtlCol="0">
            <a:spAutoFit/>
          </a:bodyPr>
          <a:lstStyle/>
          <a:p>
            <a:pPr marL="406400" marR="142240" indent="-256540">
              <a:lnSpc>
                <a:spcPct val="101899"/>
              </a:lnSpc>
              <a:spcBef>
                <a:spcPts val="105"/>
              </a:spcBef>
            </a:pPr>
            <a:r>
              <a:rPr sz="700" spc="15">
                <a:solidFill>
                  <a:srgbClr val="231F20"/>
                </a:solidFill>
                <a:latin typeface="Trebuchet MS"/>
                <a:cs typeface="Trebuchet MS"/>
              </a:rPr>
              <a:t>Local</a:t>
            </a:r>
            <a:r>
              <a:rPr sz="700" spc="-55">
                <a:solidFill>
                  <a:srgbClr val="231F20"/>
                </a:solidFill>
                <a:latin typeface="Trebuchet MS"/>
                <a:cs typeface="Trebuchet MS"/>
              </a:rPr>
              <a:t> </a:t>
            </a:r>
            <a:r>
              <a:rPr sz="700" spc="40">
                <a:solidFill>
                  <a:srgbClr val="231F20"/>
                </a:solidFill>
                <a:latin typeface="Trebuchet MS"/>
                <a:cs typeface="Trebuchet MS"/>
              </a:rPr>
              <a:t>forwarding  </a:t>
            </a:r>
            <a:r>
              <a:rPr sz="700" spc="20">
                <a:solidFill>
                  <a:srgbClr val="231F20"/>
                </a:solidFill>
                <a:latin typeface="Trebuchet MS"/>
                <a:cs typeface="Trebuchet MS"/>
              </a:rPr>
              <a:t>table</a:t>
            </a:r>
            <a:endParaRPr sz="700">
              <a:latin typeface="Trebuchet MS"/>
              <a:cs typeface="Trebuchet MS"/>
            </a:endParaRPr>
          </a:p>
        </p:txBody>
      </p:sp>
      <p:sp>
        <p:nvSpPr>
          <p:cNvPr id="237" name="object 237"/>
          <p:cNvSpPr/>
          <p:nvPr/>
        </p:nvSpPr>
        <p:spPr>
          <a:xfrm>
            <a:off x="3414297" y="3737044"/>
            <a:ext cx="975994" cy="976630"/>
          </a:xfrm>
          <a:custGeom>
            <a:avLst/>
            <a:gdLst/>
            <a:ahLst/>
            <a:cxnLst/>
            <a:rect l="l" t="t" r="r" b="b"/>
            <a:pathLst>
              <a:path w="975995" h="976629">
                <a:moveTo>
                  <a:pt x="0" y="0"/>
                </a:moveTo>
                <a:lnTo>
                  <a:pt x="975963" y="0"/>
                </a:lnTo>
                <a:lnTo>
                  <a:pt x="975963" y="976506"/>
                </a:lnTo>
                <a:lnTo>
                  <a:pt x="0" y="976506"/>
                </a:lnTo>
                <a:lnTo>
                  <a:pt x="0" y="0"/>
                </a:lnTo>
                <a:close/>
              </a:path>
            </a:pathLst>
          </a:custGeom>
          <a:ln w="9525">
            <a:solidFill>
              <a:srgbClr val="CC0000"/>
            </a:solidFill>
          </a:ln>
        </p:spPr>
        <p:txBody>
          <a:bodyPr wrap="square" lIns="0" tIns="0" rIns="0" bIns="0" rtlCol="0"/>
          <a:lstStyle/>
          <a:p>
            <a:endParaRPr/>
          </a:p>
        </p:txBody>
      </p:sp>
      <p:graphicFrame>
        <p:nvGraphicFramePr>
          <p:cNvPr id="238" name="object 238"/>
          <p:cNvGraphicFramePr>
            <a:graphicFrameLocks noGrp="1"/>
          </p:cNvGraphicFramePr>
          <p:nvPr/>
        </p:nvGraphicFramePr>
        <p:xfrm>
          <a:off x="3414297" y="4024782"/>
          <a:ext cx="975360" cy="682039"/>
        </p:xfrm>
        <a:graphic>
          <a:graphicData uri="http://schemas.openxmlformats.org/drawingml/2006/table">
            <a:tbl>
              <a:tblPr firstRow="1" bandRow="1">
                <a:tableStyleId>{2D5ABB26-0587-4C30-8999-92F81FD0307C}</a:tableStyleId>
              </a:tblPr>
              <a:tblGrid>
                <a:gridCol w="488315">
                  <a:extLst>
                    <a:ext uri="{9D8B030D-6E8A-4147-A177-3AD203B41FA5}">
                      <a16:colId xmlns:a16="http://schemas.microsoft.com/office/drawing/2014/main" val="20000"/>
                    </a:ext>
                  </a:extLst>
                </a:gridCol>
                <a:gridCol w="487045">
                  <a:extLst>
                    <a:ext uri="{9D8B030D-6E8A-4147-A177-3AD203B41FA5}">
                      <a16:colId xmlns:a16="http://schemas.microsoft.com/office/drawing/2014/main" val="20001"/>
                    </a:ext>
                  </a:extLst>
                </a:gridCol>
              </a:tblGrid>
              <a:tr h="175175">
                <a:tc>
                  <a:txBody>
                    <a:bodyPr/>
                    <a:lstStyle/>
                    <a:p>
                      <a:pPr marL="5080" algn="ctr">
                        <a:lnSpc>
                          <a:spcPct val="100000"/>
                        </a:lnSpc>
                        <a:spcBef>
                          <a:spcPts val="254"/>
                        </a:spcBef>
                      </a:pPr>
                      <a:r>
                        <a:rPr sz="700" spc="30">
                          <a:solidFill>
                            <a:srgbClr val="231F20"/>
                          </a:solidFill>
                          <a:latin typeface="Trebuchet MS"/>
                          <a:cs typeface="Trebuchet MS"/>
                        </a:rPr>
                        <a:t>header</a:t>
                      </a:r>
                      <a:endParaRPr sz="700">
                        <a:latin typeface="Trebuchet MS"/>
                        <a:cs typeface="Trebuchet MS"/>
                      </a:endParaRPr>
                    </a:p>
                  </a:txBody>
                  <a:tcPr marL="0" marR="0" marT="32384" marB="0">
                    <a:lnR w="6350">
                      <a:solidFill>
                        <a:srgbClr val="231F20"/>
                      </a:solidFill>
                      <a:prstDash val="solid"/>
                    </a:lnR>
                    <a:lnT w="6350">
                      <a:solidFill>
                        <a:srgbClr val="231F20"/>
                      </a:solidFill>
                      <a:prstDash val="solid"/>
                    </a:lnT>
                    <a:lnB w="6350">
                      <a:solidFill>
                        <a:srgbClr val="231F20"/>
                      </a:solidFill>
                      <a:prstDash val="solid"/>
                    </a:lnB>
                    <a:solidFill>
                      <a:srgbClr val="FFFFFF"/>
                    </a:solidFill>
                  </a:tcPr>
                </a:tc>
                <a:tc>
                  <a:txBody>
                    <a:bodyPr/>
                    <a:lstStyle/>
                    <a:p>
                      <a:pPr algn="ctr">
                        <a:lnSpc>
                          <a:spcPct val="100000"/>
                        </a:lnSpc>
                        <a:spcBef>
                          <a:spcPts val="254"/>
                        </a:spcBef>
                      </a:pPr>
                      <a:r>
                        <a:rPr sz="700" spc="40">
                          <a:solidFill>
                            <a:srgbClr val="231F20"/>
                          </a:solidFill>
                          <a:latin typeface="Trebuchet MS"/>
                          <a:cs typeface="Trebuchet MS"/>
                        </a:rPr>
                        <a:t>output</a:t>
                      </a:r>
                      <a:endParaRPr sz="700">
                        <a:latin typeface="Trebuchet MS"/>
                        <a:cs typeface="Trebuchet MS"/>
                      </a:endParaRPr>
                    </a:p>
                  </a:txBody>
                  <a:tcPr marL="0" marR="0" marT="32384" marB="0">
                    <a:lnL w="6350">
                      <a:solidFill>
                        <a:srgbClr val="231F20"/>
                      </a:solidFill>
                      <a:prstDash val="solid"/>
                    </a:lnL>
                    <a:lnT w="6350">
                      <a:solidFill>
                        <a:srgbClr val="231F20"/>
                      </a:solidFill>
                      <a:prstDash val="solid"/>
                    </a:lnT>
                    <a:lnB w="6350">
                      <a:solidFill>
                        <a:srgbClr val="231F20"/>
                      </a:solidFill>
                      <a:prstDash val="solid"/>
                    </a:lnB>
                    <a:solidFill>
                      <a:srgbClr val="FFFFFF"/>
                    </a:solidFill>
                  </a:tcPr>
                </a:tc>
                <a:extLst>
                  <a:ext uri="{0D108BD9-81ED-4DB2-BD59-A6C34878D82A}">
                    <a16:rowId xmlns:a16="http://schemas.microsoft.com/office/drawing/2014/main" val="10000"/>
                  </a:ext>
                </a:extLst>
              </a:tr>
              <a:tr h="142314">
                <a:tc>
                  <a:txBody>
                    <a:bodyPr/>
                    <a:lstStyle/>
                    <a:p>
                      <a:pPr marL="4445" algn="ctr">
                        <a:lnSpc>
                          <a:spcPts val="780"/>
                        </a:lnSpc>
                        <a:spcBef>
                          <a:spcPts val="240"/>
                        </a:spcBef>
                      </a:pPr>
                      <a:r>
                        <a:rPr sz="700" spc="35">
                          <a:solidFill>
                            <a:srgbClr val="231F20"/>
                          </a:solidFill>
                          <a:latin typeface="Trebuchet MS"/>
                          <a:cs typeface="Trebuchet MS"/>
                        </a:rPr>
                        <a:t>0100</a:t>
                      </a:r>
                      <a:endParaRPr sz="700">
                        <a:latin typeface="Trebuchet MS"/>
                        <a:cs typeface="Trebuchet MS"/>
                      </a:endParaRPr>
                    </a:p>
                  </a:txBody>
                  <a:tcPr marL="0" marR="0" marT="30480" marB="0">
                    <a:lnR w="6350">
                      <a:solidFill>
                        <a:srgbClr val="231F20"/>
                      </a:solidFill>
                      <a:prstDash val="solid"/>
                    </a:lnR>
                    <a:lnT w="6350">
                      <a:solidFill>
                        <a:srgbClr val="231F20"/>
                      </a:solidFill>
                      <a:prstDash val="solid"/>
                    </a:lnT>
                    <a:solidFill>
                      <a:srgbClr val="FFFFFF"/>
                    </a:solidFill>
                  </a:tcPr>
                </a:tc>
                <a:tc>
                  <a:txBody>
                    <a:bodyPr/>
                    <a:lstStyle/>
                    <a:p>
                      <a:pPr algn="ctr">
                        <a:lnSpc>
                          <a:spcPts val="780"/>
                        </a:lnSpc>
                        <a:spcBef>
                          <a:spcPts val="240"/>
                        </a:spcBef>
                      </a:pPr>
                      <a:r>
                        <a:rPr sz="700">
                          <a:solidFill>
                            <a:srgbClr val="231F20"/>
                          </a:solidFill>
                          <a:latin typeface="Trebuchet MS"/>
                          <a:cs typeface="Trebuchet MS"/>
                        </a:rPr>
                        <a:t>3</a:t>
                      </a:r>
                      <a:endParaRPr sz="700">
                        <a:latin typeface="Trebuchet MS"/>
                        <a:cs typeface="Trebuchet MS"/>
                      </a:endParaRPr>
                    </a:p>
                  </a:txBody>
                  <a:tcPr marL="0" marR="0" marT="30480" marB="0">
                    <a:lnL w="6350">
                      <a:solidFill>
                        <a:srgbClr val="231F20"/>
                      </a:solidFill>
                      <a:prstDash val="solid"/>
                    </a:lnL>
                    <a:lnT w="6350">
                      <a:solidFill>
                        <a:srgbClr val="231F20"/>
                      </a:solidFill>
                      <a:prstDash val="solid"/>
                    </a:lnT>
                    <a:solidFill>
                      <a:srgbClr val="FFFFFF"/>
                    </a:solidFill>
                  </a:tcPr>
                </a:tc>
                <a:extLst>
                  <a:ext uri="{0D108BD9-81ED-4DB2-BD59-A6C34878D82A}">
                    <a16:rowId xmlns:a16="http://schemas.microsoft.com/office/drawing/2014/main" val="10001"/>
                  </a:ext>
                </a:extLst>
              </a:tr>
              <a:tr h="108680">
                <a:tc>
                  <a:txBody>
                    <a:bodyPr/>
                    <a:lstStyle/>
                    <a:p>
                      <a:pPr marL="4445" algn="ctr">
                        <a:lnSpc>
                          <a:spcPts val="755"/>
                        </a:lnSpc>
                      </a:pPr>
                      <a:r>
                        <a:rPr sz="700" spc="35">
                          <a:solidFill>
                            <a:srgbClr val="231F20"/>
                          </a:solidFill>
                          <a:latin typeface="Trebuchet MS"/>
                          <a:cs typeface="Trebuchet MS"/>
                        </a:rPr>
                        <a:t>0110</a:t>
                      </a:r>
                      <a:endParaRPr sz="700">
                        <a:latin typeface="Trebuchet MS"/>
                        <a:cs typeface="Trebuchet MS"/>
                      </a:endParaRPr>
                    </a:p>
                  </a:txBody>
                  <a:tcPr marL="0" marR="0" marT="0" marB="0">
                    <a:lnR w="6350">
                      <a:solidFill>
                        <a:srgbClr val="231F20"/>
                      </a:solidFill>
                      <a:prstDash val="solid"/>
                    </a:lnR>
                    <a:solidFill>
                      <a:srgbClr val="FFFFFF"/>
                    </a:solidFill>
                  </a:tcPr>
                </a:tc>
                <a:tc>
                  <a:txBody>
                    <a:bodyPr/>
                    <a:lstStyle/>
                    <a:p>
                      <a:pPr algn="ctr">
                        <a:lnSpc>
                          <a:spcPts val="755"/>
                        </a:lnSpc>
                      </a:pPr>
                      <a:r>
                        <a:rPr sz="700">
                          <a:solidFill>
                            <a:srgbClr val="231F20"/>
                          </a:solidFill>
                          <a:latin typeface="Trebuchet MS"/>
                          <a:cs typeface="Trebuchet MS"/>
                        </a:rPr>
                        <a:t>2</a:t>
                      </a:r>
                      <a:endParaRPr sz="700">
                        <a:latin typeface="Trebuchet MS"/>
                        <a:cs typeface="Trebuchet MS"/>
                      </a:endParaRPr>
                    </a:p>
                  </a:txBody>
                  <a:tcPr marL="0" marR="0" marT="0" marB="0">
                    <a:lnL w="6350">
                      <a:solidFill>
                        <a:srgbClr val="231F20"/>
                      </a:solidFill>
                      <a:prstDash val="solid"/>
                    </a:lnL>
                    <a:solidFill>
                      <a:srgbClr val="FFFFFF"/>
                    </a:solidFill>
                  </a:tcPr>
                </a:tc>
                <a:extLst>
                  <a:ext uri="{0D108BD9-81ED-4DB2-BD59-A6C34878D82A}">
                    <a16:rowId xmlns:a16="http://schemas.microsoft.com/office/drawing/2014/main" val="10002"/>
                  </a:ext>
                </a:extLst>
              </a:tr>
              <a:tr h="108680">
                <a:tc>
                  <a:txBody>
                    <a:bodyPr/>
                    <a:lstStyle/>
                    <a:p>
                      <a:pPr marL="4445" algn="ctr">
                        <a:lnSpc>
                          <a:spcPts val="755"/>
                        </a:lnSpc>
                      </a:pPr>
                      <a:r>
                        <a:rPr sz="700" spc="35">
                          <a:solidFill>
                            <a:srgbClr val="231F20"/>
                          </a:solidFill>
                          <a:latin typeface="Trebuchet MS"/>
                          <a:cs typeface="Trebuchet MS"/>
                        </a:rPr>
                        <a:t>0111</a:t>
                      </a:r>
                      <a:endParaRPr sz="700">
                        <a:latin typeface="Trebuchet MS"/>
                        <a:cs typeface="Trebuchet MS"/>
                      </a:endParaRPr>
                    </a:p>
                  </a:txBody>
                  <a:tcPr marL="0" marR="0" marT="0" marB="0">
                    <a:lnR w="6350">
                      <a:solidFill>
                        <a:srgbClr val="231F20"/>
                      </a:solidFill>
                      <a:prstDash val="solid"/>
                    </a:lnR>
                    <a:solidFill>
                      <a:srgbClr val="FFFFFF"/>
                    </a:solidFill>
                  </a:tcPr>
                </a:tc>
                <a:tc>
                  <a:txBody>
                    <a:bodyPr/>
                    <a:lstStyle/>
                    <a:p>
                      <a:pPr algn="ctr">
                        <a:lnSpc>
                          <a:spcPts val="755"/>
                        </a:lnSpc>
                      </a:pPr>
                      <a:r>
                        <a:rPr sz="700">
                          <a:solidFill>
                            <a:srgbClr val="231F20"/>
                          </a:solidFill>
                          <a:latin typeface="Trebuchet MS"/>
                          <a:cs typeface="Trebuchet MS"/>
                        </a:rPr>
                        <a:t>2</a:t>
                      </a:r>
                      <a:endParaRPr sz="700">
                        <a:latin typeface="Trebuchet MS"/>
                        <a:cs typeface="Trebuchet MS"/>
                      </a:endParaRPr>
                    </a:p>
                  </a:txBody>
                  <a:tcPr marL="0" marR="0" marT="0" marB="0">
                    <a:lnL w="6350">
                      <a:solidFill>
                        <a:srgbClr val="231F20"/>
                      </a:solidFill>
                      <a:prstDash val="solid"/>
                    </a:lnL>
                    <a:solidFill>
                      <a:srgbClr val="FFFFFF"/>
                    </a:solidFill>
                  </a:tcPr>
                </a:tc>
                <a:extLst>
                  <a:ext uri="{0D108BD9-81ED-4DB2-BD59-A6C34878D82A}">
                    <a16:rowId xmlns:a16="http://schemas.microsoft.com/office/drawing/2014/main" val="10003"/>
                  </a:ext>
                </a:extLst>
              </a:tr>
              <a:tr h="147190">
                <a:tc>
                  <a:txBody>
                    <a:bodyPr/>
                    <a:lstStyle/>
                    <a:p>
                      <a:pPr marL="4445" algn="ctr">
                        <a:lnSpc>
                          <a:spcPts val="815"/>
                        </a:lnSpc>
                      </a:pPr>
                      <a:r>
                        <a:rPr sz="700" spc="35">
                          <a:solidFill>
                            <a:srgbClr val="231F20"/>
                          </a:solidFill>
                          <a:latin typeface="Trebuchet MS"/>
                          <a:cs typeface="Trebuchet MS"/>
                        </a:rPr>
                        <a:t>1001</a:t>
                      </a:r>
                      <a:endParaRPr sz="700">
                        <a:latin typeface="Trebuchet MS"/>
                        <a:cs typeface="Trebuchet MS"/>
                      </a:endParaRPr>
                    </a:p>
                  </a:txBody>
                  <a:tcPr marL="0" marR="0" marT="0" marB="0">
                    <a:lnR w="6350">
                      <a:solidFill>
                        <a:srgbClr val="231F20"/>
                      </a:solidFill>
                      <a:prstDash val="solid"/>
                    </a:lnR>
                    <a:lnB w="28575">
                      <a:solidFill>
                        <a:srgbClr val="C7EAFB"/>
                      </a:solidFill>
                      <a:prstDash val="solid"/>
                    </a:lnB>
                    <a:solidFill>
                      <a:srgbClr val="FFFFFF"/>
                    </a:solidFill>
                  </a:tcPr>
                </a:tc>
                <a:tc>
                  <a:txBody>
                    <a:bodyPr/>
                    <a:lstStyle/>
                    <a:p>
                      <a:pPr algn="ctr">
                        <a:lnSpc>
                          <a:spcPts val="815"/>
                        </a:lnSpc>
                      </a:pPr>
                      <a:r>
                        <a:rPr sz="700">
                          <a:solidFill>
                            <a:srgbClr val="231F20"/>
                          </a:solidFill>
                          <a:latin typeface="Trebuchet MS"/>
                          <a:cs typeface="Trebuchet MS"/>
                        </a:rPr>
                        <a:t>1</a:t>
                      </a:r>
                      <a:endParaRPr sz="700">
                        <a:latin typeface="Trebuchet MS"/>
                        <a:cs typeface="Trebuchet MS"/>
                      </a:endParaRPr>
                    </a:p>
                  </a:txBody>
                  <a:tcPr marL="0" marR="0" marT="0" marB="0">
                    <a:lnL w="6350">
                      <a:solidFill>
                        <a:srgbClr val="231F20"/>
                      </a:solidFill>
                      <a:prstDash val="solid"/>
                    </a:lnL>
                    <a:lnB w="28575">
                      <a:solidFill>
                        <a:srgbClr val="C7EAFB"/>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239" name="object 239"/>
          <p:cNvSpPr/>
          <p:nvPr/>
        </p:nvSpPr>
        <p:spPr>
          <a:xfrm>
            <a:off x="5144673" y="4529207"/>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solidFill>
            <a:srgbClr val="FFFFFF"/>
          </a:solidFill>
        </p:spPr>
        <p:txBody>
          <a:bodyPr wrap="square" lIns="0" tIns="0" rIns="0" bIns="0" rtlCol="0"/>
          <a:lstStyle/>
          <a:p>
            <a:endParaRPr/>
          </a:p>
        </p:txBody>
      </p:sp>
      <p:sp>
        <p:nvSpPr>
          <p:cNvPr id="240" name="object 240"/>
          <p:cNvSpPr/>
          <p:nvPr/>
        </p:nvSpPr>
        <p:spPr>
          <a:xfrm>
            <a:off x="5144673" y="4529207"/>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ln w="3175">
            <a:solidFill>
              <a:srgbClr val="CC0000"/>
            </a:solidFill>
          </a:ln>
        </p:spPr>
        <p:txBody>
          <a:bodyPr wrap="square" lIns="0" tIns="0" rIns="0" bIns="0" rtlCol="0"/>
          <a:lstStyle/>
          <a:p>
            <a:endParaRPr/>
          </a:p>
        </p:txBody>
      </p:sp>
      <p:sp>
        <p:nvSpPr>
          <p:cNvPr id="241" name="object 241"/>
          <p:cNvSpPr/>
          <p:nvPr/>
        </p:nvSpPr>
        <p:spPr>
          <a:xfrm>
            <a:off x="5139909" y="4624457"/>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42" name="object 242"/>
          <p:cNvSpPr/>
          <p:nvPr/>
        </p:nvSpPr>
        <p:spPr>
          <a:xfrm>
            <a:off x="5139909" y="4687957"/>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43" name="object 243"/>
          <p:cNvSpPr/>
          <p:nvPr/>
        </p:nvSpPr>
        <p:spPr>
          <a:xfrm>
            <a:off x="5355810" y="4624457"/>
            <a:ext cx="1905" cy="238125"/>
          </a:xfrm>
          <a:custGeom>
            <a:avLst/>
            <a:gdLst/>
            <a:ahLst/>
            <a:cxnLst/>
            <a:rect l="l" t="t" r="r" b="b"/>
            <a:pathLst>
              <a:path w="1904" h="238125">
                <a:moveTo>
                  <a:pt x="1588" y="238125"/>
                </a:moveTo>
                <a:lnTo>
                  <a:pt x="0" y="0"/>
                </a:lnTo>
              </a:path>
            </a:pathLst>
          </a:custGeom>
          <a:ln w="3175">
            <a:solidFill>
              <a:srgbClr val="000000"/>
            </a:solidFill>
          </a:ln>
        </p:spPr>
        <p:txBody>
          <a:bodyPr wrap="square" lIns="0" tIns="0" rIns="0" bIns="0" rtlCol="0"/>
          <a:lstStyle/>
          <a:p>
            <a:endParaRPr/>
          </a:p>
        </p:txBody>
      </p:sp>
      <p:sp>
        <p:nvSpPr>
          <p:cNvPr id="244" name="object 244"/>
          <p:cNvSpPr/>
          <p:nvPr/>
        </p:nvSpPr>
        <p:spPr>
          <a:xfrm>
            <a:off x="5952709" y="4527619"/>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solidFill>
            <a:srgbClr val="FFFFFF"/>
          </a:solidFill>
        </p:spPr>
        <p:txBody>
          <a:bodyPr wrap="square" lIns="0" tIns="0" rIns="0" bIns="0" rtlCol="0"/>
          <a:lstStyle/>
          <a:p>
            <a:endParaRPr/>
          </a:p>
        </p:txBody>
      </p:sp>
      <p:sp>
        <p:nvSpPr>
          <p:cNvPr id="245" name="object 245"/>
          <p:cNvSpPr/>
          <p:nvPr/>
        </p:nvSpPr>
        <p:spPr>
          <a:xfrm>
            <a:off x="5952709" y="4527619"/>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ln w="3175">
            <a:solidFill>
              <a:srgbClr val="CC0000"/>
            </a:solidFill>
          </a:ln>
        </p:spPr>
        <p:txBody>
          <a:bodyPr wrap="square" lIns="0" tIns="0" rIns="0" bIns="0" rtlCol="0"/>
          <a:lstStyle/>
          <a:p>
            <a:endParaRPr/>
          </a:p>
        </p:txBody>
      </p:sp>
      <p:sp>
        <p:nvSpPr>
          <p:cNvPr id="246" name="object 246"/>
          <p:cNvSpPr/>
          <p:nvPr/>
        </p:nvSpPr>
        <p:spPr>
          <a:xfrm>
            <a:off x="5947948" y="4622869"/>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47" name="object 247"/>
          <p:cNvSpPr/>
          <p:nvPr/>
        </p:nvSpPr>
        <p:spPr>
          <a:xfrm>
            <a:off x="5947948" y="4686369"/>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48" name="object 248"/>
          <p:cNvSpPr/>
          <p:nvPr/>
        </p:nvSpPr>
        <p:spPr>
          <a:xfrm>
            <a:off x="6163847" y="4622869"/>
            <a:ext cx="1905" cy="238125"/>
          </a:xfrm>
          <a:custGeom>
            <a:avLst/>
            <a:gdLst/>
            <a:ahLst/>
            <a:cxnLst/>
            <a:rect l="l" t="t" r="r" b="b"/>
            <a:pathLst>
              <a:path w="1904" h="238125">
                <a:moveTo>
                  <a:pt x="1587" y="238125"/>
                </a:moveTo>
                <a:lnTo>
                  <a:pt x="0" y="0"/>
                </a:lnTo>
              </a:path>
            </a:pathLst>
          </a:custGeom>
          <a:ln w="3175">
            <a:solidFill>
              <a:srgbClr val="000000"/>
            </a:solidFill>
          </a:ln>
        </p:spPr>
        <p:txBody>
          <a:bodyPr wrap="square" lIns="0" tIns="0" rIns="0" bIns="0" rtlCol="0"/>
          <a:lstStyle/>
          <a:p>
            <a:endParaRPr/>
          </a:p>
        </p:txBody>
      </p:sp>
      <p:sp>
        <p:nvSpPr>
          <p:cNvPr id="249" name="object 249"/>
          <p:cNvSpPr/>
          <p:nvPr/>
        </p:nvSpPr>
        <p:spPr>
          <a:xfrm>
            <a:off x="7135397" y="4527619"/>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solidFill>
            <a:srgbClr val="FFFFFF"/>
          </a:solidFill>
        </p:spPr>
        <p:txBody>
          <a:bodyPr wrap="square" lIns="0" tIns="0" rIns="0" bIns="0" rtlCol="0"/>
          <a:lstStyle/>
          <a:p>
            <a:endParaRPr/>
          </a:p>
        </p:txBody>
      </p:sp>
      <p:sp>
        <p:nvSpPr>
          <p:cNvPr id="250" name="object 250"/>
          <p:cNvSpPr/>
          <p:nvPr/>
        </p:nvSpPr>
        <p:spPr>
          <a:xfrm>
            <a:off x="7135397" y="4527619"/>
            <a:ext cx="425450" cy="333375"/>
          </a:xfrm>
          <a:custGeom>
            <a:avLst/>
            <a:gdLst/>
            <a:ahLst/>
            <a:cxnLst/>
            <a:rect l="l" t="t" r="r" b="b"/>
            <a:pathLst>
              <a:path w="425450" h="333375">
                <a:moveTo>
                  <a:pt x="0" y="0"/>
                </a:moveTo>
                <a:lnTo>
                  <a:pt x="425450" y="0"/>
                </a:lnTo>
                <a:lnTo>
                  <a:pt x="425450" y="333375"/>
                </a:lnTo>
                <a:lnTo>
                  <a:pt x="0" y="333375"/>
                </a:lnTo>
                <a:lnTo>
                  <a:pt x="0" y="0"/>
                </a:lnTo>
                <a:close/>
              </a:path>
            </a:pathLst>
          </a:custGeom>
          <a:ln w="3175">
            <a:solidFill>
              <a:srgbClr val="CC0000"/>
            </a:solidFill>
          </a:ln>
        </p:spPr>
        <p:txBody>
          <a:bodyPr wrap="square" lIns="0" tIns="0" rIns="0" bIns="0" rtlCol="0"/>
          <a:lstStyle/>
          <a:p>
            <a:endParaRPr/>
          </a:p>
        </p:txBody>
      </p:sp>
      <p:sp>
        <p:nvSpPr>
          <p:cNvPr id="251" name="object 251"/>
          <p:cNvSpPr/>
          <p:nvPr/>
        </p:nvSpPr>
        <p:spPr>
          <a:xfrm>
            <a:off x="7130634" y="4622869"/>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52" name="object 252"/>
          <p:cNvSpPr/>
          <p:nvPr/>
        </p:nvSpPr>
        <p:spPr>
          <a:xfrm>
            <a:off x="7130634" y="4686369"/>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53" name="object 253"/>
          <p:cNvSpPr/>
          <p:nvPr/>
        </p:nvSpPr>
        <p:spPr>
          <a:xfrm>
            <a:off x="7346535" y="4622869"/>
            <a:ext cx="1905" cy="238125"/>
          </a:xfrm>
          <a:custGeom>
            <a:avLst/>
            <a:gdLst/>
            <a:ahLst/>
            <a:cxnLst/>
            <a:rect l="l" t="t" r="r" b="b"/>
            <a:pathLst>
              <a:path w="1904" h="238125">
                <a:moveTo>
                  <a:pt x="1588" y="238125"/>
                </a:moveTo>
                <a:lnTo>
                  <a:pt x="0" y="0"/>
                </a:lnTo>
              </a:path>
            </a:pathLst>
          </a:custGeom>
          <a:ln w="3175">
            <a:solidFill>
              <a:srgbClr val="000000"/>
            </a:solidFill>
          </a:ln>
        </p:spPr>
        <p:txBody>
          <a:bodyPr wrap="square" lIns="0" tIns="0" rIns="0" bIns="0" rtlCol="0"/>
          <a:lstStyle/>
          <a:p>
            <a:endParaRPr/>
          </a:p>
        </p:txBody>
      </p:sp>
      <p:sp>
        <p:nvSpPr>
          <p:cNvPr id="254" name="object 254"/>
          <p:cNvSpPr/>
          <p:nvPr/>
        </p:nvSpPr>
        <p:spPr>
          <a:xfrm>
            <a:off x="8119647" y="4499044"/>
            <a:ext cx="425450" cy="351155"/>
          </a:xfrm>
          <a:custGeom>
            <a:avLst/>
            <a:gdLst/>
            <a:ahLst/>
            <a:cxnLst/>
            <a:rect l="l" t="t" r="r" b="b"/>
            <a:pathLst>
              <a:path w="425450" h="351154">
                <a:moveTo>
                  <a:pt x="0" y="0"/>
                </a:moveTo>
                <a:lnTo>
                  <a:pt x="425450" y="0"/>
                </a:lnTo>
                <a:lnTo>
                  <a:pt x="425450" y="350837"/>
                </a:lnTo>
                <a:lnTo>
                  <a:pt x="0" y="350837"/>
                </a:lnTo>
                <a:lnTo>
                  <a:pt x="0" y="0"/>
                </a:lnTo>
                <a:close/>
              </a:path>
            </a:pathLst>
          </a:custGeom>
          <a:solidFill>
            <a:srgbClr val="FFFFFF"/>
          </a:solidFill>
        </p:spPr>
        <p:txBody>
          <a:bodyPr wrap="square" lIns="0" tIns="0" rIns="0" bIns="0" rtlCol="0"/>
          <a:lstStyle/>
          <a:p>
            <a:endParaRPr/>
          </a:p>
        </p:txBody>
      </p:sp>
      <p:sp>
        <p:nvSpPr>
          <p:cNvPr id="255" name="object 255"/>
          <p:cNvSpPr/>
          <p:nvPr/>
        </p:nvSpPr>
        <p:spPr>
          <a:xfrm>
            <a:off x="8119647" y="4499044"/>
            <a:ext cx="425450" cy="351155"/>
          </a:xfrm>
          <a:custGeom>
            <a:avLst/>
            <a:gdLst/>
            <a:ahLst/>
            <a:cxnLst/>
            <a:rect l="l" t="t" r="r" b="b"/>
            <a:pathLst>
              <a:path w="425450" h="351154">
                <a:moveTo>
                  <a:pt x="0" y="0"/>
                </a:moveTo>
                <a:lnTo>
                  <a:pt x="425450" y="0"/>
                </a:lnTo>
                <a:lnTo>
                  <a:pt x="425450" y="350837"/>
                </a:lnTo>
                <a:lnTo>
                  <a:pt x="0" y="350837"/>
                </a:lnTo>
                <a:lnTo>
                  <a:pt x="0" y="0"/>
                </a:lnTo>
                <a:close/>
              </a:path>
            </a:pathLst>
          </a:custGeom>
          <a:ln w="3175">
            <a:solidFill>
              <a:srgbClr val="CC0000"/>
            </a:solidFill>
          </a:ln>
        </p:spPr>
        <p:txBody>
          <a:bodyPr wrap="square" lIns="0" tIns="0" rIns="0" bIns="0" rtlCol="0"/>
          <a:lstStyle/>
          <a:p>
            <a:endParaRPr/>
          </a:p>
        </p:txBody>
      </p:sp>
      <p:sp>
        <p:nvSpPr>
          <p:cNvPr id="256" name="object 256"/>
          <p:cNvSpPr/>
          <p:nvPr/>
        </p:nvSpPr>
        <p:spPr>
          <a:xfrm>
            <a:off x="8114884" y="4595882"/>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57" name="object 257"/>
          <p:cNvSpPr/>
          <p:nvPr/>
        </p:nvSpPr>
        <p:spPr>
          <a:xfrm>
            <a:off x="8114884" y="4664146"/>
            <a:ext cx="425450" cy="0"/>
          </a:xfrm>
          <a:custGeom>
            <a:avLst/>
            <a:gdLst/>
            <a:ahLst/>
            <a:cxnLst/>
            <a:rect l="l" t="t" r="r" b="b"/>
            <a:pathLst>
              <a:path w="425450">
                <a:moveTo>
                  <a:pt x="0" y="0"/>
                </a:moveTo>
                <a:lnTo>
                  <a:pt x="425450" y="1"/>
                </a:lnTo>
              </a:path>
            </a:pathLst>
          </a:custGeom>
          <a:ln w="3175">
            <a:solidFill>
              <a:srgbClr val="000000"/>
            </a:solidFill>
          </a:ln>
        </p:spPr>
        <p:txBody>
          <a:bodyPr wrap="square" lIns="0" tIns="0" rIns="0" bIns="0" rtlCol="0"/>
          <a:lstStyle/>
          <a:p>
            <a:endParaRPr/>
          </a:p>
        </p:txBody>
      </p:sp>
      <p:sp>
        <p:nvSpPr>
          <p:cNvPr id="258" name="object 258"/>
          <p:cNvSpPr/>
          <p:nvPr/>
        </p:nvSpPr>
        <p:spPr>
          <a:xfrm>
            <a:off x="8330785" y="4595882"/>
            <a:ext cx="1905" cy="254000"/>
          </a:xfrm>
          <a:custGeom>
            <a:avLst/>
            <a:gdLst/>
            <a:ahLst/>
            <a:cxnLst/>
            <a:rect l="l" t="t" r="r" b="b"/>
            <a:pathLst>
              <a:path w="1904" h="254000">
                <a:moveTo>
                  <a:pt x="1588" y="254000"/>
                </a:moveTo>
                <a:lnTo>
                  <a:pt x="0" y="0"/>
                </a:lnTo>
              </a:path>
            </a:pathLst>
          </a:custGeom>
          <a:ln w="3175">
            <a:solidFill>
              <a:srgbClr val="000000"/>
            </a:solidFill>
          </a:ln>
        </p:spPr>
        <p:txBody>
          <a:bodyPr wrap="square" lIns="0" tIns="0" rIns="0" bIns="0" rtlCol="0"/>
          <a:lstStyle/>
          <a:p>
            <a:endParaRPr/>
          </a:p>
        </p:txBody>
      </p:sp>
      <p:sp>
        <p:nvSpPr>
          <p:cNvPr id="259" name="object 259"/>
          <p:cNvSpPr/>
          <p:nvPr/>
        </p:nvSpPr>
        <p:spPr>
          <a:xfrm>
            <a:off x="3834986" y="3314769"/>
            <a:ext cx="76200" cy="422275"/>
          </a:xfrm>
          <a:custGeom>
            <a:avLst/>
            <a:gdLst/>
            <a:ahLst/>
            <a:cxnLst/>
            <a:rect l="l" t="t" r="r" b="b"/>
            <a:pathLst>
              <a:path w="76200" h="422275">
                <a:moveTo>
                  <a:pt x="31749" y="346075"/>
                </a:moveTo>
                <a:lnTo>
                  <a:pt x="0" y="346075"/>
                </a:lnTo>
                <a:lnTo>
                  <a:pt x="38100" y="422275"/>
                </a:lnTo>
                <a:lnTo>
                  <a:pt x="69850" y="358775"/>
                </a:lnTo>
                <a:lnTo>
                  <a:pt x="31750" y="358775"/>
                </a:lnTo>
                <a:lnTo>
                  <a:pt x="31749" y="346075"/>
                </a:lnTo>
                <a:close/>
              </a:path>
              <a:path w="76200" h="422275">
                <a:moveTo>
                  <a:pt x="44448" y="0"/>
                </a:moveTo>
                <a:lnTo>
                  <a:pt x="31748" y="0"/>
                </a:lnTo>
                <a:lnTo>
                  <a:pt x="31750" y="358775"/>
                </a:lnTo>
                <a:lnTo>
                  <a:pt x="44450" y="358775"/>
                </a:lnTo>
                <a:lnTo>
                  <a:pt x="44448" y="0"/>
                </a:lnTo>
                <a:close/>
              </a:path>
              <a:path w="76200" h="422275">
                <a:moveTo>
                  <a:pt x="76200" y="346075"/>
                </a:moveTo>
                <a:lnTo>
                  <a:pt x="44449" y="346075"/>
                </a:lnTo>
                <a:lnTo>
                  <a:pt x="44450" y="358775"/>
                </a:lnTo>
                <a:lnTo>
                  <a:pt x="69850" y="358775"/>
                </a:lnTo>
                <a:lnTo>
                  <a:pt x="76200" y="346075"/>
                </a:lnTo>
                <a:close/>
              </a:path>
            </a:pathLst>
          </a:custGeom>
          <a:solidFill>
            <a:srgbClr val="CC0000"/>
          </a:solidFill>
        </p:spPr>
        <p:txBody>
          <a:bodyPr wrap="square" lIns="0" tIns="0" rIns="0" bIns="0" rtlCol="0"/>
          <a:lstStyle/>
          <a:p>
            <a:endParaRPr/>
          </a:p>
        </p:txBody>
      </p:sp>
      <p:sp>
        <p:nvSpPr>
          <p:cNvPr id="260" name="object 260"/>
          <p:cNvSpPr/>
          <p:nvPr/>
        </p:nvSpPr>
        <p:spPr>
          <a:xfrm>
            <a:off x="5215128" y="3608832"/>
            <a:ext cx="234696" cy="1030224"/>
          </a:xfrm>
          <a:prstGeom prst="rect">
            <a:avLst/>
          </a:prstGeom>
          <a:blipFill>
            <a:blip r:embed="rId89" cstate="print"/>
            <a:stretch>
              <a:fillRect/>
            </a:stretch>
          </a:blipFill>
        </p:spPr>
        <p:txBody>
          <a:bodyPr wrap="square" lIns="0" tIns="0" rIns="0" bIns="0" rtlCol="0"/>
          <a:lstStyle/>
          <a:p>
            <a:endParaRPr/>
          </a:p>
        </p:txBody>
      </p:sp>
      <p:sp>
        <p:nvSpPr>
          <p:cNvPr id="261" name="object 261"/>
          <p:cNvSpPr/>
          <p:nvPr/>
        </p:nvSpPr>
        <p:spPr>
          <a:xfrm>
            <a:off x="5293897" y="3629094"/>
            <a:ext cx="76200" cy="871855"/>
          </a:xfrm>
          <a:custGeom>
            <a:avLst/>
            <a:gdLst/>
            <a:ahLst/>
            <a:cxnLst/>
            <a:rect l="l" t="t" r="r" b="b"/>
            <a:pathLst>
              <a:path w="76200" h="871854">
                <a:moveTo>
                  <a:pt x="34925" y="795337"/>
                </a:moveTo>
                <a:lnTo>
                  <a:pt x="0" y="795337"/>
                </a:lnTo>
                <a:lnTo>
                  <a:pt x="38100" y="871537"/>
                </a:lnTo>
                <a:lnTo>
                  <a:pt x="69850" y="808037"/>
                </a:lnTo>
                <a:lnTo>
                  <a:pt x="34925" y="808037"/>
                </a:lnTo>
                <a:lnTo>
                  <a:pt x="34925" y="795337"/>
                </a:lnTo>
                <a:close/>
              </a:path>
              <a:path w="76200" h="871854">
                <a:moveTo>
                  <a:pt x="41275" y="0"/>
                </a:moveTo>
                <a:lnTo>
                  <a:pt x="34925" y="0"/>
                </a:lnTo>
                <a:lnTo>
                  <a:pt x="34925" y="808037"/>
                </a:lnTo>
                <a:lnTo>
                  <a:pt x="41275" y="808037"/>
                </a:lnTo>
                <a:lnTo>
                  <a:pt x="41275" y="0"/>
                </a:lnTo>
                <a:close/>
              </a:path>
              <a:path w="76200" h="871854">
                <a:moveTo>
                  <a:pt x="76200" y="795337"/>
                </a:moveTo>
                <a:lnTo>
                  <a:pt x="41275" y="795337"/>
                </a:lnTo>
                <a:lnTo>
                  <a:pt x="41275" y="808037"/>
                </a:lnTo>
                <a:lnTo>
                  <a:pt x="69850" y="808037"/>
                </a:lnTo>
                <a:lnTo>
                  <a:pt x="76200" y="795337"/>
                </a:lnTo>
                <a:close/>
              </a:path>
            </a:pathLst>
          </a:custGeom>
          <a:solidFill>
            <a:srgbClr val="CC0000"/>
          </a:solidFill>
        </p:spPr>
        <p:txBody>
          <a:bodyPr wrap="square" lIns="0" tIns="0" rIns="0" bIns="0" rtlCol="0"/>
          <a:lstStyle/>
          <a:p>
            <a:endParaRPr/>
          </a:p>
        </p:txBody>
      </p:sp>
      <p:sp>
        <p:nvSpPr>
          <p:cNvPr id="262" name="object 262"/>
          <p:cNvSpPr/>
          <p:nvPr/>
        </p:nvSpPr>
        <p:spPr>
          <a:xfrm>
            <a:off x="6022847" y="2901695"/>
            <a:ext cx="234696" cy="1734311"/>
          </a:xfrm>
          <a:prstGeom prst="rect">
            <a:avLst/>
          </a:prstGeom>
          <a:blipFill>
            <a:blip r:embed="rId90" cstate="print"/>
            <a:stretch>
              <a:fillRect/>
            </a:stretch>
          </a:blipFill>
        </p:spPr>
        <p:txBody>
          <a:bodyPr wrap="square" lIns="0" tIns="0" rIns="0" bIns="0" rtlCol="0"/>
          <a:lstStyle/>
          <a:p>
            <a:endParaRPr/>
          </a:p>
        </p:txBody>
      </p:sp>
      <p:sp>
        <p:nvSpPr>
          <p:cNvPr id="263" name="object 263"/>
          <p:cNvSpPr/>
          <p:nvPr/>
        </p:nvSpPr>
        <p:spPr>
          <a:xfrm>
            <a:off x="6101628" y="2922644"/>
            <a:ext cx="76200" cy="1576705"/>
          </a:xfrm>
          <a:custGeom>
            <a:avLst/>
            <a:gdLst/>
            <a:ahLst/>
            <a:cxnLst/>
            <a:rect l="l" t="t" r="r" b="b"/>
            <a:pathLst>
              <a:path w="76200" h="1576704">
                <a:moveTo>
                  <a:pt x="34924" y="1500213"/>
                </a:moveTo>
                <a:lnTo>
                  <a:pt x="0" y="1500353"/>
                </a:lnTo>
                <a:lnTo>
                  <a:pt x="38406" y="1576400"/>
                </a:lnTo>
                <a:lnTo>
                  <a:pt x="69831" y="1512911"/>
                </a:lnTo>
                <a:lnTo>
                  <a:pt x="34975" y="1512911"/>
                </a:lnTo>
                <a:lnTo>
                  <a:pt x="34924" y="1500213"/>
                </a:lnTo>
                <a:close/>
              </a:path>
              <a:path w="76200" h="1576704">
                <a:moveTo>
                  <a:pt x="41274" y="1500188"/>
                </a:moveTo>
                <a:lnTo>
                  <a:pt x="34924" y="1500213"/>
                </a:lnTo>
                <a:lnTo>
                  <a:pt x="34975" y="1512911"/>
                </a:lnTo>
                <a:lnTo>
                  <a:pt x="41325" y="1512886"/>
                </a:lnTo>
                <a:lnTo>
                  <a:pt x="41274" y="1500188"/>
                </a:lnTo>
                <a:close/>
              </a:path>
              <a:path w="76200" h="1576704">
                <a:moveTo>
                  <a:pt x="76198" y="1500047"/>
                </a:moveTo>
                <a:lnTo>
                  <a:pt x="41274" y="1500188"/>
                </a:lnTo>
                <a:lnTo>
                  <a:pt x="41325" y="1512886"/>
                </a:lnTo>
                <a:lnTo>
                  <a:pt x="34975" y="1512911"/>
                </a:lnTo>
                <a:lnTo>
                  <a:pt x="69831" y="1512911"/>
                </a:lnTo>
                <a:lnTo>
                  <a:pt x="76198" y="1500047"/>
                </a:lnTo>
                <a:close/>
              </a:path>
              <a:path w="76200" h="1576704">
                <a:moveTo>
                  <a:pt x="35231" y="0"/>
                </a:moveTo>
                <a:lnTo>
                  <a:pt x="28881" y="25"/>
                </a:lnTo>
                <a:lnTo>
                  <a:pt x="34924" y="1500213"/>
                </a:lnTo>
                <a:lnTo>
                  <a:pt x="41274" y="1500188"/>
                </a:lnTo>
                <a:lnTo>
                  <a:pt x="35231" y="0"/>
                </a:lnTo>
                <a:close/>
              </a:path>
            </a:pathLst>
          </a:custGeom>
          <a:solidFill>
            <a:srgbClr val="CC0000"/>
          </a:solidFill>
        </p:spPr>
        <p:txBody>
          <a:bodyPr wrap="square" lIns="0" tIns="0" rIns="0" bIns="0" rtlCol="0"/>
          <a:lstStyle/>
          <a:p>
            <a:endParaRPr/>
          </a:p>
        </p:txBody>
      </p:sp>
      <p:sp>
        <p:nvSpPr>
          <p:cNvPr id="264" name="object 264"/>
          <p:cNvSpPr/>
          <p:nvPr/>
        </p:nvSpPr>
        <p:spPr>
          <a:xfrm>
            <a:off x="7205471" y="3572255"/>
            <a:ext cx="234696" cy="1063752"/>
          </a:xfrm>
          <a:prstGeom prst="rect">
            <a:avLst/>
          </a:prstGeom>
          <a:blipFill>
            <a:blip r:embed="rId91" cstate="print"/>
            <a:stretch>
              <a:fillRect/>
            </a:stretch>
          </a:blipFill>
        </p:spPr>
        <p:txBody>
          <a:bodyPr wrap="square" lIns="0" tIns="0" rIns="0" bIns="0" rtlCol="0"/>
          <a:lstStyle/>
          <a:p>
            <a:endParaRPr/>
          </a:p>
        </p:txBody>
      </p:sp>
      <p:sp>
        <p:nvSpPr>
          <p:cNvPr id="265" name="object 265"/>
          <p:cNvSpPr/>
          <p:nvPr/>
        </p:nvSpPr>
        <p:spPr>
          <a:xfrm>
            <a:off x="7284088" y="3594146"/>
            <a:ext cx="76200" cy="905510"/>
          </a:xfrm>
          <a:custGeom>
            <a:avLst/>
            <a:gdLst/>
            <a:ahLst/>
            <a:cxnLst/>
            <a:rect l="l" t="t" r="r" b="b"/>
            <a:pathLst>
              <a:path w="76200" h="905510">
                <a:moveTo>
                  <a:pt x="34924" y="828722"/>
                </a:moveTo>
                <a:lnTo>
                  <a:pt x="0" y="828967"/>
                </a:lnTo>
                <a:lnTo>
                  <a:pt x="38633" y="904897"/>
                </a:lnTo>
                <a:lnTo>
                  <a:pt x="69817" y="841421"/>
                </a:lnTo>
                <a:lnTo>
                  <a:pt x="35013" y="841421"/>
                </a:lnTo>
                <a:lnTo>
                  <a:pt x="34924" y="828722"/>
                </a:lnTo>
                <a:close/>
              </a:path>
              <a:path w="76200" h="905510">
                <a:moveTo>
                  <a:pt x="76198" y="828432"/>
                </a:moveTo>
                <a:lnTo>
                  <a:pt x="34924" y="828722"/>
                </a:lnTo>
                <a:lnTo>
                  <a:pt x="35013" y="841421"/>
                </a:lnTo>
                <a:lnTo>
                  <a:pt x="41362" y="841376"/>
                </a:lnTo>
                <a:lnTo>
                  <a:pt x="41273" y="828677"/>
                </a:lnTo>
                <a:lnTo>
                  <a:pt x="76078" y="828677"/>
                </a:lnTo>
                <a:lnTo>
                  <a:pt x="76198" y="828432"/>
                </a:lnTo>
                <a:close/>
              </a:path>
              <a:path w="76200" h="905510">
                <a:moveTo>
                  <a:pt x="76078" y="828677"/>
                </a:moveTo>
                <a:lnTo>
                  <a:pt x="41273" y="828677"/>
                </a:lnTo>
                <a:lnTo>
                  <a:pt x="41362" y="841376"/>
                </a:lnTo>
                <a:lnTo>
                  <a:pt x="35013" y="841421"/>
                </a:lnTo>
                <a:lnTo>
                  <a:pt x="69817" y="841421"/>
                </a:lnTo>
                <a:lnTo>
                  <a:pt x="76078" y="828677"/>
                </a:lnTo>
                <a:close/>
              </a:path>
              <a:path w="76200" h="905510">
                <a:moveTo>
                  <a:pt x="35458" y="0"/>
                </a:moveTo>
                <a:lnTo>
                  <a:pt x="29108" y="44"/>
                </a:lnTo>
                <a:lnTo>
                  <a:pt x="34924" y="828722"/>
                </a:lnTo>
                <a:lnTo>
                  <a:pt x="41273" y="828677"/>
                </a:lnTo>
                <a:lnTo>
                  <a:pt x="35458" y="0"/>
                </a:lnTo>
                <a:close/>
              </a:path>
            </a:pathLst>
          </a:custGeom>
          <a:solidFill>
            <a:srgbClr val="CC0000"/>
          </a:solidFill>
        </p:spPr>
        <p:txBody>
          <a:bodyPr wrap="square" lIns="0" tIns="0" rIns="0" bIns="0" rtlCol="0"/>
          <a:lstStyle/>
          <a:p>
            <a:endParaRPr/>
          </a:p>
        </p:txBody>
      </p:sp>
      <p:sp>
        <p:nvSpPr>
          <p:cNvPr id="266" name="object 266"/>
          <p:cNvSpPr/>
          <p:nvPr/>
        </p:nvSpPr>
        <p:spPr>
          <a:xfrm>
            <a:off x="8189976" y="3044951"/>
            <a:ext cx="234696" cy="1557528"/>
          </a:xfrm>
          <a:prstGeom prst="rect">
            <a:avLst/>
          </a:prstGeom>
          <a:blipFill>
            <a:blip r:embed="rId92" cstate="print"/>
            <a:stretch>
              <a:fillRect/>
            </a:stretch>
          </a:blipFill>
        </p:spPr>
        <p:txBody>
          <a:bodyPr wrap="square" lIns="0" tIns="0" rIns="0" bIns="0" rtlCol="0"/>
          <a:lstStyle/>
          <a:p>
            <a:endParaRPr/>
          </a:p>
        </p:txBody>
      </p:sp>
      <p:sp>
        <p:nvSpPr>
          <p:cNvPr id="267" name="object 267"/>
          <p:cNvSpPr/>
          <p:nvPr/>
        </p:nvSpPr>
        <p:spPr>
          <a:xfrm>
            <a:off x="8269046" y="3065524"/>
            <a:ext cx="76200" cy="1398905"/>
          </a:xfrm>
          <a:custGeom>
            <a:avLst/>
            <a:gdLst/>
            <a:ahLst/>
            <a:cxnLst/>
            <a:rect l="l" t="t" r="r" b="b"/>
            <a:pathLst>
              <a:path w="76200" h="1398904">
                <a:moveTo>
                  <a:pt x="0" y="1322308"/>
                </a:moveTo>
                <a:lnTo>
                  <a:pt x="37926" y="1398595"/>
                </a:lnTo>
                <a:lnTo>
                  <a:pt x="69853" y="1335102"/>
                </a:lnTo>
                <a:lnTo>
                  <a:pt x="34895" y="1335087"/>
                </a:lnTo>
                <a:lnTo>
                  <a:pt x="34924" y="1322387"/>
                </a:lnTo>
                <a:lnTo>
                  <a:pt x="0" y="1322308"/>
                </a:lnTo>
                <a:close/>
              </a:path>
              <a:path w="76200" h="1398904">
                <a:moveTo>
                  <a:pt x="37926" y="0"/>
                </a:moveTo>
                <a:lnTo>
                  <a:pt x="34895" y="1335087"/>
                </a:lnTo>
                <a:lnTo>
                  <a:pt x="41245" y="1335102"/>
                </a:lnTo>
                <a:lnTo>
                  <a:pt x="44276" y="13"/>
                </a:lnTo>
                <a:lnTo>
                  <a:pt x="37926" y="0"/>
                </a:lnTo>
                <a:close/>
              </a:path>
              <a:path w="76200" h="1398904">
                <a:moveTo>
                  <a:pt x="41274" y="1322402"/>
                </a:moveTo>
                <a:lnTo>
                  <a:pt x="41245" y="1335102"/>
                </a:lnTo>
                <a:lnTo>
                  <a:pt x="69853" y="1335102"/>
                </a:lnTo>
                <a:lnTo>
                  <a:pt x="76200" y="1322481"/>
                </a:lnTo>
                <a:lnTo>
                  <a:pt x="41274" y="1322402"/>
                </a:lnTo>
                <a:close/>
              </a:path>
              <a:path w="76200" h="1398904">
                <a:moveTo>
                  <a:pt x="41274" y="1322387"/>
                </a:moveTo>
                <a:lnTo>
                  <a:pt x="34924" y="1322387"/>
                </a:lnTo>
                <a:lnTo>
                  <a:pt x="41274" y="1322402"/>
                </a:lnTo>
                <a:close/>
              </a:path>
            </a:pathLst>
          </a:custGeom>
          <a:solidFill>
            <a:srgbClr val="CC0000"/>
          </a:solidFill>
        </p:spPr>
        <p:txBody>
          <a:bodyPr wrap="square" lIns="0" tIns="0" rIns="0" bIns="0" rtlCol="0"/>
          <a:lstStyle/>
          <a:p>
            <a:endParaRPr/>
          </a:p>
        </p:txBody>
      </p:sp>
      <p:sp>
        <p:nvSpPr>
          <p:cNvPr id="268" name="object 268"/>
          <p:cNvSpPr/>
          <p:nvPr/>
        </p:nvSpPr>
        <p:spPr>
          <a:xfrm>
            <a:off x="2872959" y="5842069"/>
            <a:ext cx="1508125" cy="1905"/>
          </a:xfrm>
          <a:custGeom>
            <a:avLst/>
            <a:gdLst/>
            <a:ahLst/>
            <a:cxnLst/>
            <a:rect l="l" t="t" r="r" b="b"/>
            <a:pathLst>
              <a:path w="1508125" h="1904">
                <a:moveTo>
                  <a:pt x="1508125" y="0"/>
                </a:moveTo>
                <a:lnTo>
                  <a:pt x="0" y="1587"/>
                </a:lnTo>
              </a:path>
            </a:pathLst>
          </a:custGeom>
          <a:ln w="9525">
            <a:solidFill>
              <a:srgbClr val="000000"/>
            </a:solidFill>
          </a:ln>
        </p:spPr>
        <p:txBody>
          <a:bodyPr wrap="square" lIns="0" tIns="0" rIns="0" bIns="0" rtlCol="0"/>
          <a:lstStyle/>
          <a:p>
            <a:endParaRPr/>
          </a:p>
        </p:txBody>
      </p:sp>
      <p:sp>
        <p:nvSpPr>
          <p:cNvPr id="269" name="object 269"/>
          <p:cNvSpPr txBox="1"/>
          <p:nvPr/>
        </p:nvSpPr>
        <p:spPr>
          <a:xfrm>
            <a:off x="4867812" y="5546852"/>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1</a:t>
            </a:r>
          </a:p>
        </p:txBody>
      </p:sp>
      <p:sp>
        <p:nvSpPr>
          <p:cNvPr id="270" name="object 270"/>
          <p:cNvSpPr txBox="1"/>
          <p:nvPr/>
        </p:nvSpPr>
        <p:spPr>
          <a:xfrm>
            <a:off x="5042438" y="5833364"/>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2</a:t>
            </a:r>
          </a:p>
        </p:txBody>
      </p:sp>
      <p:sp>
        <p:nvSpPr>
          <p:cNvPr id="271" name="object 271"/>
          <p:cNvSpPr/>
          <p:nvPr/>
        </p:nvSpPr>
        <p:spPr>
          <a:xfrm>
            <a:off x="2499360" y="5462015"/>
            <a:ext cx="1392936" cy="320040"/>
          </a:xfrm>
          <a:prstGeom prst="rect">
            <a:avLst/>
          </a:prstGeom>
          <a:blipFill>
            <a:blip r:embed="rId93" cstate="print"/>
            <a:stretch>
              <a:fillRect/>
            </a:stretch>
          </a:blipFill>
        </p:spPr>
        <p:txBody>
          <a:bodyPr wrap="square" lIns="0" tIns="0" rIns="0" bIns="0" rtlCol="0"/>
          <a:lstStyle/>
          <a:p>
            <a:endParaRPr/>
          </a:p>
        </p:txBody>
      </p:sp>
      <p:sp>
        <p:nvSpPr>
          <p:cNvPr id="272" name="object 272"/>
          <p:cNvSpPr/>
          <p:nvPr/>
        </p:nvSpPr>
        <p:spPr>
          <a:xfrm>
            <a:off x="2528473" y="5544898"/>
            <a:ext cx="1281430" cy="208279"/>
          </a:xfrm>
          <a:custGeom>
            <a:avLst/>
            <a:gdLst/>
            <a:ahLst/>
            <a:cxnLst/>
            <a:rect l="l" t="t" r="r" b="b"/>
            <a:pathLst>
              <a:path w="1281429" h="208279">
                <a:moveTo>
                  <a:pt x="0" y="0"/>
                </a:moveTo>
                <a:lnTo>
                  <a:pt x="1281164" y="0"/>
                </a:lnTo>
                <a:lnTo>
                  <a:pt x="1281164" y="208274"/>
                </a:lnTo>
                <a:lnTo>
                  <a:pt x="0" y="208274"/>
                </a:lnTo>
                <a:lnTo>
                  <a:pt x="0" y="0"/>
                </a:lnTo>
                <a:close/>
              </a:path>
            </a:pathLst>
          </a:custGeom>
          <a:solidFill>
            <a:srgbClr val="3333CC"/>
          </a:solidFill>
        </p:spPr>
        <p:txBody>
          <a:bodyPr wrap="square" lIns="0" tIns="0" rIns="0" bIns="0" rtlCol="0"/>
          <a:lstStyle/>
          <a:p>
            <a:endParaRPr/>
          </a:p>
        </p:txBody>
      </p:sp>
      <p:sp>
        <p:nvSpPr>
          <p:cNvPr id="273" name="object 273"/>
          <p:cNvSpPr/>
          <p:nvPr/>
        </p:nvSpPr>
        <p:spPr>
          <a:xfrm>
            <a:off x="2528473" y="5544898"/>
            <a:ext cx="1281430" cy="208279"/>
          </a:xfrm>
          <a:custGeom>
            <a:avLst/>
            <a:gdLst/>
            <a:ahLst/>
            <a:cxnLst/>
            <a:rect l="l" t="t" r="r" b="b"/>
            <a:pathLst>
              <a:path w="1281429" h="208279">
                <a:moveTo>
                  <a:pt x="0" y="0"/>
                </a:moveTo>
                <a:lnTo>
                  <a:pt x="1281165" y="0"/>
                </a:lnTo>
                <a:lnTo>
                  <a:pt x="1281165" y="208274"/>
                </a:lnTo>
                <a:lnTo>
                  <a:pt x="0" y="208274"/>
                </a:lnTo>
                <a:lnTo>
                  <a:pt x="0" y="0"/>
                </a:lnTo>
                <a:close/>
              </a:path>
            </a:pathLst>
          </a:custGeom>
          <a:ln w="9525">
            <a:solidFill>
              <a:srgbClr val="000000"/>
            </a:solidFill>
          </a:ln>
        </p:spPr>
        <p:txBody>
          <a:bodyPr wrap="square" lIns="0" tIns="0" rIns="0" bIns="0" rtlCol="0"/>
          <a:lstStyle/>
          <a:p>
            <a:endParaRPr/>
          </a:p>
        </p:txBody>
      </p:sp>
      <p:sp>
        <p:nvSpPr>
          <p:cNvPr id="274" name="object 274"/>
          <p:cNvSpPr/>
          <p:nvPr/>
        </p:nvSpPr>
        <p:spPr>
          <a:xfrm>
            <a:off x="3673193" y="5622044"/>
            <a:ext cx="471805" cy="76200"/>
          </a:xfrm>
          <a:custGeom>
            <a:avLst/>
            <a:gdLst/>
            <a:ahLst/>
            <a:cxnLst/>
            <a:rect l="l" t="t" r="r" b="b"/>
            <a:pathLst>
              <a:path w="471804" h="76200">
                <a:moveTo>
                  <a:pt x="395155" y="42862"/>
                </a:moveTo>
                <a:lnTo>
                  <a:pt x="395155" y="76200"/>
                </a:lnTo>
                <a:lnTo>
                  <a:pt x="461830" y="42862"/>
                </a:lnTo>
                <a:lnTo>
                  <a:pt x="395155" y="42862"/>
                </a:lnTo>
                <a:close/>
              </a:path>
              <a:path w="471804" h="76200">
                <a:moveTo>
                  <a:pt x="395155" y="33337"/>
                </a:moveTo>
                <a:lnTo>
                  <a:pt x="395155" y="42862"/>
                </a:lnTo>
                <a:lnTo>
                  <a:pt x="407855" y="42862"/>
                </a:lnTo>
                <a:lnTo>
                  <a:pt x="407855" y="33337"/>
                </a:lnTo>
                <a:lnTo>
                  <a:pt x="395155" y="33337"/>
                </a:lnTo>
                <a:close/>
              </a:path>
              <a:path w="471804" h="76200">
                <a:moveTo>
                  <a:pt x="395155" y="0"/>
                </a:moveTo>
                <a:lnTo>
                  <a:pt x="395155" y="33337"/>
                </a:lnTo>
                <a:lnTo>
                  <a:pt x="407855" y="33337"/>
                </a:lnTo>
                <a:lnTo>
                  <a:pt x="407855" y="42862"/>
                </a:lnTo>
                <a:lnTo>
                  <a:pt x="461832" y="42861"/>
                </a:lnTo>
                <a:lnTo>
                  <a:pt x="471355" y="38100"/>
                </a:lnTo>
                <a:lnTo>
                  <a:pt x="395155" y="0"/>
                </a:lnTo>
                <a:close/>
              </a:path>
              <a:path w="471804" h="76200">
                <a:moveTo>
                  <a:pt x="0" y="33336"/>
                </a:moveTo>
                <a:lnTo>
                  <a:pt x="0" y="42861"/>
                </a:lnTo>
                <a:lnTo>
                  <a:pt x="395155" y="42862"/>
                </a:lnTo>
                <a:lnTo>
                  <a:pt x="395155" y="33337"/>
                </a:lnTo>
                <a:lnTo>
                  <a:pt x="0" y="33336"/>
                </a:lnTo>
                <a:close/>
              </a:path>
            </a:pathLst>
          </a:custGeom>
          <a:solidFill>
            <a:srgbClr val="3333CC"/>
          </a:solidFill>
        </p:spPr>
        <p:txBody>
          <a:bodyPr wrap="square" lIns="0" tIns="0" rIns="0" bIns="0" rtlCol="0"/>
          <a:lstStyle/>
          <a:p>
            <a:endParaRPr/>
          </a:p>
        </p:txBody>
      </p:sp>
      <p:sp>
        <p:nvSpPr>
          <p:cNvPr id="275" name="object 275"/>
          <p:cNvSpPr/>
          <p:nvPr/>
        </p:nvSpPr>
        <p:spPr>
          <a:xfrm>
            <a:off x="3230190" y="5547676"/>
            <a:ext cx="476884" cy="210185"/>
          </a:xfrm>
          <a:custGeom>
            <a:avLst/>
            <a:gdLst/>
            <a:ahLst/>
            <a:cxnLst/>
            <a:rect l="l" t="t" r="r" b="b"/>
            <a:pathLst>
              <a:path w="476885" h="210185">
                <a:moveTo>
                  <a:pt x="0" y="0"/>
                </a:moveTo>
                <a:lnTo>
                  <a:pt x="476670" y="0"/>
                </a:lnTo>
                <a:lnTo>
                  <a:pt x="476670" y="209662"/>
                </a:lnTo>
                <a:lnTo>
                  <a:pt x="0" y="209662"/>
                </a:lnTo>
                <a:lnTo>
                  <a:pt x="0" y="0"/>
                </a:lnTo>
                <a:close/>
              </a:path>
            </a:pathLst>
          </a:custGeom>
          <a:solidFill>
            <a:srgbClr val="00CC99"/>
          </a:solidFill>
        </p:spPr>
        <p:txBody>
          <a:bodyPr wrap="square" lIns="0" tIns="0" rIns="0" bIns="0" rtlCol="0"/>
          <a:lstStyle/>
          <a:p>
            <a:endParaRPr/>
          </a:p>
        </p:txBody>
      </p:sp>
      <p:sp>
        <p:nvSpPr>
          <p:cNvPr id="276" name="object 276"/>
          <p:cNvSpPr/>
          <p:nvPr/>
        </p:nvSpPr>
        <p:spPr>
          <a:xfrm>
            <a:off x="3230190" y="5547676"/>
            <a:ext cx="476884" cy="210185"/>
          </a:xfrm>
          <a:custGeom>
            <a:avLst/>
            <a:gdLst/>
            <a:ahLst/>
            <a:cxnLst/>
            <a:rect l="l" t="t" r="r" b="b"/>
            <a:pathLst>
              <a:path w="476885" h="210185">
                <a:moveTo>
                  <a:pt x="0" y="0"/>
                </a:moveTo>
                <a:lnTo>
                  <a:pt x="476671" y="0"/>
                </a:lnTo>
                <a:lnTo>
                  <a:pt x="476671" y="209663"/>
                </a:lnTo>
                <a:lnTo>
                  <a:pt x="0" y="209663"/>
                </a:lnTo>
                <a:lnTo>
                  <a:pt x="0" y="0"/>
                </a:lnTo>
                <a:close/>
              </a:path>
            </a:pathLst>
          </a:custGeom>
          <a:ln w="9525">
            <a:solidFill>
              <a:srgbClr val="000000"/>
            </a:solidFill>
          </a:ln>
        </p:spPr>
        <p:txBody>
          <a:bodyPr wrap="square" lIns="0" tIns="0" rIns="0" bIns="0" rtlCol="0"/>
          <a:lstStyle/>
          <a:p>
            <a:endParaRPr/>
          </a:p>
        </p:txBody>
      </p:sp>
      <p:sp>
        <p:nvSpPr>
          <p:cNvPr id="277" name="object 277"/>
          <p:cNvSpPr txBox="1"/>
          <p:nvPr/>
        </p:nvSpPr>
        <p:spPr>
          <a:xfrm>
            <a:off x="3255769" y="5555996"/>
            <a:ext cx="362585" cy="208279"/>
          </a:xfrm>
          <a:prstGeom prst="rect">
            <a:avLst/>
          </a:prstGeom>
        </p:spPr>
        <p:txBody>
          <a:bodyPr vert="horz" wrap="square" lIns="0" tIns="12700" rIns="0" bIns="0" rtlCol="0">
            <a:spAutoFit/>
          </a:bodyPr>
          <a:lstStyle/>
          <a:p>
            <a:pPr marL="12700">
              <a:lnSpc>
                <a:spcPct val="100000"/>
              </a:lnSpc>
              <a:spcBef>
                <a:spcPts val="100"/>
              </a:spcBef>
            </a:pPr>
            <a:r>
              <a:rPr sz="1200" spc="-5">
                <a:latin typeface="Arial"/>
                <a:cs typeface="Arial"/>
              </a:rPr>
              <a:t>0111</a:t>
            </a:r>
            <a:endParaRPr sz="1200">
              <a:latin typeface="Arial"/>
              <a:cs typeface="Arial"/>
            </a:endParaRPr>
          </a:p>
        </p:txBody>
      </p:sp>
      <p:sp>
        <p:nvSpPr>
          <p:cNvPr id="278" name="object 278"/>
          <p:cNvSpPr/>
          <p:nvPr/>
        </p:nvSpPr>
        <p:spPr>
          <a:xfrm>
            <a:off x="2982821" y="5273089"/>
            <a:ext cx="408940" cy="304165"/>
          </a:xfrm>
          <a:custGeom>
            <a:avLst/>
            <a:gdLst/>
            <a:ahLst/>
            <a:cxnLst/>
            <a:rect l="l" t="t" r="r" b="b"/>
            <a:pathLst>
              <a:path w="408939" h="304164">
                <a:moveTo>
                  <a:pt x="344512" y="262284"/>
                </a:moveTo>
                <a:lnTo>
                  <a:pt x="324698" y="289093"/>
                </a:lnTo>
                <a:lnTo>
                  <a:pt x="408622" y="303745"/>
                </a:lnTo>
                <a:lnTo>
                  <a:pt x="391367" y="269833"/>
                </a:lnTo>
                <a:lnTo>
                  <a:pt x="354726" y="269833"/>
                </a:lnTo>
                <a:lnTo>
                  <a:pt x="344512" y="262284"/>
                </a:lnTo>
                <a:close/>
              </a:path>
              <a:path w="408939" h="304164">
                <a:moveTo>
                  <a:pt x="350174" y="254624"/>
                </a:moveTo>
                <a:lnTo>
                  <a:pt x="344512" y="262284"/>
                </a:lnTo>
                <a:lnTo>
                  <a:pt x="354726" y="269833"/>
                </a:lnTo>
                <a:lnTo>
                  <a:pt x="360386" y="262172"/>
                </a:lnTo>
                <a:lnTo>
                  <a:pt x="350174" y="254624"/>
                </a:lnTo>
                <a:close/>
              </a:path>
              <a:path w="408939" h="304164">
                <a:moveTo>
                  <a:pt x="369989" y="227815"/>
                </a:moveTo>
                <a:lnTo>
                  <a:pt x="350174" y="254624"/>
                </a:lnTo>
                <a:lnTo>
                  <a:pt x="360386" y="262172"/>
                </a:lnTo>
                <a:lnTo>
                  <a:pt x="354726" y="269833"/>
                </a:lnTo>
                <a:lnTo>
                  <a:pt x="391367" y="269833"/>
                </a:lnTo>
                <a:lnTo>
                  <a:pt x="369989" y="227815"/>
                </a:lnTo>
                <a:close/>
              </a:path>
              <a:path w="408939" h="304164">
                <a:moveTo>
                  <a:pt x="5661" y="0"/>
                </a:moveTo>
                <a:lnTo>
                  <a:pt x="0" y="7660"/>
                </a:lnTo>
                <a:lnTo>
                  <a:pt x="344512" y="262284"/>
                </a:lnTo>
                <a:lnTo>
                  <a:pt x="350174" y="254624"/>
                </a:lnTo>
                <a:lnTo>
                  <a:pt x="5661" y="0"/>
                </a:lnTo>
                <a:close/>
              </a:path>
            </a:pathLst>
          </a:custGeom>
          <a:solidFill>
            <a:srgbClr val="000000"/>
          </a:solidFill>
        </p:spPr>
        <p:txBody>
          <a:bodyPr wrap="square" lIns="0" tIns="0" rIns="0" bIns="0" rtlCol="0"/>
          <a:lstStyle/>
          <a:p>
            <a:endParaRPr/>
          </a:p>
        </p:txBody>
      </p:sp>
      <p:sp>
        <p:nvSpPr>
          <p:cNvPr id="279" name="object 279"/>
          <p:cNvSpPr/>
          <p:nvPr/>
        </p:nvSpPr>
        <p:spPr>
          <a:xfrm>
            <a:off x="4082269" y="5687314"/>
            <a:ext cx="984885" cy="255270"/>
          </a:xfrm>
          <a:custGeom>
            <a:avLst/>
            <a:gdLst/>
            <a:ahLst/>
            <a:cxnLst/>
            <a:rect l="l" t="t" r="r" b="b"/>
            <a:pathLst>
              <a:path w="984885" h="255270">
                <a:moveTo>
                  <a:pt x="823929" y="188070"/>
                </a:moveTo>
                <a:lnTo>
                  <a:pt x="793896" y="235536"/>
                </a:lnTo>
                <a:lnTo>
                  <a:pt x="984615" y="254767"/>
                </a:lnTo>
                <a:lnTo>
                  <a:pt x="953396" y="203039"/>
                </a:lnTo>
                <a:lnTo>
                  <a:pt x="849453" y="203039"/>
                </a:lnTo>
                <a:lnTo>
                  <a:pt x="823929" y="188070"/>
                </a:lnTo>
                <a:close/>
              </a:path>
              <a:path w="984885" h="255270">
                <a:moveTo>
                  <a:pt x="854469" y="139802"/>
                </a:moveTo>
                <a:lnTo>
                  <a:pt x="823929" y="188070"/>
                </a:lnTo>
                <a:lnTo>
                  <a:pt x="849453" y="203039"/>
                </a:lnTo>
                <a:lnTo>
                  <a:pt x="878305" y="153706"/>
                </a:lnTo>
                <a:lnTo>
                  <a:pt x="854469" y="139802"/>
                </a:lnTo>
                <a:close/>
              </a:path>
              <a:path w="984885" h="255270">
                <a:moveTo>
                  <a:pt x="885568" y="90652"/>
                </a:moveTo>
                <a:lnTo>
                  <a:pt x="854469" y="139802"/>
                </a:lnTo>
                <a:lnTo>
                  <a:pt x="878305" y="153706"/>
                </a:lnTo>
                <a:lnTo>
                  <a:pt x="849453" y="203039"/>
                </a:lnTo>
                <a:lnTo>
                  <a:pt x="953396" y="203039"/>
                </a:lnTo>
                <a:lnTo>
                  <a:pt x="885568" y="90652"/>
                </a:lnTo>
                <a:close/>
              </a:path>
              <a:path w="984885" h="255270">
                <a:moveTo>
                  <a:pt x="675685" y="57149"/>
                </a:moveTo>
                <a:lnTo>
                  <a:pt x="224115" y="57149"/>
                </a:lnTo>
                <a:lnTo>
                  <a:pt x="300633" y="58881"/>
                </a:lnTo>
                <a:lnTo>
                  <a:pt x="375621" y="62622"/>
                </a:lnTo>
                <a:lnTo>
                  <a:pt x="446914" y="68361"/>
                </a:lnTo>
                <a:lnTo>
                  <a:pt x="512973" y="76121"/>
                </a:lnTo>
                <a:lnTo>
                  <a:pt x="571573" y="85857"/>
                </a:lnTo>
                <a:lnTo>
                  <a:pt x="629304" y="101388"/>
                </a:lnTo>
                <a:lnTo>
                  <a:pt x="686822" y="121582"/>
                </a:lnTo>
                <a:lnTo>
                  <a:pt x="741969" y="145034"/>
                </a:lnTo>
                <a:lnTo>
                  <a:pt x="794664" y="170906"/>
                </a:lnTo>
                <a:lnTo>
                  <a:pt x="823929" y="188070"/>
                </a:lnTo>
                <a:lnTo>
                  <a:pt x="854469" y="139802"/>
                </a:lnTo>
                <a:lnTo>
                  <a:pt x="819815" y="119588"/>
                </a:lnTo>
                <a:lnTo>
                  <a:pt x="764283" y="92420"/>
                </a:lnTo>
                <a:lnTo>
                  <a:pt x="705716" y="67646"/>
                </a:lnTo>
                <a:lnTo>
                  <a:pt x="675685" y="57149"/>
                </a:lnTo>
                <a:close/>
              </a:path>
              <a:path w="984885" h="255270">
                <a:moveTo>
                  <a:pt x="223911" y="0"/>
                </a:moveTo>
                <a:lnTo>
                  <a:pt x="146254" y="288"/>
                </a:lnTo>
                <a:lnTo>
                  <a:pt x="70986" y="2588"/>
                </a:lnTo>
                <a:lnTo>
                  <a:pt x="34631" y="4496"/>
                </a:lnTo>
                <a:lnTo>
                  <a:pt x="0" y="6870"/>
                </a:lnTo>
                <a:lnTo>
                  <a:pt x="3907" y="63886"/>
                </a:lnTo>
                <a:lnTo>
                  <a:pt x="38540" y="61512"/>
                </a:lnTo>
                <a:lnTo>
                  <a:pt x="73976" y="59659"/>
                </a:lnTo>
                <a:lnTo>
                  <a:pt x="147994" y="57412"/>
                </a:lnTo>
                <a:lnTo>
                  <a:pt x="675685" y="57149"/>
                </a:lnTo>
                <a:lnTo>
                  <a:pt x="645196" y="46492"/>
                </a:lnTo>
                <a:lnTo>
                  <a:pt x="581729" y="29616"/>
                </a:lnTo>
                <a:lnTo>
                  <a:pt x="520227" y="19433"/>
                </a:lnTo>
                <a:lnTo>
                  <a:pt x="451966" y="11435"/>
                </a:lnTo>
                <a:lnTo>
                  <a:pt x="378461" y="5542"/>
                </a:lnTo>
                <a:lnTo>
                  <a:pt x="301918" y="1745"/>
                </a:lnTo>
                <a:lnTo>
                  <a:pt x="223911" y="0"/>
                </a:lnTo>
                <a:close/>
              </a:path>
            </a:pathLst>
          </a:custGeom>
          <a:solidFill>
            <a:srgbClr val="FF3300"/>
          </a:solidFill>
        </p:spPr>
        <p:txBody>
          <a:bodyPr wrap="square" lIns="0" tIns="0" rIns="0" bIns="0" rtlCol="0"/>
          <a:lstStyle/>
          <a:p>
            <a:endParaRPr/>
          </a:p>
        </p:txBody>
      </p:sp>
      <p:sp>
        <p:nvSpPr>
          <p:cNvPr id="280" name="object 280"/>
          <p:cNvSpPr/>
          <p:nvPr/>
        </p:nvSpPr>
        <p:spPr>
          <a:xfrm>
            <a:off x="4261103" y="5757671"/>
            <a:ext cx="652272" cy="301752"/>
          </a:xfrm>
          <a:prstGeom prst="rect">
            <a:avLst/>
          </a:prstGeom>
          <a:blipFill>
            <a:blip r:embed="rId94" cstate="print"/>
            <a:stretch>
              <a:fillRect/>
            </a:stretch>
          </a:blipFill>
        </p:spPr>
        <p:txBody>
          <a:bodyPr wrap="square" lIns="0" tIns="0" rIns="0" bIns="0" rtlCol="0"/>
          <a:lstStyle/>
          <a:p>
            <a:endParaRPr/>
          </a:p>
        </p:txBody>
      </p:sp>
      <p:sp>
        <p:nvSpPr>
          <p:cNvPr id="281" name="object 281"/>
          <p:cNvSpPr/>
          <p:nvPr/>
        </p:nvSpPr>
        <p:spPr>
          <a:xfrm>
            <a:off x="4306473" y="5778569"/>
            <a:ext cx="563561" cy="214311"/>
          </a:xfrm>
          <a:prstGeom prst="rect">
            <a:avLst/>
          </a:prstGeom>
          <a:blipFill>
            <a:blip r:embed="rId95" cstate="print"/>
            <a:stretch>
              <a:fillRect/>
            </a:stretch>
          </a:blipFill>
        </p:spPr>
        <p:txBody>
          <a:bodyPr wrap="square" lIns="0" tIns="0" rIns="0" bIns="0" rtlCol="0"/>
          <a:lstStyle/>
          <a:p>
            <a:endParaRPr/>
          </a:p>
        </p:txBody>
      </p:sp>
      <p:sp>
        <p:nvSpPr>
          <p:cNvPr id="282" name="object 282"/>
          <p:cNvSpPr/>
          <p:nvPr/>
        </p:nvSpPr>
        <p:spPr>
          <a:xfrm>
            <a:off x="4306473" y="5778569"/>
            <a:ext cx="563880" cy="214629"/>
          </a:xfrm>
          <a:custGeom>
            <a:avLst/>
            <a:gdLst/>
            <a:ahLst/>
            <a:cxnLst/>
            <a:rect l="l" t="t" r="r" b="b"/>
            <a:pathLst>
              <a:path w="563879" h="214629">
                <a:moveTo>
                  <a:pt x="0" y="107156"/>
                </a:moveTo>
                <a:lnTo>
                  <a:pt x="28640" y="154280"/>
                </a:lnTo>
                <a:lnTo>
                  <a:pt x="61904" y="174176"/>
                </a:lnTo>
                <a:lnTo>
                  <a:pt x="105541" y="190771"/>
                </a:lnTo>
                <a:lnTo>
                  <a:pt x="157860" y="203420"/>
                </a:lnTo>
                <a:lnTo>
                  <a:pt x="217171" y="211481"/>
                </a:lnTo>
                <a:lnTo>
                  <a:pt x="281781" y="214312"/>
                </a:lnTo>
                <a:lnTo>
                  <a:pt x="346390" y="211481"/>
                </a:lnTo>
                <a:lnTo>
                  <a:pt x="405701" y="203420"/>
                </a:lnTo>
                <a:lnTo>
                  <a:pt x="458020" y="190771"/>
                </a:lnTo>
                <a:lnTo>
                  <a:pt x="501657" y="174176"/>
                </a:lnTo>
                <a:lnTo>
                  <a:pt x="534921" y="154280"/>
                </a:lnTo>
                <a:lnTo>
                  <a:pt x="563562" y="107156"/>
                </a:lnTo>
                <a:lnTo>
                  <a:pt x="556119" y="82586"/>
                </a:lnTo>
                <a:lnTo>
                  <a:pt x="501657" y="40135"/>
                </a:lnTo>
                <a:lnTo>
                  <a:pt x="458020" y="23540"/>
                </a:lnTo>
                <a:lnTo>
                  <a:pt x="405701" y="10891"/>
                </a:lnTo>
                <a:lnTo>
                  <a:pt x="346390" y="2830"/>
                </a:lnTo>
                <a:lnTo>
                  <a:pt x="281781" y="0"/>
                </a:lnTo>
                <a:lnTo>
                  <a:pt x="217171" y="2830"/>
                </a:lnTo>
                <a:lnTo>
                  <a:pt x="157860" y="10891"/>
                </a:lnTo>
                <a:lnTo>
                  <a:pt x="105541" y="23540"/>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283" name="object 283"/>
          <p:cNvSpPr/>
          <p:nvPr/>
        </p:nvSpPr>
        <p:spPr>
          <a:xfrm>
            <a:off x="4304884" y="5808731"/>
            <a:ext cx="565150" cy="77788"/>
          </a:xfrm>
          <a:prstGeom prst="rect">
            <a:avLst/>
          </a:prstGeom>
          <a:blipFill>
            <a:blip r:embed="rId96" cstate="print"/>
            <a:stretch>
              <a:fillRect/>
            </a:stretch>
          </a:blipFill>
        </p:spPr>
        <p:txBody>
          <a:bodyPr wrap="square" lIns="0" tIns="0" rIns="0" bIns="0" rtlCol="0"/>
          <a:lstStyle/>
          <a:p>
            <a:endParaRPr/>
          </a:p>
        </p:txBody>
      </p:sp>
      <p:sp>
        <p:nvSpPr>
          <p:cNvPr id="284" name="object 284"/>
          <p:cNvSpPr/>
          <p:nvPr/>
        </p:nvSpPr>
        <p:spPr>
          <a:xfrm>
            <a:off x="4261103" y="5678423"/>
            <a:ext cx="652272" cy="301752"/>
          </a:xfrm>
          <a:prstGeom prst="rect">
            <a:avLst/>
          </a:prstGeom>
          <a:blipFill>
            <a:blip r:embed="rId97" cstate="print"/>
            <a:stretch>
              <a:fillRect/>
            </a:stretch>
          </a:blipFill>
        </p:spPr>
        <p:txBody>
          <a:bodyPr wrap="square" lIns="0" tIns="0" rIns="0" bIns="0" rtlCol="0"/>
          <a:lstStyle/>
          <a:p>
            <a:endParaRPr/>
          </a:p>
        </p:txBody>
      </p:sp>
      <p:sp>
        <p:nvSpPr>
          <p:cNvPr id="285" name="object 285"/>
          <p:cNvSpPr/>
          <p:nvPr/>
        </p:nvSpPr>
        <p:spPr>
          <a:xfrm>
            <a:off x="4304884" y="5699194"/>
            <a:ext cx="563880" cy="214629"/>
          </a:xfrm>
          <a:custGeom>
            <a:avLst/>
            <a:gdLst/>
            <a:ahLst/>
            <a:cxnLst/>
            <a:rect l="l" t="t" r="r" b="b"/>
            <a:pathLst>
              <a:path w="563879" h="214629">
                <a:moveTo>
                  <a:pt x="281781" y="0"/>
                </a:moveTo>
                <a:lnTo>
                  <a:pt x="217171" y="2830"/>
                </a:lnTo>
                <a:lnTo>
                  <a:pt x="157861" y="10891"/>
                </a:lnTo>
                <a:lnTo>
                  <a:pt x="105541" y="23540"/>
                </a:lnTo>
                <a:lnTo>
                  <a:pt x="61904" y="40135"/>
                </a:lnTo>
                <a:lnTo>
                  <a:pt x="28640" y="60031"/>
                </a:lnTo>
                <a:lnTo>
                  <a:pt x="0" y="107155"/>
                </a:lnTo>
                <a:lnTo>
                  <a:pt x="7442" y="131725"/>
                </a:lnTo>
                <a:lnTo>
                  <a:pt x="61904" y="174176"/>
                </a:lnTo>
                <a:lnTo>
                  <a:pt x="105541" y="190771"/>
                </a:lnTo>
                <a:lnTo>
                  <a:pt x="157861" y="203420"/>
                </a:lnTo>
                <a:lnTo>
                  <a:pt x="217171" y="211481"/>
                </a:lnTo>
                <a:lnTo>
                  <a:pt x="281781" y="214311"/>
                </a:lnTo>
                <a:lnTo>
                  <a:pt x="346391" y="211481"/>
                </a:lnTo>
                <a:lnTo>
                  <a:pt x="405702" y="203420"/>
                </a:lnTo>
                <a:lnTo>
                  <a:pt x="458021" y="190771"/>
                </a:lnTo>
                <a:lnTo>
                  <a:pt x="501659" y="174176"/>
                </a:lnTo>
                <a:lnTo>
                  <a:pt x="534923" y="154280"/>
                </a:lnTo>
                <a:lnTo>
                  <a:pt x="563563" y="107155"/>
                </a:lnTo>
                <a:lnTo>
                  <a:pt x="556121" y="82586"/>
                </a:lnTo>
                <a:lnTo>
                  <a:pt x="501659" y="40135"/>
                </a:lnTo>
                <a:lnTo>
                  <a:pt x="458021" y="23540"/>
                </a:lnTo>
                <a:lnTo>
                  <a:pt x="405702" y="10891"/>
                </a:lnTo>
                <a:lnTo>
                  <a:pt x="346391" y="2830"/>
                </a:lnTo>
                <a:lnTo>
                  <a:pt x="281781" y="0"/>
                </a:lnTo>
                <a:close/>
              </a:path>
            </a:pathLst>
          </a:custGeom>
          <a:solidFill>
            <a:srgbClr val="BFBFBF"/>
          </a:solidFill>
        </p:spPr>
        <p:txBody>
          <a:bodyPr wrap="square" lIns="0" tIns="0" rIns="0" bIns="0" rtlCol="0"/>
          <a:lstStyle/>
          <a:p>
            <a:endParaRPr/>
          </a:p>
        </p:txBody>
      </p:sp>
      <p:sp>
        <p:nvSpPr>
          <p:cNvPr id="286" name="object 286"/>
          <p:cNvSpPr/>
          <p:nvPr/>
        </p:nvSpPr>
        <p:spPr>
          <a:xfrm>
            <a:off x="4304884" y="5699194"/>
            <a:ext cx="563880" cy="214629"/>
          </a:xfrm>
          <a:custGeom>
            <a:avLst/>
            <a:gdLst/>
            <a:ahLst/>
            <a:cxnLst/>
            <a:rect l="l" t="t" r="r" b="b"/>
            <a:pathLst>
              <a:path w="563879" h="214629">
                <a:moveTo>
                  <a:pt x="0" y="107156"/>
                </a:moveTo>
                <a:lnTo>
                  <a:pt x="28640" y="154280"/>
                </a:lnTo>
                <a:lnTo>
                  <a:pt x="61904" y="174176"/>
                </a:lnTo>
                <a:lnTo>
                  <a:pt x="105541" y="190771"/>
                </a:lnTo>
                <a:lnTo>
                  <a:pt x="157861" y="203420"/>
                </a:lnTo>
                <a:lnTo>
                  <a:pt x="217171" y="211481"/>
                </a:lnTo>
                <a:lnTo>
                  <a:pt x="281781" y="214312"/>
                </a:lnTo>
                <a:lnTo>
                  <a:pt x="346391" y="211481"/>
                </a:lnTo>
                <a:lnTo>
                  <a:pt x="405701" y="203420"/>
                </a:lnTo>
                <a:lnTo>
                  <a:pt x="458021" y="190771"/>
                </a:lnTo>
                <a:lnTo>
                  <a:pt x="501658" y="174176"/>
                </a:lnTo>
                <a:lnTo>
                  <a:pt x="534922" y="154280"/>
                </a:lnTo>
                <a:lnTo>
                  <a:pt x="563563" y="107156"/>
                </a:lnTo>
                <a:lnTo>
                  <a:pt x="556120" y="82586"/>
                </a:lnTo>
                <a:lnTo>
                  <a:pt x="501658" y="40135"/>
                </a:lnTo>
                <a:lnTo>
                  <a:pt x="458021" y="23540"/>
                </a:lnTo>
                <a:lnTo>
                  <a:pt x="405701" y="10891"/>
                </a:lnTo>
                <a:lnTo>
                  <a:pt x="346391" y="2830"/>
                </a:lnTo>
                <a:lnTo>
                  <a:pt x="281781" y="0"/>
                </a:lnTo>
                <a:lnTo>
                  <a:pt x="217171" y="2830"/>
                </a:lnTo>
                <a:lnTo>
                  <a:pt x="157861" y="10891"/>
                </a:lnTo>
                <a:lnTo>
                  <a:pt x="105541" y="23540"/>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287" name="object 287"/>
          <p:cNvSpPr/>
          <p:nvPr/>
        </p:nvSpPr>
        <p:spPr>
          <a:xfrm>
            <a:off x="4379976" y="5718047"/>
            <a:ext cx="414527" cy="158496"/>
          </a:xfrm>
          <a:prstGeom prst="rect">
            <a:avLst/>
          </a:prstGeom>
          <a:blipFill>
            <a:blip r:embed="rId98" cstate="print"/>
            <a:stretch>
              <a:fillRect/>
            </a:stretch>
          </a:blipFill>
        </p:spPr>
        <p:txBody>
          <a:bodyPr wrap="square" lIns="0" tIns="0" rIns="0" bIns="0" rtlCol="0"/>
          <a:lstStyle/>
          <a:p>
            <a:endParaRPr/>
          </a:p>
        </p:txBody>
      </p:sp>
      <p:sp>
        <p:nvSpPr>
          <p:cNvPr id="288" name="object 288"/>
          <p:cNvSpPr/>
          <p:nvPr/>
        </p:nvSpPr>
        <p:spPr>
          <a:xfrm>
            <a:off x="4420773" y="5737294"/>
            <a:ext cx="332105" cy="74930"/>
          </a:xfrm>
          <a:custGeom>
            <a:avLst/>
            <a:gdLst/>
            <a:ahLst/>
            <a:cxnLst/>
            <a:rect l="l" t="t" r="r" b="b"/>
            <a:pathLst>
              <a:path w="332104" h="74929">
                <a:moveTo>
                  <a:pt x="143153" y="33033"/>
                </a:moveTo>
                <a:lnTo>
                  <a:pt x="63409" y="33033"/>
                </a:lnTo>
                <a:lnTo>
                  <a:pt x="167242" y="74611"/>
                </a:lnTo>
                <a:lnTo>
                  <a:pt x="244595" y="41631"/>
                </a:lnTo>
                <a:lnTo>
                  <a:pt x="165362" y="41631"/>
                </a:lnTo>
                <a:lnTo>
                  <a:pt x="143153" y="33033"/>
                </a:lnTo>
                <a:close/>
              </a:path>
              <a:path w="332104" h="74929">
                <a:moveTo>
                  <a:pt x="267426" y="0"/>
                </a:moveTo>
                <a:lnTo>
                  <a:pt x="165362" y="41631"/>
                </a:lnTo>
                <a:lnTo>
                  <a:pt x="244595" y="41631"/>
                </a:lnTo>
                <a:lnTo>
                  <a:pt x="268485" y="31445"/>
                </a:lnTo>
                <a:lnTo>
                  <a:pt x="296811" y="31445"/>
                </a:lnTo>
                <a:lnTo>
                  <a:pt x="331786" y="16566"/>
                </a:lnTo>
                <a:lnTo>
                  <a:pt x="267426" y="0"/>
                </a:lnTo>
                <a:close/>
              </a:path>
              <a:path w="332104" h="74929">
                <a:moveTo>
                  <a:pt x="58379" y="215"/>
                </a:moveTo>
                <a:lnTo>
                  <a:pt x="0" y="18253"/>
                </a:lnTo>
                <a:lnTo>
                  <a:pt x="46621" y="37521"/>
                </a:lnTo>
                <a:lnTo>
                  <a:pt x="63409" y="33033"/>
                </a:lnTo>
                <a:lnTo>
                  <a:pt x="143153" y="33033"/>
                </a:lnTo>
                <a:lnTo>
                  <a:pt x="58379" y="215"/>
                </a:lnTo>
                <a:close/>
              </a:path>
              <a:path w="332104" h="74929">
                <a:moveTo>
                  <a:pt x="296811" y="31445"/>
                </a:moveTo>
                <a:lnTo>
                  <a:pt x="268485" y="31445"/>
                </a:lnTo>
                <a:lnTo>
                  <a:pt x="283902" y="36937"/>
                </a:lnTo>
                <a:lnTo>
                  <a:pt x="296811" y="31445"/>
                </a:lnTo>
                <a:close/>
              </a:path>
            </a:pathLst>
          </a:custGeom>
          <a:solidFill>
            <a:srgbClr val="262699"/>
          </a:solidFill>
        </p:spPr>
        <p:txBody>
          <a:bodyPr wrap="square" lIns="0" tIns="0" rIns="0" bIns="0" rtlCol="0"/>
          <a:lstStyle/>
          <a:p>
            <a:endParaRPr/>
          </a:p>
        </p:txBody>
      </p:sp>
      <p:sp>
        <p:nvSpPr>
          <p:cNvPr id="289" name="object 289"/>
          <p:cNvSpPr/>
          <p:nvPr/>
        </p:nvSpPr>
        <p:spPr>
          <a:xfrm>
            <a:off x="4596384" y="5782055"/>
            <a:ext cx="204215" cy="149352"/>
          </a:xfrm>
          <a:prstGeom prst="rect">
            <a:avLst/>
          </a:prstGeom>
          <a:blipFill>
            <a:blip r:embed="rId99" cstate="print"/>
            <a:stretch>
              <a:fillRect/>
            </a:stretch>
          </a:blipFill>
        </p:spPr>
        <p:txBody>
          <a:bodyPr wrap="square" lIns="0" tIns="0" rIns="0" bIns="0" rtlCol="0"/>
          <a:lstStyle/>
          <a:p>
            <a:endParaRPr/>
          </a:p>
        </p:txBody>
      </p:sp>
      <p:sp>
        <p:nvSpPr>
          <p:cNvPr id="290" name="object 290"/>
          <p:cNvSpPr/>
          <p:nvPr/>
        </p:nvSpPr>
        <p:spPr>
          <a:xfrm>
            <a:off x="4638259" y="5800794"/>
            <a:ext cx="122555" cy="65405"/>
          </a:xfrm>
          <a:custGeom>
            <a:avLst/>
            <a:gdLst/>
            <a:ahLst/>
            <a:cxnLst/>
            <a:rect l="l" t="t" r="r" b="b"/>
            <a:pathLst>
              <a:path w="122554" h="65404">
                <a:moveTo>
                  <a:pt x="0" y="0"/>
                </a:moveTo>
                <a:lnTo>
                  <a:pt x="135" y="19709"/>
                </a:lnTo>
                <a:lnTo>
                  <a:pt x="411" y="34392"/>
                </a:lnTo>
                <a:lnTo>
                  <a:pt x="77376" y="65086"/>
                </a:lnTo>
                <a:lnTo>
                  <a:pt x="122238" y="50294"/>
                </a:lnTo>
                <a:lnTo>
                  <a:pt x="0" y="0"/>
                </a:lnTo>
                <a:close/>
              </a:path>
            </a:pathLst>
          </a:custGeom>
          <a:solidFill>
            <a:srgbClr val="262699"/>
          </a:solidFill>
        </p:spPr>
        <p:txBody>
          <a:bodyPr wrap="square" lIns="0" tIns="0" rIns="0" bIns="0" rtlCol="0"/>
          <a:lstStyle/>
          <a:p>
            <a:endParaRPr/>
          </a:p>
        </p:txBody>
      </p:sp>
      <p:sp>
        <p:nvSpPr>
          <p:cNvPr id="291" name="object 291"/>
          <p:cNvSpPr/>
          <p:nvPr/>
        </p:nvSpPr>
        <p:spPr>
          <a:xfrm>
            <a:off x="4373879" y="5785103"/>
            <a:ext cx="204215" cy="146303"/>
          </a:xfrm>
          <a:prstGeom prst="rect">
            <a:avLst/>
          </a:prstGeom>
          <a:blipFill>
            <a:blip r:embed="rId100" cstate="print"/>
            <a:stretch>
              <a:fillRect/>
            </a:stretch>
          </a:blipFill>
        </p:spPr>
        <p:txBody>
          <a:bodyPr wrap="square" lIns="0" tIns="0" rIns="0" bIns="0" rtlCol="0"/>
          <a:lstStyle/>
          <a:p>
            <a:endParaRPr/>
          </a:p>
        </p:txBody>
      </p:sp>
      <p:sp>
        <p:nvSpPr>
          <p:cNvPr id="292" name="object 292"/>
          <p:cNvSpPr/>
          <p:nvPr/>
        </p:nvSpPr>
        <p:spPr>
          <a:xfrm>
            <a:off x="4414423" y="5802381"/>
            <a:ext cx="120650" cy="65405"/>
          </a:xfrm>
          <a:custGeom>
            <a:avLst/>
            <a:gdLst/>
            <a:ahLst/>
            <a:cxnLst/>
            <a:rect l="l" t="t" r="r" b="b"/>
            <a:pathLst>
              <a:path w="120650" h="65404">
                <a:moveTo>
                  <a:pt x="119002" y="0"/>
                </a:moveTo>
                <a:lnTo>
                  <a:pt x="0" y="50329"/>
                </a:lnTo>
                <a:lnTo>
                  <a:pt x="43647" y="65088"/>
                </a:lnTo>
                <a:lnTo>
                  <a:pt x="120650" y="31408"/>
                </a:lnTo>
                <a:lnTo>
                  <a:pt x="119002" y="0"/>
                </a:lnTo>
                <a:close/>
              </a:path>
            </a:pathLst>
          </a:custGeom>
          <a:solidFill>
            <a:srgbClr val="262699"/>
          </a:solidFill>
        </p:spPr>
        <p:txBody>
          <a:bodyPr wrap="square" lIns="0" tIns="0" rIns="0" bIns="0" rtlCol="0"/>
          <a:lstStyle/>
          <a:p>
            <a:endParaRPr/>
          </a:p>
        </p:txBody>
      </p:sp>
      <p:sp>
        <p:nvSpPr>
          <p:cNvPr id="293" name="object 293"/>
          <p:cNvSpPr/>
          <p:nvPr/>
        </p:nvSpPr>
        <p:spPr>
          <a:xfrm>
            <a:off x="4261103" y="5782055"/>
            <a:ext cx="91439" cy="170687"/>
          </a:xfrm>
          <a:prstGeom prst="rect">
            <a:avLst/>
          </a:prstGeom>
          <a:blipFill>
            <a:blip r:embed="rId101" cstate="print"/>
            <a:stretch>
              <a:fillRect/>
            </a:stretch>
          </a:blipFill>
        </p:spPr>
        <p:txBody>
          <a:bodyPr wrap="square" lIns="0" tIns="0" rIns="0" bIns="0" rtlCol="0"/>
          <a:lstStyle/>
          <a:p>
            <a:endParaRPr/>
          </a:p>
        </p:txBody>
      </p:sp>
      <p:sp>
        <p:nvSpPr>
          <p:cNvPr id="294" name="object 294"/>
          <p:cNvSpPr/>
          <p:nvPr/>
        </p:nvSpPr>
        <p:spPr>
          <a:xfrm>
            <a:off x="4304885" y="5807144"/>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295" name="object 295"/>
          <p:cNvSpPr/>
          <p:nvPr/>
        </p:nvSpPr>
        <p:spPr>
          <a:xfrm>
            <a:off x="4824984" y="5782055"/>
            <a:ext cx="88391" cy="167640"/>
          </a:xfrm>
          <a:prstGeom prst="rect">
            <a:avLst/>
          </a:prstGeom>
          <a:blipFill>
            <a:blip r:embed="rId102" cstate="print"/>
            <a:stretch>
              <a:fillRect/>
            </a:stretch>
          </a:blipFill>
        </p:spPr>
        <p:txBody>
          <a:bodyPr wrap="square" lIns="0" tIns="0" rIns="0" bIns="0" rtlCol="0"/>
          <a:lstStyle/>
          <a:p>
            <a:endParaRPr/>
          </a:p>
        </p:txBody>
      </p:sp>
      <p:sp>
        <p:nvSpPr>
          <p:cNvPr id="296" name="object 296"/>
          <p:cNvSpPr/>
          <p:nvPr/>
        </p:nvSpPr>
        <p:spPr>
          <a:xfrm>
            <a:off x="4868447" y="5805556"/>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297" name="object 297"/>
          <p:cNvSpPr txBox="1"/>
          <p:nvPr/>
        </p:nvSpPr>
        <p:spPr>
          <a:xfrm>
            <a:off x="1865849" y="4975860"/>
            <a:ext cx="1356360" cy="443230"/>
          </a:xfrm>
          <a:prstGeom prst="rect">
            <a:avLst/>
          </a:prstGeom>
        </p:spPr>
        <p:txBody>
          <a:bodyPr vert="horz" wrap="square" lIns="0" tIns="26670" rIns="0" bIns="0" rtlCol="0">
            <a:spAutoFit/>
          </a:bodyPr>
          <a:lstStyle/>
          <a:p>
            <a:pPr marL="12700" marR="5080">
              <a:lnSpc>
                <a:spcPts val="1610"/>
              </a:lnSpc>
              <a:spcBef>
                <a:spcPts val="210"/>
              </a:spcBef>
            </a:pPr>
            <a:r>
              <a:rPr sz="1400" spc="-5">
                <a:latin typeface="Arial"/>
                <a:cs typeface="Arial"/>
              </a:rPr>
              <a:t>values </a:t>
            </a:r>
            <a:r>
              <a:rPr sz="1400">
                <a:latin typeface="Arial"/>
                <a:cs typeface="Arial"/>
              </a:rPr>
              <a:t>in</a:t>
            </a:r>
            <a:r>
              <a:rPr sz="1400" spc="-70">
                <a:latin typeface="Arial"/>
                <a:cs typeface="Arial"/>
              </a:rPr>
              <a:t> </a:t>
            </a:r>
            <a:r>
              <a:rPr sz="1400" spc="-5">
                <a:latin typeface="Arial"/>
                <a:cs typeface="Arial"/>
              </a:rPr>
              <a:t>arriving  packet</a:t>
            </a:r>
            <a:r>
              <a:rPr sz="1400" spc="-20">
                <a:latin typeface="Arial"/>
                <a:cs typeface="Arial"/>
              </a:rPr>
              <a:t> </a:t>
            </a:r>
            <a:r>
              <a:rPr sz="1400" spc="-5">
                <a:latin typeface="Arial"/>
                <a:cs typeface="Arial"/>
              </a:rPr>
              <a:t>header</a:t>
            </a:r>
            <a:endParaRPr sz="1400">
              <a:latin typeface="Arial"/>
              <a:cs typeface="Arial"/>
            </a:endParaRPr>
          </a:p>
        </p:txBody>
      </p:sp>
      <p:sp>
        <p:nvSpPr>
          <p:cNvPr id="298" name="object 298"/>
          <p:cNvSpPr txBox="1"/>
          <p:nvPr/>
        </p:nvSpPr>
        <p:spPr>
          <a:xfrm>
            <a:off x="4737638" y="5933947"/>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859" y="-114040"/>
            <a:ext cx="10945495" cy="1442085"/>
          </a:xfrm>
          <a:prstGeom prst="rect">
            <a:avLst/>
          </a:prstGeom>
        </p:spPr>
        <p:txBody>
          <a:bodyPr vert="horz" wrap="square" lIns="0" tIns="177165" rIns="0" bIns="0" rtlCol="0">
            <a:spAutoFit/>
          </a:bodyPr>
          <a:lstStyle/>
          <a:p>
            <a:pPr marL="12700">
              <a:lnSpc>
                <a:spcPct val="100000"/>
              </a:lnSpc>
              <a:spcBef>
                <a:spcPts val="1395"/>
              </a:spcBef>
            </a:pPr>
            <a:r>
              <a:rPr sz="4200" b="0" spc="30">
                <a:solidFill>
                  <a:srgbClr val="0000A3"/>
                </a:solidFill>
                <a:latin typeface="Calibri Light"/>
                <a:cs typeface="Calibri Light"/>
              </a:rPr>
              <a:t>Software-Defined </a:t>
            </a:r>
            <a:r>
              <a:rPr sz="4200" b="0" spc="40">
                <a:solidFill>
                  <a:srgbClr val="0000A3"/>
                </a:solidFill>
                <a:latin typeface="Calibri Light"/>
                <a:cs typeface="Calibri Light"/>
              </a:rPr>
              <a:t>Networking </a:t>
            </a:r>
            <a:r>
              <a:rPr sz="4200" b="0" spc="45">
                <a:solidFill>
                  <a:srgbClr val="0000A3"/>
                </a:solidFill>
                <a:latin typeface="Calibri Light"/>
                <a:cs typeface="Calibri Light"/>
              </a:rPr>
              <a:t>(SDN) </a:t>
            </a:r>
            <a:r>
              <a:rPr sz="4200" b="0" spc="15">
                <a:solidFill>
                  <a:srgbClr val="0000A3"/>
                </a:solidFill>
                <a:latin typeface="Calibri Light"/>
                <a:cs typeface="Calibri Light"/>
              </a:rPr>
              <a:t>control</a:t>
            </a:r>
            <a:r>
              <a:rPr sz="4200" b="0" spc="5">
                <a:solidFill>
                  <a:srgbClr val="0000A3"/>
                </a:solidFill>
                <a:latin typeface="Calibri Light"/>
                <a:cs typeface="Calibri Light"/>
              </a:rPr>
              <a:t> </a:t>
            </a:r>
            <a:r>
              <a:rPr sz="4200" b="0" spc="40">
                <a:solidFill>
                  <a:srgbClr val="0000A3"/>
                </a:solidFill>
                <a:latin typeface="Calibri Light"/>
                <a:cs typeface="Calibri Light"/>
              </a:rPr>
              <a:t>plane</a:t>
            </a:r>
            <a:endParaRPr sz="4200">
              <a:latin typeface="Calibri Light"/>
              <a:cs typeface="Calibri Light"/>
            </a:endParaRPr>
          </a:p>
          <a:p>
            <a:pPr marL="98425">
              <a:lnSpc>
                <a:spcPct val="100000"/>
              </a:lnSpc>
              <a:spcBef>
                <a:spcPts val="975"/>
              </a:spcBef>
            </a:pPr>
            <a:r>
              <a:rPr sz="3200" b="0" spc="-20">
                <a:solidFill>
                  <a:srgbClr val="000000"/>
                </a:solidFill>
                <a:latin typeface="Calibri"/>
                <a:cs typeface="Calibri"/>
              </a:rPr>
              <a:t>Remote </a:t>
            </a:r>
            <a:r>
              <a:rPr sz="3200" b="0" spc="-15">
                <a:solidFill>
                  <a:srgbClr val="000000"/>
                </a:solidFill>
                <a:latin typeface="Calibri"/>
                <a:cs typeface="Calibri"/>
              </a:rPr>
              <a:t>controller </a:t>
            </a:r>
            <a:r>
              <a:rPr sz="3200" b="0" spc="-10">
                <a:solidFill>
                  <a:srgbClr val="000000"/>
                </a:solidFill>
                <a:latin typeface="Calibri"/>
                <a:cs typeface="Calibri"/>
              </a:rPr>
              <a:t>computes, installs </a:t>
            </a:r>
            <a:r>
              <a:rPr sz="3200" b="0" spc="-15">
                <a:solidFill>
                  <a:srgbClr val="000000"/>
                </a:solidFill>
                <a:latin typeface="Calibri"/>
                <a:cs typeface="Calibri"/>
              </a:rPr>
              <a:t>forwarding </a:t>
            </a:r>
            <a:r>
              <a:rPr sz="3200" b="0" spc="-10">
                <a:solidFill>
                  <a:srgbClr val="000000"/>
                </a:solidFill>
                <a:latin typeface="Calibri"/>
                <a:cs typeface="Calibri"/>
              </a:rPr>
              <a:t>tables </a:t>
            </a:r>
            <a:r>
              <a:rPr sz="3200" b="0">
                <a:solidFill>
                  <a:srgbClr val="000000"/>
                </a:solidFill>
                <a:latin typeface="Calibri"/>
                <a:cs typeface="Calibri"/>
              </a:rPr>
              <a:t>in</a:t>
            </a:r>
            <a:r>
              <a:rPr sz="3200" b="0" spc="95">
                <a:solidFill>
                  <a:srgbClr val="000000"/>
                </a:solidFill>
                <a:latin typeface="Calibri"/>
                <a:cs typeface="Calibri"/>
              </a:rPr>
              <a:t> </a:t>
            </a:r>
            <a:r>
              <a:rPr sz="3200" b="0" spc="-25">
                <a:solidFill>
                  <a:srgbClr val="000000"/>
                </a:solidFill>
                <a:latin typeface="Calibri"/>
                <a:cs typeface="Calibri"/>
              </a:rPr>
              <a:t>routers</a:t>
            </a:r>
            <a:endParaRPr sz="3200">
              <a:latin typeface="Calibri"/>
              <a:cs typeface="Calibri"/>
            </a:endParaRPr>
          </a:p>
        </p:txBody>
      </p:sp>
      <p:sp>
        <p:nvSpPr>
          <p:cNvPr id="3" name="object 3"/>
          <p:cNvSpPr/>
          <p:nvPr/>
        </p:nvSpPr>
        <p:spPr>
          <a:xfrm>
            <a:off x="3639992" y="1971055"/>
            <a:ext cx="5043805" cy="1017905"/>
          </a:xfrm>
          <a:custGeom>
            <a:avLst/>
            <a:gdLst/>
            <a:ahLst/>
            <a:cxnLst/>
            <a:rect l="l" t="t" r="r" b="b"/>
            <a:pathLst>
              <a:path w="5043805" h="1017905">
                <a:moveTo>
                  <a:pt x="0" y="0"/>
                </a:moveTo>
                <a:lnTo>
                  <a:pt x="5043487" y="0"/>
                </a:lnTo>
                <a:lnTo>
                  <a:pt x="5043487" y="1017586"/>
                </a:lnTo>
                <a:lnTo>
                  <a:pt x="0" y="1017586"/>
                </a:lnTo>
                <a:lnTo>
                  <a:pt x="0" y="0"/>
                </a:lnTo>
                <a:close/>
              </a:path>
            </a:pathLst>
          </a:custGeom>
          <a:solidFill>
            <a:srgbClr val="D2D2F4"/>
          </a:solidFill>
        </p:spPr>
        <p:txBody>
          <a:bodyPr wrap="square" lIns="0" tIns="0" rIns="0" bIns="0" rtlCol="0"/>
          <a:lstStyle/>
          <a:p>
            <a:endParaRPr/>
          </a:p>
        </p:txBody>
      </p:sp>
      <p:sp>
        <p:nvSpPr>
          <p:cNvPr id="4" name="object 4"/>
          <p:cNvSpPr/>
          <p:nvPr/>
        </p:nvSpPr>
        <p:spPr>
          <a:xfrm>
            <a:off x="8680305" y="1967880"/>
            <a:ext cx="219075" cy="137001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20040" y="1974230"/>
            <a:ext cx="429477" cy="138588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220040" y="2798283"/>
            <a:ext cx="142240" cy="13335"/>
          </a:xfrm>
          <a:custGeom>
            <a:avLst/>
            <a:gdLst/>
            <a:ahLst/>
            <a:cxnLst/>
            <a:rect l="l" t="t" r="r" b="b"/>
            <a:pathLst>
              <a:path w="142239" h="13335">
                <a:moveTo>
                  <a:pt x="0" y="12823"/>
                </a:moveTo>
                <a:lnTo>
                  <a:pt x="141898" y="12823"/>
                </a:lnTo>
                <a:lnTo>
                  <a:pt x="141898" y="0"/>
                </a:lnTo>
                <a:lnTo>
                  <a:pt x="0" y="0"/>
                </a:lnTo>
                <a:lnTo>
                  <a:pt x="0" y="12823"/>
                </a:lnTo>
                <a:close/>
              </a:path>
            </a:pathLst>
          </a:custGeom>
          <a:solidFill>
            <a:srgbClr val="000000"/>
          </a:solidFill>
        </p:spPr>
        <p:txBody>
          <a:bodyPr wrap="square" lIns="0" tIns="0" rIns="0" bIns="0" rtlCol="0"/>
          <a:lstStyle/>
          <a:p>
            <a:endParaRPr/>
          </a:p>
        </p:txBody>
      </p:sp>
      <p:sp>
        <p:nvSpPr>
          <p:cNvPr id="7" name="object 7"/>
          <p:cNvSpPr/>
          <p:nvPr/>
        </p:nvSpPr>
        <p:spPr>
          <a:xfrm>
            <a:off x="3215277" y="2793521"/>
            <a:ext cx="151765" cy="22860"/>
          </a:xfrm>
          <a:custGeom>
            <a:avLst/>
            <a:gdLst/>
            <a:ahLst/>
            <a:cxnLst/>
            <a:rect l="l" t="t" r="r" b="b"/>
            <a:pathLst>
              <a:path w="151764"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8" name="object 8"/>
          <p:cNvSpPr/>
          <p:nvPr/>
        </p:nvSpPr>
        <p:spPr>
          <a:xfrm>
            <a:off x="3347749" y="2791712"/>
            <a:ext cx="137160" cy="41275"/>
          </a:xfrm>
          <a:custGeom>
            <a:avLst/>
            <a:gdLst/>
            <a:ahLst/>
            <a:cxnLst/>
            <a:rect l="l" t="t" r="r" b="b"/>
            <a:pathLst>
              <a:path w="137160" h="41275">
                <a:moveTo>
                  <a:pt x="116612" y="0"/>
                </a:moveTo>
                <a:lnTo>
                  <a:pt x="20491" y="0"/>
                </a:lnTo>
                <a:lnTo>
                  <a:pt x="12515" y="1610"/>
                </a:lnTo>
                <a:lnTo>
                  <a:pt x="6001" y="6001"/>
                </a:lnTo>
                <a:lnTo>
                  <a:pt x="1610" y="12515"/>
                </a:lnTo>
                <a:lnTo>
                  <a:pt x="0" y="20491"/>
                </a:lnTo>
                <a:lnTo>
                  <a:pt x="1610" y="28467"/>
                </a:lnTo>
                <a:lnTo>
                  <a:pt x="6001" y="34981"/>
                </a:lnTo>
                <a:lnTo>
                  <a:pt x="12515" y="39372"/>
                </a:lnTo>
                <a:lnTo>
                  <a:pt x="20491" y="40982"/>
                </a:lnTo>
                <a:lnTo>
                  <a:pt x="116612" y="40982"/>
                </a:lnTo>
                <a:lnTo>
                  <a:pt x="124588" y="39372"/>
                </a:lnTo>
                <a:lnTo>
                  <a:pt x="131102" y="34981"/>
                </a:lnTo>
                <a:lnTo>
                  <a:pt x="135493" y="28467"/>
                </a:lnTo>
                <a:lnTo>
                  <a:pt x="137104" y="20491"/>
                </a:lnTo>
                <a:lnTo>
                  <a:pt x="135493" y="12515"/>
                </a:lnTo>
                <a:lnTo>
                  <a:pt x="131102" y="6001"/>
                </a:lnTo>
                <a:lnTo>
                  <a:pt x="124588" y="1610"/>
                </a:lnTo>
                <a:lnTo>
                  <a:pt x="116612" y="0"/>
                </a:lnTo>
                <a:close/>
              </a:path>
            </a:pathLst>
          </a:custGeom>
          <a:solidFill>
            <a:srgbClr val="000000"/>
          </a:solidFill>
        </p:spPr>
        <p:txBody>
          <a:bodyPr wrap="square" lIns="0" tIns="0" rIns="0" bIns="0" rtlCol="0"/>
          <a:lstStyle/>
          <a:p>
            <a:endParaRPr/>
          </a:p>
        </p:txBody>
      </p:sp>
      <p:sp>
        <p:nvSpPr>
          <p:cNvPr id="9" name="object 9"/>
          <p:cNvSpPr/>
          <p:nvPr/>
        </p:nvSpPr>
        <p:spPr>
          <a:xfrm>
            <a:off x="3350031" y="2795982"/>
            <a:ext cx="132349" cy="3244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222412" y="2888861"/>
            <a:ext cx="142240" cy="13335"/>
          </a:xfrm>
          <a:custGeom>
            <a:avLst/>
            <a:gdLst/>
            <a:ahLst/>
            <a:cxnLst/>
            <a:rect l="l" t="t" r="r" b="b"/>
            <a:pathLst>
              <a:path w="142239" h="13335">
                <a:moveTo>
                  <a:pt x="0" y="12823"/>
                </a:moveTo>
                <a:lnTo>
                  <a:pt x="141899" y="12823"/>
                </a:lnTo>
                <a:lnTo>
                  <a:pt x="141899" y="0"/>
                </a:lnTo>
                <a:lnTo>
                  <a:pt x="0" y="0"/>
                </a:lnTo>
                <a:lnTo>
                  <a:pt x="0" y="12823"/>
                </a:lnTo>
                <a:close/>
              </a:path>
            </a:pathLst>
          </a:custGeom>
          <a:solidFill>
            <a:srgbClr val="000000"/>
          </a:solidFill>
        </p:spPr>
        <p:txBody>
          <a:bodyPr wrap="square" lIns="0" tIns="0" rIns="0" bIns="0" rtlCol="0"/>
          <a:lstStyle/>
          <a:p>
            <a:endParaRPr/>
          </a:p>
        </p:txBody>
      </p:sp>
      <p:sp>
        <p:nvSpPr>
          <p:cNvPr id="11" name="object 11"/>
          <p:cNvSpPr/>
          <p:nvPr/>
        </p:nvSpPr>
        <p:spPr>
          <a:xfrm>
            <a:off x="3217650" y="2884098"/>
            <a:ext cx="151765" cy="22860"/>
          </a:xfrm>
          <a:custGeom>
            <a:avLst/>
            <a:gdLst/>
            <a:ahLst/>
            <a:cxnLst/>
            <a:rect l="l" t="t" r="r" b="b"/>
            <a:pathLst>
              <a:path w="151764"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12" name="object 12"/>
          <p:cNvSpPr/>
          <p:nvPr/>
        </p:nvSpPr>
        <p:spPr>
          <a:xfrm>
            <a:off x="3347653" y="2880170"/>
            <a:ext cx="137160" cy="36830"/>
          </a:xfrm>
          <a:custGeom>
            <a:avLst/>
            <a:gdLst/>
            <a:ahLst/>
            <a:cxnLst/>
            <a:rect l="l" t="t" r="r" b="b"/>
            <a:pathLst>
              <a:path w="137160" h="36830">
                <a:moveTo>
                  <a:pt x="118825" y="0"/>
                </a:moveTo>
                <a:lnTo>
                  <a:pt x="18279" y="0"/>
                </a:lnTo>
                <a:lnTo>
                  <a:pt x="11164" y="1436"/>
                </a:lnTo>
                <a:lnTo>
                  <a:pt x="5353" y="5353"/>
                </a:lnTo>
                <a:lnTo>
                  <a:pt x="1436" y="11164"/>
                </a:lnTo>
                <a:lnTo>
                  <a:pt x="0" y="18279"/>
                </a:lnTo>
                <a:lnTo>
                  <a:pt x="1436" y="25394"/>
                </a:lnTo>
                <a:lnTo>
                  <a:pt x="5353" y="31205"/>
                </a:lnTo>
                <a:lnTo>
                  <a:pt x="11164" y="35123"/>
                </a:lnTo>
                <a:lnTo>
                  <a:pt x="18279" y="36559"/>
                </a:lnTo>
                <a:lnTo>
                  <a:pt x="118825" y="36559"/>
                </a:lnTo>
                <a:lnTo>
                  <a:pt x="125940" y="35123"/>
                </a:lnTo>
                <a:lnTo>
                  <a:pt x="131750" y="31205"/>
                </a:lnTo>
                <a:lnTo>
                  <a:pt x="135667" y="25394"/>
                </a:lnTo>
                <a:lnTo>
                  <a:pt x="137104" y="18279"/>
                </a:lnTo>
                <a:lnTo>
                  <a:pt x="135667" y="11164"/>
                </a:lnTo>
                <a:lnTo>
                  <a:pt x="131750" y="5353"/>
                </a:lnTo>
                <a:lnTo>
                  <a:pt x="125940" y="1436"/>
                </a:lnTo>
                <a:lnTo>
                  <a:pt x="118825" y="0"/>
                </a:lnTo>
                <a:close/>
              </a:path>
            </a:pathLst>
          </a:custGeom>
          <a:solidFill>
            <a:srgbClr val="000000"/>
          </a:solidFill>
        </p:spPr>
        <p:txBody>
          <a:bodyPr wrap="square" lIns="0" tIns="0" rIns="0" bIns="0" rtlCol="0"/>
          <a:lstStyle/>
          <a:p>
            <a:endParaRPr/>
          </a:p>
        </p:txBody>
      </p:sp>
      <p:sp>
        <p:nvSpPr>
          <p:cNvPr id="13" name="object 13"/>
          <p:cNvSpPr/>
          <p:nvPr/>
        </p:nvSpPr>
        <p:spPr>
          <a:xfrm>
            <a:off x="3350125" y="2884642"/>
            <a:ext cx="132350" cy="2814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222412" y="2979440"/>
            <a:ext cx="142240" cy="13335"/>
          </a:xfrm>
          <a:custGeom>
            <a:avLst/>
            <a:gdLst/>
            <a:ahLst/>
            <a:cxnLst/>
            <a:rect l="l" t="t" r="r" b="b"/>
            <a:pathLst>
              <a:path w="142239" h="13335">
                <a:moveTo>
                  <a:pt x="0" y="12823"/>
                </a:moveTo>
                <a:lnTo>
                  <a:pt x="141899" y="12823"/>
                </a:lnTo>
                <a:lnTo>
                  <a:pt x="141899" y="0"/>
                </a:lnTo>
                <a:lnTo>
                  <a:pt x="0" y="0"/>
                </a:lnTo>
                <a:lnTo>
                  <a:pt x="0" y="12823"/>
                </a:lnTo>
                <a:close/>
              </a:path>
            </a:pathLst>
          </a:custGeom>
          <a:solidFill>
            <a:srgbClr val="000000"/>
          </a:solidFill>
        </p:spPr>
        <p:txBody>
          <a:bodyPr wrap="square" lIns="0" tIns="0" rIns="0" bIns="0" rtlCol="0"/>
          <a:lstStyle/>
          <a:p>
            <a:endParaRPr/>
          </a:p>
        </p:txBody>
      </p:sp>
      <p:sp>
        <p:nvSpPr>
          <p:cNvPr id="15" name="object 15"/>
          <p:cNvSpPr/>
          <p:nvPr/>
        </p:nvSpPr>
        <p:spPr>
          <a:xfrm>
            <a:off x="3217650" y="2974677"/>
            <a:ext cx="151765" cy="22860"/>
          </a:xfrm>
          <a:custGeom>
            <a:avLst/>
            <a:gdLst/>
            <a:ahLst/>
            <a:cxnLst/>
            <a:rect l="l" t="t" r="r" b="b"/>
            <a:pathLst>
              <a:path w="151764"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16" name="object 16"/>
          <p:cNvSpPr/>
          <p:nvPr/>
        </p:nvSpPr>
        <p:spPr>
          <a:xfrm>
            <a:off x="3224785" y="3061560"/>
            <a:ext cx="142240" cy="13335"/>
          </a:xfrm>
          <a:custGeom>
            <a:avLst/>
            <a:gdLst/>
            <a:ahLst/>
            <a:cxnLst/>
            <a:rect l="l" t="t" r="r" b="b"/>
            <a:pathLst>
              <a:path w="142239" h="13335">
                <a:moveTo>
                  <a:pt x="0" y="12823"/>
                </a:moveTo>
                <a:lnTo>
                  <a:pt x="141899" y="12823"/>
                </a:lnTo>
                <a:lnTo>
                  <a:pt x="141899" y="0"/>
                </a:lnTo>
                <a:lnTo>
                  <a:pt x="0" y="0"/>
                </a:lnTo>
                <a:lnTo>
                  <a:pt x="0" y="12823"/>
                </a:lnTo>
                <a:close/>
              </a:path>
            </a:pathLst>
          </a:custGeom>
          <a:solidFill>
            <a:srgbClr val="000000"/>
          </a:solidFill>
        </p:spPr>
        <p:txBody>
          <a:bodyPr wrap="square" lIns="0" tIns="0" rIns="0" bIns="0" rtlCol="0"/>
          <a:lstStyle/>
          <a:p>
            <a:endParaRPr/>
          </a:p>
        </p:txBody>
      </p:sp>
      <p:sp>
        <p:nvSpPr>
          <p:cNvPr id="17" name="object 17"/>
          <p:cNvSpPr/>
          <p:nvPr/>
        </p:nvSpPr>
        <p:spPr>
          <a:xfrm>
            <a:off x="3220022" y="3056798"/>
            <a:ext cx="151765" cy="22860"/>
          </a:xfrm>
          <a:custGeom>
            <a:avLst/>
            <a:gdLst/>
            <a:ahLst/>
            <a:cxnLst/>
            <a:rect l="l" t="t" r="r" b="b"/>
            <a:pathLst>
              <a:path w="151764"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18" name="object 18"/>
          <p:cNvSpPr/>
          <p:nvPr/>
        </p:nvSpPr>
        <p:spPr>
          <a:xfrm>
            <a:off x="3345379" y="3059257"/>
            <a:ext cx="137160" cy="36830"/>
          </a:xfrm>
          <a:custGeom>
            <a:avLst/>
            <a:gdLst/>
            <a:ahLst/>
            <a:cxnLst/>
            <a:rect l="l" t="t" r="r" b="b"/>
            <a:pathLst>
              <a:path w="137160" h="36830">
                <a:moveTo>
                  <a:pt x="118774" y="0"/>
                </a:moveTo>
                <a:lnTo>
                  <a:pt x="18375" y="0"/>
                </a:lnTo>
                <a:lnTo>
                  <a:pt x="11223" y="1444"/>
                </a:lnTo>
                <a:lnTo>
                  <a:pt x="5382" y="5382"/>
                </a:lnTo>
                <a:lnTo>
                  <a:pt x="1444" y="11223"/>
                </a:lnTo>
                <a:lnTo>
                  <a:pt x="0" y="18375"/>
                </a:lnTo>
                <a:lnTo>
                  <a:pt x="1444" y="25528"/>
                </a:lnTo>
                <a:lnTo>
                  <a:pt x="5382" y="31369"/>
                </a:lnTo>
                <a:lnTo>
                  <a:pt x="11223" y="35307"/>
                </a:lnTo>
                <a:lnTo>
                  <a:pt x="18375" y="36751"/>
                </a:lnTo>
                <a:lnTo>
                  <a:pt x="118774" y="36751"/>
                </a:lnTo>
                <a:lnTo>
                  <a:pt x="125926" y="35307"/>
                </a:lnTo>
                <a:lnTo>
                  <a:pt x="131767" y="31369"/>
                </a:lnTo>
                <a:lnTo>
                  <a:pt x="135705" y="25528"/>
                </a:lnTo>
                <a:lnTo>
                  <a:pt x="137149" y="18375"/>
                </a:lnTo>
                <a:lnTo>
                  <a:pt x="135705" y="11223"/>
                </a:lnTo>
                <a:lnTo>
                  <a:pt x="131767" y="5382"/>
                </a:lnTo>
                <a:lnTo>
                  <a:pt x="125926" y="1444"/>
                </a:lnTo>
                <a:lnTo>
                  <a:pt x="118774" y="0"/>
                </a:lnTo>
                <a:close/>
              </a:path>
            </a:pathLst>
          </a:custGeom>
          <a:solidFill>
            <a:srgbClr val="000000"/>
          </a:solidFill>
        </p:spPr>
        <p:txBody>
          <a:bodyPr wrap="square" lIns="0" tIns="0" rIns="0" bIns="0" rtlCol="0"/>
          <a:lstStyle/>
          <a:p>
            <a:endParaRPr/>
          </a:p>
        </p:txBody>
      </p:sp>
      <p:sp>
        <p:nvSpPr>
          <p:cNvPr id="19" name="object 19"/>
          <p:cNvSpPr/>
          <p:nvPr/>
        </p:nvSpPr>
        <p:spPr>
          <a:xfrm>
            <a:off x="3347665" y="3059257"/>
            <a:ext cx="132386" cy="32306"/>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3345375" y="2972892"/>
            <a:ext cx="139700" cy="36830"/>
          </a:xfrm>
          <a:custGeom>
            <a:avLst/>
            <a:gdLst/>
            <a:ahLst/>
            <a:cxnLst/>
            <a:rect l="l" t="t" r="r" b="b"/>
            <a:pathLst>
              <a:path w="139700" h="36830">
                <a:moveTo>
                  <a:pt x="121155" y="0"/>
                </a:moveTo>
                <a:lnTo>
                  <a:pt x="18280" y="0"/>
                </a:lnTo>
                <a:lnTo>
                  <a:pt x="11164" y="1436"/>
                </a:lnTo>
                <a:lnTo>
                  <a:pt x="5354" y="5353"/>
                </a:lnTo>
                <a:lnTo>
                  <a:pt x="1436" y="11164"/>
                </a:lnTo>
                <a:lnTo>
                  <a:pt x="0" y="18279"/>
                </a:lnTo>
                <a:lnTo>
                  <a:pt x="1436" y="25394"/>
                </a:lnTo>
                <a:lnTo>
                  <a:pt x="5354" y="31204"/>
                </a:lnTo>
                <a:lnTo>
                  <a:pt x="11164" y="35121"/>
                </a:lnTo>
                <a:lnTo>
                  <a:pt x="18280" y="36558"/>
                </a:lnTo>
                <a:lnTo>
                  <a:pt x="121155" y="36558"/>
                </a:lnTo>
                <a:lnTo>
                  <a:pt x="128271" y="35121"/>
                </a:lnTo>
                <a:lnTo>
                  <a:pt x="134081" y="31204"/>
                </a:lnTo>
                <a:lnTo>
                  <a:pt x="137999" y="25394"/>
                </a:lnTo>
                <a:lnTo>
                  <a:pt x="139435" y="18279"/>
                </a:lnTo>
                <a:lnTo>
                  <a:pt x="137999" y="11164"/>
                </a:lnTo>
                <a:lnTo>
                  <a:pt x="134081" y="5353"/>
                </a:lnTo>
                <a:lnTo>
                  <a:pt x="128271" y="1436"/>
                </a:lnTo>
                <a:lnTo>
                  <a:pt x="121155" y="0"/>
                </a:lnTo>
                <a:close/>
              </a:path>
            </a:pathLst>
          </a:custGeom>
          <a:solidFill>
            <a:srgbClr val="000000"/>
          </a:solidFill>
        </p:spPr>
        <p:txBody>
          <a:bodyPr wrap="square" lIns="0" tIns="0" rIns="0" bIns="0" rtlCol="0"/>
          <a:lstStyle/>
          <a:p>
            <a:endParaRPr/>
          </a:p>
        </p:txBody>
      </p:sp>
      <p:sp>
        <p:nvSpPr>
          <p:cNvPr id="21" name="object 21"/>
          <p:cNvSpPr/>
          <p:nvPr/>
        </p:nvSpPr>
        <p:spPr>
          <a:xfrm>
            <a:off x="3347660" y="2727075"/>
            <a:ext cx="137151" cy="623407"/>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3461109" y="2722313"/>
            <a:ext cx="26670" cy="633095"/>
          </a:xfrm>
          <a:custGeom>
            <a:avLst/>
            <a:gdLst/>
            <a:ahLst/>
            <a:cxnLst/>
            <a:rect l="l" t="t" r="r" b="b"/>
            <a:pathLst>
              <a:path w="26670" h="633095">
                <a:moveTo>
                  <a:pt x="0" y="632933"/>
                </a:moveTo>
                <a:lnTo>
                  <a:pt x="26135" y="632933"/>
                </a:lnTo>
                <a:lnTo>
                  <a:pt x="26135" y="0"/>
                </a:lnTo>
                <a:lnTo>
                  <a:pt x="0" y="0"/>
                </a:lnTo>
                <a:lnTo>
                  <a:pt x="0" y="632933"/>
                </a:lnTo>
                <a:close/>
              </a:path>
            </a:pathLst>
          </a:custGeom>
          <a:solidFill>
            <a:srgbClr val="000000"/>
          </a:solidFill>
        </p:spPr>
        <p:txBody>
          <a:bodyPr wrap="square" lIns="0" tIns="0" rIns="0" bIns="0" rtlCol="0"/>
          <a:lstStyle/>
          <a:p>
            <a:endParaRPr/>
          </a:p>
        </p:txBody>
      </p:sp>
      <p:sp>
        <p:nvSpPr>
          <p:cNvPr id="23" name="object 23"/>
          <p:cNvSpPr/>
          <p:nvPr/>
        </p:nvSpPr>
        <p:spPr>
          <a:xfrm>
            <a:off x="3481532" y="2884769"/>
            <a:ext cx="56238" cy="58112"/>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3482244" y="2795554"/>
            <a:ext cx="57899" cy="65478"/>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3529703" y="3322382"/>
            <a:ext cx="12065" cy="26034"/>
          </a:xfrm>
          <a:custGeom>
            <a:avLst/>
            <a:gdLst/>
            <a:ahLst/>
            <a:cxnLst/>
            <a:rect l="l" t="t" r="r" b="b"/>
            <a:pathLst>
              <a:path w="12064" h="26035">
                <a:moveTo>
                  <a:pt x="9207" y="0"/>
                </a:moveTo>
                <a:lnTo>
                  <a:pt x="2655" y="0"/>
                </a:lnTo>
                <a:lnTo>
                  <a:pt x="0" y="5802"/>
                </a:lnTo>
                <a:lnTo>
                  <a:pt x="0" y="20116"/>
                </a:lnTo>
                <a:lnTo>
                  <a:pt x="2655" y="25919"/>
                </a:lnTo>
                <a:lnTo>
                  <a:pt x="9207" y="25919"/>
                </a:lnTo>
                <a:lnTo>
                  <a:pt x="11863" y="20116"/>
                </a:lnTo>
                <a:lnTo>
                  <a:pt x="11863" y="5802"/>
                </a:lnTo>
                <a:lnTo>
                  <a:pt x="9207" y="0"/>
                </a:lnTo>
                <a:close/>
              </a:path>
            </a:pathLst>
          </a:custGeom>
          <a:solidFill>
            <a:srgbClr val="333333"/>
          </a:solidFill>
        </p:spPr>
        <p:txBody>
          <a:bodyPr wrap="square" lIns="0" tIns="0" rIns="0" bIns="0" rtlCol="0"/>
          <a:lstStyle/>
          <a:p>
            <a:endParaRPr/>
          </a:p>
        </p:txBody>
      </p:sp>
      <p:sp>
        <p:nvSpPr>
          <p:cNvPr id="26" name="object 26"/>
          <p:cNvSpPr/>
          <p:nvPr/>
        </p:nvSpPr>
        <p:spPr>
          <a:xfrm>
            <a:off x="3479159" y="3323202"/>
            <a:ext cx="58419" cy="54610"/>
          </a:xfrm>
          <a:custGeom>
            <a:avLst/>
            <a:gdLst/>
            <a:ahLst/>
            <a:cxnLst/>
            <a:rect l="l" t="t" r="r" b="b"/>
            <a:pathLst>
              <a:path w="58420" h="54610">
                <a:moveTo>
                  <a:pt x="56996" y="0"/>
                </a:moveTo>
                <a:lnTo>
                  <a:pt x="0" y="24099"/>
                </a:lnTo>
                <a:lnTo>
                  <a:pt x="379" y="54564"/>
                </a:lnTo>
                <a:lnTo>
                  <a:pt x="58135" y="25008"/>
                </a:lnTo>
                <a:lnTo>
                  <a:pt x="56996" y="0"/>
                </a:lnTo>
                <a:close/>
              </a:path>
            </a:pathLst>
          </a:custGeom>
          <a:solidFill>
            <a:srgbClr val="333333"/>
          </a:solidFill>
        </p:spPr>
        <p:txBody>
          <a:bodyPr wrap="square" lIns="0" tIns="0" rIns="0" bIns="0" rtlCol="0"/>
          <a:lstStyle/>
          <a:p>
            <a:endParaRPr/>
          </a:p>
        </p:txBody>
      </p:sp>
      <p:sp>
        <p:nvSpPr>
          <p:cNvPr id="27" name="object 27"/>
          <p:cNvSpPr/>
          <p:nvPr/>
        </p:nvSpPr>
        <p:spPr>
          <a:xfrm>
            <a:off x="3203430" y="3339843"/>
            <a:ext cx="283845" cy="41275"/>
          </a:xfrm>
          <a:custGeom>
            <a:avLst/>
            <a:gdLst/>
            <a:ahLst/>
            <a:cxnLst/>
            <a:rect l="l" t="t" r="r" b="b"/>
            <a:pathLst>
              <a:path w="283845" h="41275">
                <a:moveTo>
                  <a:pt x="263335" y="0"/>
                </a:moveTo>
                <a:lnTo>
                  <a:pt x="20462" y="0"/>
                </a:lnTo>
                <a:lnTo>
                  <a:pt x="12497" y="1608"/>
                </a:lnTo>
                <a:lnTo>
                  <a:pt x="5992" y="5993"/>
                </a:lnTo>
                <a:lnTo>
                  <a:pt x="1607" y="12497"/>
                </a:lnTo>
                <a:lnTo>
                  <a:pt x="0" y="20462"/>
                </a:lnTo>
                <a:lnTo>
                  <a:pt x="1607" y="28427"/>
                </a:lnTo>
                <a:lnTo>
                  <a:pt x="5992" y="34931"/>
                </a:lnTo>
                <a:lnTo>
                  <a:pt x="12497" y="39316"/>
                </a:lnTo>
                <a:lnTo>
                  <a:pt x="20462" y="40924"/>
                </a:lnTo>
                <a:lnTo>
                  <a:pt x="263335" y="40924"/>
                </a:lnTo>
                <a:lnTo>
                  <a:pt x="271300" y="39316"/>
                </a:lnTo>
                <a:lnTo>
                  <a:pt x="277804" y="34931"/>
                </a:lnTo>
                <a:lnTo>
                  <a:pt x="282189" y="28427"/>
                </a:lnTo>
                <a:lnTo>
                  <a:pt x="283798" y="20462"/>
                </a:lnTo>
                <a:lnTo>
                  <a:pt x="282190" y="12497"/>
                </a:lnTo>
                <a:lnTo>
                  <a:pt x="277805" y="5993"/>
                </a:lnTo>
                <a:lnTo>
                  <a:pt x="271300" y="1608"/>
                </a:lnTo>
                <a:lnTo>
                  <a:pt x="263335" y="0"/>
                </a:lnTo>
                <a:close/>
              </a:path>
            </a:pathLst>
          </a:custGeom>
          <a:solidFill>
            <a:srgbClr val="DDDDDD"/>
          </a:solidFill>
        </p:spPr>
        <p:txBody>
          <a:bodyPr wrap="square" lIns="0" tIns="0" rIns="0" bIns="0" rtlCol="0"/>
          <a:lstStyle/>
          <a:p>
            <a:endParaRPr/>
          </a:p>
        </p:txBody>
      </p:sp>
      <p:sp>
        <p:nvSpPr>
          <p:cNvPr id="28" name="object 28"/>
          <p:cNvSpPr/>
          <p:nvPr/>
        </p:nvSpPr>
        <p:spPr>
          <a:xfrm>
            <a:off x="3203430" y="3339843"/>
            <a:ext cx="283845" cy="41275"/>
          </a:xfrm>
          <a:custGeom>
            <a:avLst/>
            <a:gdLst/>
            <a:ahLst/>
            <a:cxnLst/>
            <a:rect l="l" t="t" r="r" b="b"/>
            <a:pathLst>
              <a:path w="283845" h="41275">
                <a:moveTo>
                  <a:pt x="0" y="20462"/>
                </a:moveTo>
                <a:lnTo>
                  <a:pt x="1608" y="12497"/>
                </a:lnTo>
                <a:lnTo>
                  <a:pt x="5993" y="5993"/>
                </a:lnTo>
                <a:lnTo>
                  <a:pt x="12497" y="1608"/>
                </a:lnTo>
                <a:lnTo>
                  <a:pt x="20462" y="0"/>
                </a:lnTo>
                <a:lnTo>
                  <a:pt x="263336" y="0"/>
                </a:lnTo>
                <a:lnTo>
                  <a:pt x="271300" y="1608"/>
                </a:lnTo>
                <a:lnTo>
                  <a:pt x="277805" y="5993"/>
                </a:lnTo>
                <a:lnTo>
                  <a:pt x="282190" y="12497"/>
                </a:lnTo>
                <a:lnTo>
                  <a:pt x="283798" y="20462"/>
                </a:lnTo>
                <a:lnTo>
                  <a:pt x="282189" y="28426"/>
                </a:lnTo>
                <a:lnTo>
                  <a:pt x="277804" y="34931"/>
                </a:lnTo>
                <a:lnTo>
                  <a:pt x="271300" y="39316"/>
                </a:lnTo>
                <a:lnTo>
                  <a:pt x="263335" y="40924"/>
                </a:lnTo>
                <a:lnTo>
                  <a:pt x="20462" y="40924"/>
                </a:lnTo>
                <a:lnTo>
                  <a:pt x="12497" y="39315"/>
                </a:lnTo>
                <a:lnTo>
                  <a:pt x="5993" y="34930"/>
                </a:lnTo>
                <a:lnTo>
                  <a:pt x="1608" y="28426"/>
                </a:lnTo>
                <a:lnTo>
                  <a:pt x="0" y="20461"/>
                </a:lnTo>
                <a:close/>
              </a:path>
            </a:pathLst>
          </a:custGeom>
          <a:ln w="9525">
            <a:solidFill>
              <a:srgbClr val="000000"/>
            </a:solidFill>
          </a:ln>
        </p:spPr>
        <p:txBody>
          <a:bodyPr wrap="square" lIns="0" tIns="0" rIns="0" bIns="0" rtlCol="0"/>
          <a:lstStyle/>
          <a:p>
            <a:endParaRPr/>
          </a:p>
        </p:txBody>
      </p:sp>
      <p:sp>
        <p:nvSpPr>
          <p:cNvPr id="29" name="object 29"/>
          <p:cNvSpPr/>
          <p:nvPr/>
        </p:nvSpPr>
        <p:spPr>
          <a:xfrm>
            <a:off x="3220040" y="3350483"/>
            <a:ext cx="252949" cy="21553"/>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3220040" y="3350483"/>
            <a:ext cx="253365" cy="21590"/>
          </a:xfrm>
          <a:custGeom>
            <a:avLst/>
            <a:gdLst/>
            <a:ahLst/>
            <a:cxnLst/>
            <a:rect l="l" t="t" r="r" b="b"/>
            <a:pathLst>
              <a:path w="253364" h="21589">
                <a:moveTo>
                  <a:pt x="0" y="10776"/>
                </a:moveTo>
                <a:lnTo>
                  <a:pt x="0" y="4824"/>
                </a:lnTo>
                <a:lnTo>
                  <a:pt x="4824" y="0"/>
                </a:lnTo>
                <a:lnTo>
                  <a:pt x="10776" y="0"/>
                </a:lnTo>
                <a:lnTo>
                  <a:pt x="242173" y="0"/>
                </a:lnTo>
                <a:lnTo>
                  <a:pt x="248125" y="0"/>
                </a:lnTo>
                <a:lnTo>
                  <a:pt x="252950" y="4824"/>
                </a:lnTo>
                <a:lnTo>
                  <a:pt x="252950" y="10776"/>
                </a:lnTo>
                <a:lnTo>
                  <a:pt x="252950" y="16728"/>
                </a:lnTo>
                <a:lnTo>
                  <a:pt x="248125" y="21553"/>
                </a:lnTo>
                <a:lnTo>
                  <a:pt x="242173" y="21553"/>
                </a:lnTo>
                <a:lnTo>
                  <a:pt x="10776" y="21553"/>
                </a:lnTo>
                <a:lnTo>
                  <a:pt x="4824" y="21553"/>
                </a:lnTo>
                <a:lnTo>
                  <a:pt x="0" y="16728"/>
                </a:lnTo>
                <a:lnTo>
                  <a:pt x="0" y="10776"/>
                </a:lnTo>
                <a:close/>
              </a:path>
            </a:pathLst>
          </a:custGeom>
          <a:ln w="9525">
            <a:solidFill>
              <a:srgbClr val="000000"/>
            </a:solidFill>
          </a:ln>
        </p:spPr>
        <p:txBody>
          <a:bodyPr wrap="square" lIns="0" tIns="0" rIns="0" bIns="0" rtlCol="0"/>
          <a:lstStyle/>
          <a:p>
            <a:endParaRPr/>
          </a:p>
        </p:txBody>
      </p:sp>
      <p:sp>
        <p:nvSpPr>
          <p:cNvPr id="31" name="object 31"/>
          <p:cNvSpPr/>
          <p:nvPr/>
        </p:nvSpPr>
        <p:spPr>
          <a:xfrm>
            <a:off x="3243531" y="3259905"/>
            <a:ext cx="38100" cy="38735"/>
          </a:xfrm>
          <a:custGeom>
            <a:avLst/>
            <a:gdLst/>
            <a:ahLst/>
            <a:cxnLst/>
            <a:rect l="l" t="t" r="r" b="b"/>
            <a:pathLst>
              <a:path w="38100" h="38735">
                <a:moveTo>
                  <a:pt x="18864" y="0"/>
                </a:moveTo>
                <a:lnTo>
                  <a:pt x="11521" y="1522"/>
                </a:lnTo>
                <a:lnTo>
                  <a:pt x="5525" y="5673"/>
                </a:lnTo>
                <a:lnTo>
                  <a:pt x="1482" y="11830"/>
                </a:lnTo>
                <a:lnTo>
                  <a:pt x="0" y="19370"/>
                </a:lnTo>
                <a:lnTo>
                  <a:pt x="1482" y="26910"/>
                </a:lnTo>
                <a:lnTo>
                  <a:pt x="5525" y="33067"/>
                </a:lnTo>
                <a:lnTo>
                  <a:pt x="11521" y="37219"/>
                </a:lnTo>
                <a:lnTo>
                  <a:pt x="18864" y="38741"/>
                </a:lnTo>
                <a:lnTo>
                  <a:pt x="26207" y="37219"/>
                </a:lnTo>
                <a:lnTo>
                  <a:pt x="32204" y="33067"/>
                </a:lnTo>
                <a:lnTo>
                  <a:pt x="36246" y="26910"/>
                </a:lnTo>
                <a:lnTo>
                  <a:pt x="37729" y="19370"/>
                </a:lnTo>
                <a:lnTo>
                  <a:pt x="36246" y="11830"/>
                </a:lnTo>
                <a:lnTo>
                  <a:pt x="32204" y="5673"/>
                </a:lnTo>
                <a:lnTo>
                  <a:pt x="26207" y="1522"/>
                </a:lnTo>
                <a:lnTo>
                  <a:pt x="18864" y="0"/>
                </a:lnTo>
                <a:close/>
              </a:path>
            </a:pathLst>
          </a:custGeom>
          <a:solidFill>
            <a:srgbClr val="33CC33"/>
          </a:solidFill>
        </p:spPr>
        <p:txBody>
          <a:bodyPr wrap="square" lIns="0" tIns="0" rIns="0" bIns="0" rtlCol="0"/>
          <a:lstStyle/>
          <a:p>
            <a:endParaRPr/>
          </a:p>
        </p:txBody>
      </p:sp>
      <p:sp>
        <p:nvSpPr>
          <p:cNvPr id="32" name="object 32"/>
          <p:cNvSpPr/>
          <p:nvPr/>
        </p:nvSpPr>
        <p:spPr>
          <a:xfrm>
            <a:off x="3286244" y="3259905"/>
            <a:ext cx="38100" cy="38735"/>
          </a:xfrm>
          <a:custGeom>
            <a:avLst/>
            <a:gdLst/>
            <a:ahLst/>
            <a:cxnLst/>
            <a:rect l="l" t="t" r="r" b="b"/>
            <a:pathLst>
              <a:path w="38100" h="38735">
                <a:moveTo>
                  <a:pt x="18864" y="0"/>
                </a:moveTo>
                <a:lnTo>
                  <a:pt x="11521" y="1522"/>
                </a:lnTo>
                <a:lnTo>
                  <a:pt x="5525" y="5673"/>
                </a:lnTo>
                <a:lnTo>
                  <a:pt x="1482" y="11830"/>
                </a:lnTo>
                <a:lnTo>
                  <a:pt x="0" y="19370"/>
                </a:lnTo>
                <a:lnTo>
                  <a:pt x="1482" y="26910"/>
                </a:lnTo>
                <a:lnTo>
                  <a:pt x="5525" y="33067"/>
                </a:lnTo>
                <a:lnTo>
                  <a:pt x="11521" y="37219"/>
                </a:lnTo>
                <a:lnTo>
                  <a:pt x="18864" y="38741"/>
                </a:lnTo>
                <a:lnTo>
                  <a:pt x="26207" y="37219"/>
                </a:lnTo>
                <a:lnTo>
                  <a:pt x="32203" y="33067"/>
                </a:lnTo>
                <a:lnTo>
                  <a:pt x="36246" y="26910"/>
                </a:lnTo>
                <a:lnTo>
                  <a:pt x="37729" y="19370"/>
                </a:lnTo>
                <a:lnTo>
                  <a:pt x="36246" y="11830"/>
                </a:lnTo>
                <a:lnTo>
                  <a:pt x="32203" y="5673"/>
                </a:lnTo>
                <a:lnTo>
                  <a:pt x="26207" y="1522"/>
                </a:lnTo>
                <a:lnTo>
                  <a:pt x="18864" y="0"/>
                </a:lnTo>
                <a:close/>
              </a:path>
            </a:pathLst>
          </a:custGeom>
          <a:solidFill>
            <a:srgbClr val="FF0000"/>
          </a:solidFill>
        </p:spPr>
        <p:txBody>
          <a:bodyPr wrap="square" lIns="0" tIns="0" rIns="0" bIns="0" rtlCol="0"/>
          <a:lstStyle/>
          <a:p>
            <a:endParaRPr/>
          </a:p>
        </p:txBody>
      </p:sp>
      <p:sp>
        <p:nvSpPr>
          <p:cNvPr id="33" name="object 33"/>
          <p:cNvSpPr/>
          <p:nvPr/>
        </p:nvSpPr>
        <p:spPr>
          <a:xfrm>
            <a:off x="3326345" y="3259905"/>
            <a:ext cx="38100" cy="38735"/>
          </a:xfrm>
          <a:custGeom>
            <a:avLst/>
            <a:gdLst/>
            <a:ahLst/>
            <a:cxnLst/>
            <a:rect l="l" t="t" r="r" b="b"/>
            <a:pathLst>
              <a:path w="38100" h="38735">
                <a:moveTo>
                  <a:pt x="18864" y="0"/>
                </a:moveTo>
                <a:lnTo>
                  <a:pt x="11521" y="1522"/>
                </a:lnTo>
                <a:lnTo>
                  <a:pt x="5525" y="5673"/>
                </a:lnTo>
                <a:lnTo>
                  <a:pt x="1482" y="11830"/>
                </a:lnTo>
                <a:lnTo>
                  <a:pt x="0" y="19370"/>
                </a:lnTo>
                <a:lnTo>
                  <a:pt x="1482" y="26910"/>
                </a:lnTo>
                <a:lnTo>
                  <a:pt x="5525" y="33067"/>
                </a:lnTo>
                <a:lnTo>
                  <a:pt x="11521" y="37219"/>
                </a:lnTo>
                <a:lnTo>
                  <a:pt x="18864" y="38741"/>
                </a:lnTo>
                <a:lnTo>
                  <a:pt x="26207" y="37219"/>
                </a:lnTo>
                <a:lnTo>
                  <a:pt x="32204" y="33067"/>
                </a:lnTo>
                <a:lnTo>
                  <a:pt x="36246" y="26910"/>
                </a:lnTo>
                <a:lnTo>
                  <a:pt x="37729" y="19370"/>
                </a:lnTo>
                <a:lnTo>
                  <a:pt x="36246" y="11830"/>
                </a:lnTo>
                <a:lnTo>
                  <a:pt x="32204" y="5673"/>
                </a:lnTo>
                <a:lnTo>
                  <a:pt x="26207" y="1522"/>
                </a:lnTo>
                <a:lnTo>
                  <a:pt x="18864" y="0"/>
                </a:lnTo>
                <a:close/>
              </a:path>
            </a:pathLst>
          </a:custGeom>
          <a:solidFill>
            <a:srgbClr val="33CC33"/>
          </a:solidFill>
        </p:spPr>
        <p:txBody>
          <a:bodyPr wrap="square" lIns="0" tIns="0" rIns="0" bIns="0" rtlCol="0"/>
          <a:lstStyle/>
          <a:p>
            <a:endParaRPr/>
          </a:p>
        </p:txBody>
      </p:sp>
      <p:sp>
        <p:nvSpPr>
          <p:cNvPr id="34" name="object 34"/>
          <p:cNvSpPr/>
          <p:nvPr/>
        </p:nvSpPr>
        <p:spPr>
          <a:xfrm>
            <a:off x="3423396" y="3111215"/>
            <a:ext cx="19050" cy="207645"/>
          </a:xfrm>
          <a:custGeom>
            <a:avLst/>
            <a:gdLst/>
            <a:ahLst/>
            <a:cxnLst/>
            <a:rect l="l" t="t" r="r" b="b"/>
            <a:pathLst>
              <a:path w="19050" h="207645">
                <a:moveTo>
                  <a:pt x="0" y="207076"/>
                </a:moveTo>
                <a:lnTo>
                  <a:pt x="18982" y="207076"/>
                </a:lnTo>
                <a:lnTo>
                  <a:pt x="18982" y="0"/>
                </a:lnTo>
                <a:lnTo>
                  <a:pt x="0" y="0"/>
                </a:lnTo>
                <a:lnTo>
                  <a:pt x="0" y="207076"/>
                </a:lnTo>
                <a:close/>
              </a:path>
            </a:pathLst>
          </a:custGeom>
          <a:solidFill>
            <a:srgbClr val="292929"/>
          </a:solidFill>
        </p:spPr>
        <p:txBody>
          <a:bodyPr wrap="square" lIns="0" tIns="0" rIns="0" bIns="0" rtlCol="0"/>
          <a:lstStyle/>
          <a:p>
            <a:endParaRPr/>
          </a:p>
        </p:txBody>
      </p:sp>
      <p:sp>
        <p:nvSpPr>
          <p:cNvPr id="35" name="object 35"/>
          <p:cNvSpPr/>
          <p:nvPr/>
        </p:nvSpPr>
        <p:spPr>
          <a:xfrm>
            <a:off x="3418634" y="3106453"/>
            <a:ext cx="28575" cy="217170"/>
          </a:xfrm>
          <a:custGeom>
            <a:avLst/>
            <a:gdLst/>
            <a:ahLst/>
            <a:cxnLst/>
            <a:rect l="l" t="t" r="r" b="b"/>
            <a:pathLst>
              <a:path w="28575" h="217170">
                <a:moveTo>
                  <a:pt x="0" y="216600"/>
                </a:moveTo>
                <a:lnTo>
                  <a:pt x="28508" y="216600"/>
                </a:lnTo>
                <a:lnTo>
                  <a:pt x="28508" y="0"/>
                </a:lnTo>
                <a:lnTo>
                  <a:pt x="0" y="0"/>
                </a:lnTo>
                <a:lnTo>
                  <a:pt x="0" y="216600"/>
                </a:lnTo>
                <a:close/>
              </a:path>
            </a:pathLst>
          </a:custGeom>
          <a:solidFill>
            <a:srgbClr val="000000"/>
          </a:solidFill>
        </p:spPr>
        <p:txBody>
          <a:bodyPr wrap="square" lIns="0" tIns="0" rIns="0" bIns="0" rtlCol="0"/>
          <a:lstStyle/>
          <a:p>
            <a:endParaRPr/>
          </a:p>
        </p:txBody>
      </p:sp>
      <p:sp>
        <p:nvSpPr>
          <p:cNvPr id="36" name="object 36"/>
          <p:cNvSpPr/>
          <p:nvPr/>
        </p:nvSpPr>
        <p:spPr>
          <a:xfrm>
            <a:off x="8909640" y="2754049"/>
            <a:ext cx="318206" cy="624773"/>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8909640" y="2825258"/>
            <a:ext cx="142240" cy="13335"/>
          </a:xfrm>
          <a:custGeom>
            <a:avLst/>
            <a:gdLst/>
            <a:ahLst/>
            <a:cxnLst/>
            <a:rect l="l" t="t" r="r" b="b"/>
            <a:pathLst>
              <a:path w="142240" h="13335">
                <a:moveTo>
                  <a:pt x="0" y="12821"/>
                </a:moveTo>
                <a:lnTo>
                  <a:pt x="141899" y="12821"/>
                </a:lnTo>
                <a:lnTo>
                  <a:pt x="141899" y="0"/>
                </a:lnTo>
                <a:lnTo>
                  <a:pt x="0" y="0"/>
                </a:lnTo>
                <a:lnTo>
                  <a:pt x="0" y="12821"/>
                </a:lnTo>
                <a:close/>
              </a:path>
            </a:pathLst>
          </a:custGeom>
          <a:solidFill>
            <a:srgbClr val="000000"/>
          </a:solidFill>
        </p:spPr>
        <p:txBody>
          <a:bodyPr wrap="square" lIns="0" tIns="0" rIns="0" bIns="0" rtlCol="0"/>
          <a:lstStyle/>
          <a:p>
            <a:endParaRPr/>
          </a:p>
        </p:txBody>
      </p:sp>
      <p:sp>
        <p:nvSpPr>
          <p:cNvPr id="38" name="object 38"/>
          <p:cNvSpPr/>
          <p:nvPr/>
        </p:nvSpPr>
        <p:spPr>
          <a:xfrm>
            <a:off x="8904878" y="2820496"/>
            <a:ext cx="151765" cy="22860"/>
          </a:xfrm>
          <a:custGeom>
            <a:avLst/>
            <a:gdLst/>
            <a:ahLst/>
            <a:cxnLst/>
            <a:rect l="l" t="t" r="r" b="b"/>
            <a:pathLst>
              <a:path w="151765"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39" name="object 39"/>
          <p:cNvSpPr/>
          <p:nvPr/>
        </p:nvSpPr>
        <p:spPr>
          <a:xfrm>
            <a:off x="9037349" y="2818686"/>
            <a:ext cx="137160" cy="41275"/>
          </a:xfrm>
          <a:custGeom>
            <a:avLst/>
            <a:gdLst/>
            <a:ahLst/>
            <a:cxnLst/>
            <a:rect l="l" t="t" r="r" b="b"/>
            <a:pathLst>
              <a:path w="137159" h="41275">
                <a:moveTo>
                  <a:pt x="116612" y="0"/>
                </a:moveTo>
                <a:lnTo>
                  <a:pt x="20491" y="0"/>
                </a:lnTo>
                <a:lnTo>
                  <a:pt x="12515" y="1610"/>
                </a:lnTo>
                <a:lnTo>
                  <a:pt x="6001" y="6002"/>
                </a:lnTo>
                <a:lnTo>
                  <a:pt x="1610" y="12515"/>
                </a:lnTo>
                <a:lnTo>
                  <a:pt x="0" y="20491"/>
                </a:lnTo>
                <a:lnTo>
                  <a:pt x="1610" y="28468"/>
                </a:lnTo>
                <a:lnTo>
                  <a:pt x="6001" y="34982"/>
                </a:lnTo>
                <a:lnTo>
                  <a:pt x="12515" y="39373"/>
                </a:lnTo>
                <a:lnTo>
                  <a:pt x="20491" y="40984"/>
                </a:lnTo>
                <a:lnTo>
                  <a:pt x="116612" y="40984"/>
                </a:lnTo>
                <a:lnTo>
                  <a:pt x="124588" y="39373"/>
                </a:lnTo>
                <a:lnTo>
                  <a:pt x="131102" y="34982"/>
                </a:lnTo>
                <a:lnTo>
                  <a:pt x="135493" y="28468"/>
                </a:lnTo>
                <a:lnTo>
                  <a:pt x="137103" y="20491"/>
                </a:lnTo>
                <a:lnTo>
                  <a:pt x="135493" y="12515"/>
                </a:lnTo>
                <a:lnTo>
                  <a:pt x="131102" y="6002"/>
                </a:lnTo>
                <a:lnTo>
                  <a:pt x="124588" y="1610"/>
                </a:lnTo>
                <a:lnTo>
                  <a:pt x="116612" y="0"/>
                </a:lnTo>
                <a:close/>
              </a:path>
            </a:pathLst>
          </a:custGeom>
          <a:solidFill>
            <a:srgbClr val="000000"/>
          </a:solidFill>
        </p:spPr>
        <p:txBody>
          <a:bodyPr wrap="square" lIns="0" tIns="0" rIns="0" bIns="0" rtlCol="0"/>
          <a:lstStyle/>
          <a:p>
            <a:endParaRPr/>
          </a:p>
        </p:txBody>
      </p:sp>
      <p:sp>
        <p:nvSpPr>
          <p:cNvPr id="40" name="object 40"/>
          <p:cNvSpPr/>
          <p:nvPr/>
        </p:nvSpPr>
        <p:spPr>
          <a:xfrm>
            <a:off x="9039631" y="2822955"/>
            <a:ext cx="132350" cy="32444"/>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8912014" y="2915836"/>
            <a:ext cx="142240" cy="13335"/>
          </a:xfrm>
          <a:custGeom>
            <a:avLst/>
            <a:gdLst/>
            <a:ahLst/>
            <a:cxnLst/>
            <a:rect l="l" t="t" r="r" b="b"/>
            <a:pathLst>
              <a:path w="142240" h="13335">
                <a:moveTo>
                  <a:pt x="0" y="12823"/>
                </a:moveTo>
                <a:lnTo>
                  <a:pt x="141898" y="12823"/>
                </a:lnTo>
                <a:lnTo>
                  <a:pt x="141898" y="0"/>
                </a:lnTo>
                <a:lnTo>
                  <a:pt x="0" y="0"/>
                </a:lnTo>
                <a:lnTo>
                  <a:pt x="0" y="12823"/>
                </a:lnTo>
                <a:close/>
              </a:path>
            </a:pathLst>
          </a:custGeom>
          <a:solidFill>
            <a:srgbClr val="000000"/>
          </a:solidFill>
        </p:spPr>
        <p:txBody>
          <a:bodyPr wrap="square" lIns="0" tIns="0" rIns="0" bIns="0" rtlCol="0"/>
          <a:lstStyle/>
          <a:p>
            <a:endParaRPr/>
          </a:p>
        </p:txBody>
      </p:sp>
      <p:sp>
        <p:nvSpPr>
          <p:cNvPr id="42" name="object 42"/>
          <p:cNvSpPr/>
          <p:nvPr/>
        </p:nvSpPr>
        <p:spPr>
          <a:xfrm>
            <a:off x="8907251" y="2911073"/>
            <a:ext cx="151765" cy="22860"/>
          </a:xfrm>
          <a:custGeom>
            <a:avLst/>
            <a:gdLst/>
            <a:ahLst/>
            <a:cxnLst/>
            <a:rect l="l" t="t" r="r" b="b"/>
            <a:pathLst>
              <a:path w="151765"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43" name="object 43"/>
          <p:cNvSpPr/>
          <p:nvPr/>
        </p:nvSpPr>
        <p:spPr>
          <a:xfrm>
            <a:off x="9037255" y="2907144"/>
            <a:ext cx="137160" cy="36830"/>
          </a:xfrm>
          <a:custGeom>
            <a:avLst/>
            <a:gdLst/>
            <a:ahLst/>
            <a:cxnLst/>
            <a:rect l="l" t="t" r="r" b="b"/>
            <a:pathLst>
              <a:path w="137159" h="36830">
                <a:moveTo>
                  <a:pt x="118823" y="0"/>
                </a:moveTo>
                <a:lnTo>
                  <a:pt x="18279" y="0"/>
                </a:lnTo>
                <a:lnTo>
                  <a:pt x="11164" y="1436"/>
                </a:lnTo>
                <a:lnTo>
                  <a:pt x="5353" y="5354"/>
                </a:lnTo>
                <a:lnTo>
                  <a:pt x="1436" y="11165"/>
                </a:lnTo>
                <a:lnTo>
                  <a:pt x="0" y="18280"/>
                </a:lnTo>
                <a:lnTo>
                  <a:pt x="1436" y="25395"/>
                </a:lnTo>
                <a:lnTo>
                  <a:pt x="5353" y="31205"/>
                </a:lnTo>
                <a:lnTo>
                  <a:pt x="11164" y="35123"/>
                </a:lnTo>
                <a:lnTo>
                  <a:pt x="18279" y="36559"/>
                </a:lnTo>
                <a:lnTo>
                  <a:pt x="118823" y="36559"/>
                </a:lnTo>
                <a:lnTo>
                  <a:pt x="125939" y="35123"/>
                </a:lnTo>
                <a:lnTo>
                  <a:pt x="131750" y="31205"/>
                </a:lnTo>
                <a:lnTo>
                  <a:pt x="135667" y="25395"/>
                </a:lnTo>
                <a:lnTo>
                  <a:pt x="137104" y="18280"/>
                </a:lnTo>
                <a:lnTo>
                  <a:pt x="135667" y="11165"/>
                </a:lnTo>
                <a:lnTo>
                  <a:pt x="131750" y="5354"/>
                </a:lnTo>
                <a:lnTo>
                  <a:pt x="125939" y="1436"/>
                </a:lnTo>
                <a:lnTo>
                  <a:pt x="118823" y="0"/>
                </a:lnTo>
                <a:close/>
              </a:path>
            </a:pathLst>
          </a:custGeom>
          <a:solidFill>
            <a:srgbClr val="000000"/>
          </a:solidFill>
        </p:spPr>
        <p:txBody>
          <a:bodyPr wrap="square" lIns="0" tIns="0" rIns="0" bIns="0" rtlCol="0"/>
          <a:lstStyle/>
          <a:p>
            <a:endParaRPr/>
          </a:p>
        </p:txBody>
      </p:sp>
      <p:sp>
        <p:nvSpPr>
          <p:cNvPr id="44" name="object 44"/>
          <p:cNvSpPr/>
          <p:nvPr/>
        </p:nvSpPr>
        <p:spPr>
          <a:xfrm>
            <a:off x="9039726" y="2911615"/>
            <a:ext cx="132350" cy="28143"/>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8912014" y="3006413"/>
            <a:ext cx="142240" cy="13335"/>
          </a:xfrm>
          <a:custGeom>
            <a:avLst/>
            <a:gdLst/>
            <a:ahLst/>
            <a:cxnLst/>
            <a:rect l="l" t="t" r="r" b="b"/>
            <a:pathLst>
              <a:path w="142240" h="13335">
                <a:moveTo>
                  <a:pt x="0" y="12823"/>
                </a:moveTo>
                <a:lnTo>
                  <a:pt x="141898" y="12823"/>
                </a:lnTo>
                <a:lnTo>
                  <a:pt x="141898" y="0"/>
                </a:lnTo>
                <a:lnTo>
                  <a:pt x="0" y="0"/>
                </a:lnTo>
                <a:lnTo>
                  <a:pt x="0" y="12823"/>
                </a:lnTo>
                <a:close/>
              </a:path>
            </a:pathLst>
          </a:custGeom>
          <a:solidFill>
            <a:srgbClr val="000000"/>
          </a:solidFill>
        </p:spPr>
        <p:txBody>
          <a:bodyPr wrap="square" lIns="0" tIns="0" rIns="0" bIns="0" rtlCol="0"/>
          <a:lstStyle/>
          <a:p>
            <a:endParaRPr/>
          </a:p>
        </p:txBody>
      </p:sp>
      <p:sp>
        <p:nvSpPr>
          <p:cNvPr id="46" name="object 46"/>
          <p:cNvSpPr/>
          <p:nvPr/>
        </p:nvSpPr>
        <p:spPr>
          <a:xfrm>
            <a:off x="8907251" y="3001651"/>
            <a:ext cx="151765" cy="22860"/>
          </a:xfrm>
          <a:custGeom>
            <a:avLst/>
            <a:gdLst/>
            <a:ahLst/>
            <a:cxnLst/>
            <a:rect l="l" t="t" r="r" b="b"/>
            <a:pathLst>
              <a:path w="151765"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47" name="object 47"/>
          <p:cNvSpPr/>
          <p:nvPr/>
        </p:nvSpPr>
        <p:spPr>
          <a:xfrm>
            <a:off x="8914386" y="3088534"/>
            <a:ext cx="142240" cy="13335"/>
          </a:xfrm>
          <a:custGeom>
            <a:avLst/>
            <a:gdLst/>
            <a:ahLst/>
            <a:cxnLst/>
            <a:rect l="l" t="t" r="r" b="b"/>
            <a:pathLst>
              <a:path w="142240" h="13335">
                <a:moveTo>
                  <a:pt x="0" y="12823"/>
                </a:moveTo>
                <a:lnTo>
                  <a:pt x="141899" y="12823"/>
                </a:lnTo>
                <a:lnTo>
                  <a:pt x="141899" y="0"/>
                </a:lnTo>
                <a:lnTo>
                  <a:pt x="0" y="0"/>
                </a:lnTo>
                <a:lnTo>
                  <a:pt x="0" y="12823"/>
                </a:lnTo>
                <a:close/>
              </a:path>
            </a:pathLst>
          </a:custGeom>
          <a:solidFill>
            <a:srgbClr val="000000"/>
          </a:solidFill>
        </p:spPr>
        <p:txBody>
          <a:bodyPr wrap="square" lIns="0" tIns="0" rIns="0" bIns="0" rtlCol="0"/>
          <a:lstStyle/>
          <a:p>
            <a:endParaRPr/>
          </a:p>
        </p:txBody>
      </p:sp>
      <p:sp>
        <p:nvSpPr>
          <p:cNvPr id="48" name="object 48"/>
          <p:cNvSpPr/>
          <p:nvPr/>
        </p:nvSpPr>
        <p:spPr>
          <a:xfrm>
            <a:off x="8909624" y="3083772"/>
            <a:ext cx="151765" cy="22860"/>
          </a:xfrm>
          <a:custGeom>
            <a:avLst/>
            <a:gdLst/>
            <a:ahLst/>
            <a:cxnLst/>
            <a:rect l="l" t="t" r="r" b="b"/>
            <a:pathLst>
              <a:path w="151765" h="22860">
                <a:moveTo>
                  <a:pt x="0" y="22348"/>
                </a:moveTo>
                <a:lnTo>
                  <a:pt x="151424" y="22348"/>
                </a:lnTo>
                <a:lnTo>
                  <a:pt x="151424" y="0"/>
                </a:lnTo>
                <a:lnTo>
                  <a:pt x="0" y="0"/>
                </a:lnTo>
                <a:lnTo>
                  <a:pt x="0" y="22348"/>
                </a:lnTo>
                <a:close/>
              </a:path>
            </a:pathLst>
          </a:custGeom>
          <a:solidFill>
            <a:srgbClr val="000000"/>
          </a:solidFill>
        </p:spPr>
        <p:txBody>
          <a:bodyPr wrap="square" lIns="0" tIns="0" rIns="0" bIns="0" rtlCol="0"/>
          <a:lstStyle/>
          <a:p>
            <a:endParaRPr/>
          </a:p>
        </p:txBody>
      </p:sp>
      <p:sp>
        <p:nvSpPr>
          <p:cNvPr id="49" name="object 49"/>
          <p:cNvSpPr/>
          <p:nvPr/>
        </p:nvSpPr>
        <p:spPr>
          <a:xfrm>
            <a:off x="9034979" y="3086230"/>
            <a:ext cx="137160" cy="36830"/>
          </a:xfrm>
          <a:custGeom>
            <a:avLst/>
            <a:gdLst/>
            <a:ahLst/>
            <a:cxnLst/>
            <a:rect l="l" t="t" r="r" b="b"/>
            <a:pathLst>
              <a:path w="137159" h="36830">
                <a:moveTo>
                  <a:pt x="118774" y="0"/>
                </a:moveTo>
                <a:lnTo>
                  <a:pt x="18375" y="0"/>
                </a:lnTo>
                <a:lnTo>
                  <a:pt x="11223" y="1444"/>
                </a:lnTo>
                <a:lnTo>
                  <a:pt x="5382" y="5382"/>
                </a:lnTo>
                <a:lnTo>
                  <a:pt x="1444" y="11223"/>
                </a:lnTo>
                <a:lnTo>
                  <a:pt x="0" y="18375"/>
                </a:lnTo>
                <a:lnTo>
                  <a:pt x="1444" y="25528"/>
                </a:lnTo>
                <a:lnTo>
                  <a:pt x="5382" y="31369"/>
                </a:lnTo>
                <a:lnTo>
                  <a:pt x="11223" y="35307"/>
                </a:lnTo>
                <a:lnTo>
                  <a:pt x="18375" y="36751"/>
                </a:lnTo>
                <a:lnTo>
                  <a:pt x="118774" y="36751"/>
                </a:lnTo>
                <a:lnTo>
                  <a:pt x="125926" y="35307"/>
                </a:lnTo>
                <a:lnTo>
                  <a:pt x="131767" y="31369"/>
                </a:lnTo>
                <a:lnTo>
                  <a:pt x="135705" y="25528"/>
                </a:lnTo>
                <a:lnTo>
                  <a:pt x="137149" y="18375"/>
                </a:lnTo>
                <a:lnTo>
                  <a:pt x="135705" y="11223"/>
                </a:lnTo>
                <a:lnTo>
                  <a:pt x="131767" y="5382"/>
                </a:lnTo>
                <a:lnTo>
                  <a:pt x="125926" y="1444"/>
                </a:lnTo>
                <a:lnTo>
                  <a:pt x="118774" y="0"/>
                </a:lnTo>
                <a:close/>
              </a:path>
            </a:pathLst>
          </a:custGeom>
          <a:solidFill>
            <a:srgbClr val="000000"/>
          </a:solidFill>
        </p:spPr>
        <p:txBody>
          <a:bodyPr wrap="square" lIns="0" tIns="0" rIns="0" bIns="0" rtlCol="0"/>
          <a:lstStyle/>
          <a:p>
            <a:endParaRPr/>
          </a:p>
        </p:txBody>
      </p:sp>
      <p:sp>
        <p:nvSpPr>
          <p:cNvPr id="50" name="object 50"/>
          <p:cNvSpPr/>
          <p:nvPr/>
        </p:nvSpPr>
        <p:spPr>
          <a:xfrm>
            <a:off x="9037265" y="3086230"/>
            <a:ext cx="132387" cy="32306"/>
          </a:xfrm>
          <a:prstGeom prst="rect">
            <a:avLst/>
          </a:prstGeom>
          <a:blipFill>
            <a:blip r:embed="rId14" cstate="print"/>
            <a:stretch>
              <a:fillRect/>
            </a:stretch>
          </a:blipFill>
        </p:spPr>
        <p:txBody>
          <a:bodyPr wrap="square" lIns="0" tIns="0" rIns="0" bIns="0" rtlCol="0"/>
          <a:lstStyle/>
          <a:p>
            <a:endParaRPr/>
          </a:p>
        </p:txBody>
      </p:sp>
      <p:sp>
        <p:nvSpPr>
          <p:cNvPr id="51" name="object 51"/>
          <p:cNvSpPr/>
          <p:nvPr/>
        </p:nvSpPr>
        <p:spPr>
          <a:xfrm>
            <a:off x="9034977" y="2999865"/>
            <a:ext cx="139700" cy="36830"/>
          </a:xfrm>
          <a:custGeom>
            <a:avLst/>
            <a:gdLst/>
            <a:ahLst/>
            <a:cxnLst/>
            <a:rect l="l" t="t" r="r" b="b"/>
            <a:pathLst>
              <a:path w="139700" h="36830">
                <a:moveTo>
                  <a:pt x="121155" y="0"/>
                </a:moveTo>
                <a:lnTo>
                  <a:pt x="18279" y="0"/>
                </a:lnTo>
                <a:lnTo>
                  <a:pt x="11164" y="1436"/>
                </a:lnTo>
                <a:lnTo>
                  <a:pt x="5353" y="5353"/>
                </a:lnTo>
                <a:lnTo>
                  <a:pt x="1436" y="11164"/>
                </a:lnTo>
                <a:lnTo>
                  <a:pt x="0" y="18279"/>
                </a:lnTo>
                <a:lnTo>
                  <a:pt x="1436" y="25394"/>
                </a:lnTo>
                <a:lnTo>
                  <a:pt x="5353" y="31205"/>
                </a:lnTo>
                <a:lnTo>
                  <a:pt x="11164" y="35123"/>
                </a:lnTo>
                <a:lnTo>
                  <a:pt x="18279" y="36559"/>
                </a:lnTo>
                <a:lnTo>
                  <a:pt x="121155" y="36559"/>
                </a:lnTo>
                <a:lnTo>
                  <a:pt x="128270" y="35123"/>
                </a:lnTo>
                <a:lnTo>
                  <a:pt x="134080" y="31205"/>
                </a:lnTo>
                <a:lnTo>
                  <a:pt x="137998" y="25394"/>
                </a:lnTo>
                <a:lnTo>
                  <a:pt x="139434" y="18279"/>
                </a:lnTo>
                <a:lnTo>
                  <a:pt x="137998" y="11164"/>
                </a:lnTo>
                <a:lnTo>
                  <a:pt x="134080" y="5353"/>
                </a:lnTo>
                <a:lnTo>
                  <a:pt x="128270" y="1436"/>
                </a:lnTo>
                <a:lnTo>
                  <a:pt x="121155" y="0"/>
                </a:lnTo>
                <a:close/>
              </a:path>
            </a:pathLst>
          </a:custGeom>
          <a:solidFill>
            <a:srgbClr val="000000"/>
          </a:solidFill>
        </p:spPr>
        <p:txBody>
          <a:bodyPr wrap="square" lIns="0" tIns="0" rIns="0" bIns="0" rtlCol="0"/>
          <a:lstStyle/>
          <a:p>
            <a:endParaRPr/>
          </a:p>
        </p:txBody>
      </p:sp>
      <p:sp>
        <p:nvSpPr>
          <p:cNvPr id="52" name="object 52"/>
          <p:cNvSpPr/>
          <p:nvPr/>
        </p:nvSpPr>
        <p:spPr>
          <a:xfrm>
            <a:off x="9037261" y="2754049"/>
            <a:ext cx="137149" cy="623408"/>
          </a:xfrm>
          <a:prstGeom prst="rect">
            <a:avLst/>
          </a:prstGeom>
          <a:blipFill>
            <a:blip r:embed="rId15" cstate="print"/>
            <a:stretch>
              <a:fillRect/>
            </a:stretch>
          </a:blipFill>
        </p:spPr>
        <p:txBody>
          <a:bodyPr wrap="square" lIns="0" tIns="0" rIns="0" bIns="0" rtlCol="0"/>
          <a:lstStyle/>
          <a:p>
            <a:endParaRPr/>
          </a:p>
        </p:txBody>
      </p:sp>
      <p:sp>
        <p:nvSpPr>
          <p:cNvPr id="53" name="object 53"/>
          <p:cNvSpPr/>
          <p:nvPr/>
        </p:nvSpPr>
        <p:spPr>
          <a:xfrm>
            <a:off x="9150710" y="2749287"/>
            <a:ext cx="26670" cy="633095"/>
          </a:xfrm>
          <a:custGeom>
            <a:avLst/>
            <a:gdLst/>
            <a:ahLst/>
            <a:cxnLst/>
            <a:rect l="l" t="t" r="r" b="b"/>
            <a:pathLst>
              <a:path w="26670" h="633095">
                <a:moveTo>
                  <a:pt x="0" y="632933"/>
                </a:moveTo>
                <a:lnTo>
                  <a:pt x="26135" y="632933"/>
                </a:lnTo>
                <a:lnTo>
                  <a:pt x="26135" y="0"/>
                </a:lnTo>
                <a:lnTo>
                  <a:pt x="0" y="0"/>
                </a:lnTo>
                <a:lnTo>
                  <a:pt x="0" y="632933"/>
                </a:lnTo>
                <a:close/>
              </a:path>
            </a:pathLst>
          </a:custGeom>
          <a:solidFill>
            <a:srgbClr val="000000"/>
          </a:solidFill>
        </p:spPr>
        <p:txBody>
          <a:bodyPr wrap="square" lIns="0" tIns="0" rIns="0" bIns="0" rtlCol="0"/>
          <a:lstStyle/>
          <a:p>
            <a:endParaRPr/>
          </a:p>
        </p:txBody>
      </p:sp>
      <p:sp>
        <p:nvSpPr>
          <p:cNvPr id="54" name="object 54"/>
          <p:cNvSpPr/>
          <p:nvPr/>
        </p:nvSpPr>
        <p:spPr>
          <a:xfrm>
            <a:off x="9171134" y="2911744"/>
            <a:ext cx="56238" cy="58111"/>
          </a:xfrm>
          <a:prstGeom prst="rect">
            <a:avLst/>
          </a:prstGeom>
          <a:blipFill>
            <a:blip r:embed="rId16" cstate="print"/>
            <a:stretch>
              <a:fillRect/>
            </a:stretch>
          </a:blipFill>
        </p:spPr>
        <p:txBody>
          <a:bodyPr wrap="square" lIns="0" tIns="0" rIns="0" bIns="0" rtlCol="0"/>
          <a:lstStyle/>
          <a:p>
            <a:endParaRPr/>
          </a:p>
        </p:txBody>
      </p:sp>
      <p:sp>
        <p:nvSpPr>
          <p:cNvPr id="55" name="object 55"/>
          <p:cNvSpPr/>
          <p:nvPr/>
        </p:nvSpPr>
        <p:spPr>
          <a:xfrm>
            <a:off x="9171845" y="2822529"/>
            <a:ext cx="57898" cy="65477"/>
          </a:xfrm>
          <a:prstGeom prst="rect">
            <a:avLst/>
          </a:prstGeom>
          <a:blipFill>
            <a:blip r:embed="rId17" cstate="print"/>
            <a:stretch>
              <a:fillRect/>
            </a:stretch>
          </a:blipFill>
        </p:spPr>
        <p:txBody>
          <a:bodyPr wrap="square" lIns="0" tIns="0" rIns="0" bIns="0" rtlCol="0"/>
          <a:lstStyle/>
          <a:p>
            <a:endParaRPr/>
          </a:p>
        </p:txBody>
      </p:sp>
      <p:sp>
        <p:nvSpPr>
          <p:cNvPr id="56" name="object 56"/>
          <p:cNvSpPr/>
          <p:nvPr/>
        </p:nvSpPr>
        <p:spPr>
          <a:xfrm>
            <a:off x="9219303" y="3349357"/>
            <a:ext cx="12065" cy="26034"/>
          </a:xfrm>
          <a:custGeom>
            <a:avLst/>
            <a:gdLst/>
            <a:ahLst/>
            <a:cxnLst/>
            <a:rect l="l" t="t" r="r" b="b"/>
            <a:pathLst>
              <a:path w="12065" h="26035">
                <a:moveTo>
                  <a:pt x="9208" y="0"/>
                </a:moveTo>
                <a:lnTo>
                  <a:pt x="2656" y="0"/>
                </a:lnTo>
                <a:lnTo>
                  <a:pt x="0" y="5801"/>
                </a:lnTo>
                <a:lnTo>
                  <a:pt x="0" y="20116"/>
                </a:lnTo>
                <a:lnTo>
                  <a:pt x="2656" y="25918"/>
                </a:lnTo>
                <a:lnTo>
                  <a:pt x="9208" y="25918"/>
                </a:lnTo>
                <a:lnTo>
                  <a:pt x="11864" y="20116"/>
                </a:lnTo>
                <a:lnTo>
                  <a:pt x="11864" y="5801"/>
                </a:lnTo>
                <a:lnTo>
                  <a:pt x="9208" y="0"/>
                </a:lnTo>
                <a:close/>
              </a:path>
            </a:pathLst>
          </a:custGeom>
          <a:solidFill>
            <a:srgbClr val="333333"/>
          </a:solidFill>
        </p:spPr>
        <p:txBody>
          <a:bodyPr wrap="square" lIns="0" tIns="0" rIns="0" bIns="0" rtlCol="0"/>
          <a:lstStyle/>
          <a:p>
            <a:endParaRPr/>
          </a:p>
        </p:txBody>
      </p:sp>
      <p:sp>
        <p:nvSpPr>
          <p:cNvPr id="57" name="object 57"/>
          <p:cNvSpPr/>
          <p:nvPr/>
        </p:nvSpPr>
        <p:spPr>
          <a:xfrm>
            <a:off x="9168761" y="3350176"/>
            <a:ext cx="58419" cy="54610"/>
          </a:xfrm>
          <a:custGeom>
            <a:avLst/>
            <a:gdLst/>
            <a:ahLst/>
            <a:cxnLst/>
            <a:rect l="l" t="t" r="r" b="b"/>
            <a:pathLst>
              <a:path w="58420" h="54610">
                <a:moveTo>
                  <a:pt x="56996" y="0"/>
                </a:moveTo>
                <a:lnTo>
                  <a:pt x="0" y="24099"/>
                </a:lnTo>
                <a:lnTo>
                  <a:pt x="379" y="54564"/>
                </a:lnTo>
                <a:lnTo>
                  <a:pt x="58135" y="25008"/>
                </a:lnTo>
                <a:lnTo>
                  <a:pt x="56996" y="0"/>
                </a:lnTo>
                <a:close/>
              </a:path>
            </a:pathLst>
          </a:custGeom>
          <a:solidFill>
            <a:srgbClr val="333333"/>
          </a:solidFill>
        </p:spPr>
        <p:txBody>
          <a:bodyPr wrap="square" lIns="0" tIns="0" rIns="0" bIns="0" rtlCol="0"/>
          <a:lstStyle/>
          <a:p>
            <a:endParaRPr/>
          </a:p>
        </p:txBody>
      </p:sp>
      <p:sp>
        <p:nvSpPr>
          <p:cNvPr id="58" name="object 58"/>
          <p:cNvSpPr/>
          <p:nvPr/>
        </p:nvSpPr>
        <p:spPr>
          <a:xfrm>
            <a:off x="8893031" y="3366818"/>
            <a:ext cx="283845" cy="41275"/>
          </a:xfrm>
          <a:custGeom>
            <a:avLst/>
            <a:gdLst/>
            <a:ahLst/>
            <a:cxnLst/>
            <a:rect l="l" t="t" r="r" b="b"/>
            <a:pathLst>
              <a:path w="283845" h="41275">
                <a:moveTo>
                  <a:pt x="263335" y="0"/>
                </a:moveTo>
                <a:lnTo>
                  <a:pt x="20460" y="0"/>
                </a:lnTo>
                <a:lnTo>
                  <a:pt x="12496" y="1607"/>
                </a:lnTo>
                <a:lnTo>
                  <a:pt x="5992" y="5992"/>
                </a:lnTo>
                <a:lnTo>
                  <a:pt x="1607" y="12497"/>
                </a:lnTo>
                <a:lnTo>
                  <a:pt x="0" y="20462"/>
                </a:lnTo>
                <a:lnTo>
                  <a:pt x="1608" y="28426"/>
                </a:lnTo>
                <a:lnTo>
                  <a:pt x="5993" y="34931"/>
                </a:lnTo>
                <a:lnTo>
                  <a:pt x="12501" y="39316"/>
                </a:lnTo>
                <a:lnTo>
                  <a:pt x="20460" y="40923"/>
                </a:lnTo>
                <a:lnTo>
                  <a:pt x="263342" y="40923"/>
                </a:lnTo>
                <a:lnTo>
                  <a:pt x="271301" y="39315"/>
                </a:lnTo>
                <a:lnTo>
                  <a:pt x="277804" y="34930"/>
                </a:lnTo>
                <a:lnTo>
                  <a:pt x="282189" y="28426"/>
                </a:lnTo>
                <a:lnTo>
                  <a:pt x="283798" y="20462"/>
                </a:lnTo>
                <a:lnTo>
                  <a:pt x="282189" y="12497"/>
                </a:lnTo>
                <a:lnTo>
                  <a:pt x="277804" y="5992"/>
                </a:lnTo>
                <a:lnTo>
                  <a:pt x="271300" y="1607"/>
                </a:lnTo>
                <a:lnTo>
                  <a:pt x="263335" y="0"/>
                </a:lnTo>
                <a:close/>
              </a:path>
            </a:pathLst>
          </a:custGeom>
          <a:solidFill>
            <a:srgbClr val="DDDDDD"/>
          </a:solidFill>
        </p:spPr>
        <p:txBody>
          <a:bodyPr wrap="square" lIns="0" tIns="0" rIns="0" bIns="0" rtlCol="0"/>
          <a:lstStyle/>
          <a:p>
            <a:endParaRPr/>
          </a:p>
        </p:txBody>
      </p:sp>
      <p:sp>
        <p:nvSpPr>
          <p:cNvPr id="59" name="object 59"/>
          <p:cNvSpPr/>
          <p:nvPr/>
        </p:nvSpPr>
        <p:spPr>
          <a:xfrm>
            <a:off x="8893031" y="3366818"/>
            <a:ext cx="283845" cy="41275"/>
          </a:xfrm>
          <a:custGeom>
            <a:avLst/>
            <a:gdLst/>
            <a:ahLst/>
            <a:cxnLst/>
            <a:rect l="l" t="t" r="r" b="b"/>
            <a:pathLst>
              <a:path w="283845" h="41275">
                <a:moveTo>
                  <a:pt x="0" y="20462"/>
                </a:moveTo>
                <a:lnTo>
                  <a:pt x="1608" y="12497"/>
                </a:lnTo>
                <a:lnTo>
                  <a:pt x="5993" y="5993"/>
                </a:lnTo>
                <a:lnTo>
                  <a:pt x="12497" y="1608"/>
                </a:lnTo>
                <a:lnTo>
                  <a:pt x="20462" y="0"/>
                </a:lnTo>
                <a:lnTo>
                  <a:pt x="263336" y="0"/>
                </a:lnTo>
                <a:lnTo>
                  <a:pt x="271300" y="1608"/>
                </a:lnTo>
                <a:lnTo>
                  <a:pt x="277805" y="5993"/>
                </a:lnTo>
                <a:lnTo>
                  <a:pt x="282190" y="12497"/>
                </a:lnTo>
                <a:lnTo>
                  <a:pt x="283798" y="20462"/>
                </a:lnTo>
                <a:lnTo>
                  <a:pt x="282189" y="28426"/>
                </a:lnTo>
                <a:lnTo>
                  <a:pt x="277804" y="34931"/>
                </a:lnTo>
                <a:lnTo>
                  <a:pt x="271300" y="39316"/>
                </a:lnTo>
                <a:lnTo>
                  <a:pt x="263335" y="40924"/>
                </a:lnTo>
                <a:lnTo>
                  <a:pt x="20462" y="40924"/>
                </a:lnTo>
                <a:lnTo>
                  <a:pt x="12497" y="39315"/>
                </a:lnTo>
                <a:lnTo>
                  <a:pt x="5993" y="34930"/>
                </a:lnTo>
                <a:lnTo>
                  <a:pt x="1608" y="28426"/>
                </a:lnTo>
                <a:lnTo>
                  <a:pt x="0" y="20461"/>
                </a:lnTo>
                <a:close/>
              </a:path>
            </a:pathLst>
          </a:custGeom>
          <a:ln w="9525">
            <a:solidFill>
              <a:srgbClr val="000000"/>
            </a:solidFill>
          </a:ln>
        </p:spPr>
        <p:txBody>
          <a:bodyPr wrap="square" lIns="0" tIns="0" rIns="0" bIns="0" rtlCol="0"/>
          <a:lstStyle/>
          <a:p>
            <a:endParaRPr/>
          </a:p>
        </p:txBody>
      </p:sp>
      <p:sp>
        <p:nvSpPr>
          <p:cNvPr id="60" name="object 60"/>
          <p:cNvSpPr/>
          <p:nvPr/>
        </p:nvSpPr>
        <p:spPr>
          <a:xfrm>
            <a:off x="8909640" y="3377458"/>
            <a:ext cx="252949" cy="21551"/>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8909640" y="3377458"/>
            <a:ext cx="253365" cy="21590"/>
          </a:xfrm>
          <a:custGeom>
            <a:avLst/>
            <a:gdLst/>
            <a:ahLst/>
            <a:cxnLst/>
            <a:rect l="l" t="t" r="r" b="b"/>
            <a:pathLst>
              <a:path w="253365" h="21589">
                <a:moveTo>
                  <a:pt x="0" y="10776"/>
                </a:moveTo>
                <a:lnTo>
                  <a:pt x="0" y="4824"/>
                </a:lnTo>
                <a:lnTo>
                  <a:pt x="4824" y="0"/>
                </a:lnTo>
                <a:lnTo>
                  <a:pt x="10776" y="0"/>
                </a:lnTo>
                <a:lnTo>
                  <a:pt x="242173" y="0"/>
                </a:lnTo>
                <a:lnTo>
                  <a:pt x="248125" y="0"/>
                </a:lnTo>
                <a:lnTo>
                  <a:pt x="252950" y="4824"/>
                </a:lnTo>
                <a:lnTo>
                  <a:pt x="252950" y="10776"/>
                </a:lnTo>
                <a:lnTo>
                  <a:pt x="252950" y="16728"/>
                </a:lnTo>
                <a:lnTo>
                  <a:pt x="248125" y="21553"/>
                </a:lnTo>
                <a:lnTo>
                  <a:pt x="242173" y="21553"/>
                </a:lnTo>
                <a:lnTo>
                  <a:pt x="10776" y="21553"/>
                </a:lnTo>
                <a:lnTo>
                  <a:pt x="4824" y="21553"/>
                </a:lnTo>
                <a:lnTo>
                  <a:pt x="0" y="16728"/>
                </a:lnTo>
                <a:lnTo>
                  <a:pt x="0" y="10776"/>
                </a:lnTo>
                <a:close/>
              </a:path>
            </a:pathLst>
          </a:custGeom>
          <a:ln w="9525">
            <a:solidFill>
              <a:srgbClr val="000000"/>
            </a:solidFill>
          </a:ln>
        </p:spPr>
        <p:txBody>
          <a:bodyPr wrap="square" lIns="0" tIns="0" rIns="0" bIns="0" rtlCol="0"/>
          <a:lstStyle/>
          <a:p>
            <a:endParaRPr/>
          </a:p>
        </p:txBody>
      </p:sp>
      <p:sp>
        <p:nvSpPr>
          <p:cNvPr id="62" name="object 62"/>
          <p:cNvSpPr/>
          <p:nvPr/>
        </p:nvSpPr>
        <p:spPr>
          <a:xfrm>
            <a:off x="8933133" y="3286879"/>
            <a:ext cx="38100" cy="38735"/>
          </a:xfrm>
          <a:custGeom>
            <a:avLst/>
            <a:gdLst/>
            <a:ahLst/>
            <a:cxnLst/>
            <a:rect l="l" t="t" r="r" b="b"/>
            <a:pathLst>
              <a:path w="38100" h="38735">
                <a:moveTo>
                  <a:pt x="18864" y="0"/>
                </a:moveTo>
                <a:lnTo>
                  <a:pt x="11521" y="1522"/>
                </a:lnTo>
                <a:lnTo>
                  <a:pt x="5525" y="5673"/>
                </a:lnTo>
                <a:lnTo>
                  <a:pt x="1482" y="11831"/>
                </a:lnTo>
                <a:lnTo>
                  <a:pt x="0" y="19371"/>
                </a:lnTo>
                <a:lnTo>
                  <a:pt x="1482" y="26910"/>
                </a:lnTo>
                <a:lnTo>
                  <a:pt x="5525" y="33067"/>
                </a:lnTo>
                <a:lnTo>
                  <a:pt x="11521" y="37219"/>
                </a:lnTo>
                <a:lnTo>
                  <a:pt x="18864" y="38741"/>
                </a:lnTo>
                <a:lnTo>
                  <a:pt x="26207" y="37219"/>
                </a:lnTo>
                <a:lnTo>
                  <a:pt x="32203" y="33067"/>
                </a:lnTo>
                <a:lnTo>
                  <a:pt x="36246" y="26910"/>
                </a:lnTo>
                <a:lnTo>
                  <a:pt x="37729" y="19371"/>
                </a:lnTo>
                <a:lnTo>
                  <a:pt x="36246" y="11831"/>
                </a:lnTo>
                <a:lnTo>
                  <a:pt x="32203" y="5673"/>
                </a:lnTo>
                <a:lnTo>
                  <a:pt x="26207" y="1522"/>
                </a:lnTo>
                <a:lnTo>
                  <a:pt x="18864" y="0"/>
                </a:lnTo>
                <a:close/>
              </a:path>
            </a:pathLst>
          </a:custGeom>
          <a:solidFill>
            <a:srgbClr val="33CC33"/>
          </a:solidFill>
        </p:spPr>
        <p:txBody>
          <a:bodyPr wrap="square" lIns="0" tIns="0" rIns="0" bIns="0" rtlCol="0"/>
          <a:lstStyle/>
          <a:p>
            <a:endParaRPr/>
          </a:p>
        </p:txBody>
      </p:sp>
      <p:sp>
        <p:nvSpPr>
          <p:cNvPr id="63" name="object 63"/>
          <p:cNvSpPr/>
          <p:nvPr/>
        </p:nvSpPr>
        <p:spPr>
          <a:xfrm>
            <a:off x="8975844" y="3286879"/>
            <a:ext cx="38100" cy="38735"/>
          </a:xfrm>
          <a:custGeom>
            <a:avLst/>
            <a:gdLst/>
            <a:ahLst/>
            <a:cxnLst/>
            <a:rect l="l" t="t" r="r" b="b"/>
            <a:pathLst>
              <a:path w="38100" h="38735">
                <a:moveTo>
                  <a:pt x="18864" y="0"/>
                </a:moveTo>
                <a:lnTo>
                  <a:pt x="11521" y="1522"/>
                </a:lnTo>
                <a:lnTo>
                  <a:pt x="5525" y="5673"/>
                </a:lnTo>
                <a:lnTo>
                  <a:pt x="1482" y="11831"/>
                </a:lnTo>
                <a:lnTo>
                  <a:pt x="0" y="19371"/>
                </a:lnTo>
                <a:lnTo>
                  <a:pt x="1482" y="26910"/>
                </a:lnTo>
                <a:lnTo>
                  <a:pt x="5525" y="33067"/>
                </a:lnTo>
                <a:lnTo>
                  <a:pt x="11521" y="37219"/>
                </a:lnTo>
                <a:lnTo>
                  <a:pt x="18864" y="38741"/>
                </a:lnTo>
                <a:lnTo>
                  <a:pt x="26207" y="37219"/>
                </a:lnTo>
                <a:lnTo>
                  <a:pt x="32204" y="33067"/>
                </a:lnTo>
                <a:lnTo>
                  <a:pt x="36246" y="26910"/>
                </a:lnTo>
                <a:lnTo>
                  <a:pt x="37729" y="19371"/>
                </a:lnTo>
                <a:lnTo>
                  <a:pt x="36246" y="11831"/>
                </a:lnTo>
                <a:lnTo>
                  <a:pt x="32204" y="5673"/>
                </a:lnTo>
                <a:lnTo>
                  <a:pt x="26207" y="1522"/>
                </a:lnTo>
                <a:lnTo>
                  <a:pt x="18864" y="0"/>
                </a:lnTo>
                <a:close/>
              </a:path>
            </a:pathLst>
          </a:custGeom>
          <a:solidFill>
            <a:srgbClr val="FF0000"/>
          </a:solidFill>
        </p:spPr>
        <p:txBody>
          <a:bodyPr wrap="square" lIns="0" tIns="0" rIns="0" bIns="0" rtlCol="0"/>
          <a:lstStyle/>
          <a:p>
            <a:endParaRPr/>
          </a:p>
        </p:txBody>
      </p:sp>
      <p:sp>
        <p:nvSpPr>
          <p:cNvPr id="64" name="object 64"/>
          <p:cNvSpPr/>
          <p:nvPr/>
        </p:nvSpPr>
        <p:spPr>
          <a:xfrm>
            <a:off x="9015947" y="3286879"/>
            <a:ext cx="38100" cy="38735"/>
          </a:xfrm>
          <a:custGeom>
            <a:avLst/>
            <a:gdLst/>
            <a:ahLst/>
            <a:cxnLst/>
            <a:rect l="l" t="t" r="r" b="b"/>
            <a:pathLst>
              <a:path w="38100" h="38735">
                <a:moveTo>
                  <a:pt x="18863" y="0"/>
                </a:moveTo>
                <a:lnTo>
                  <a:pt x="11520" y="1522"/>
                </a:lnTo>
                <a:lnTo>
                  <a:pt x="5524" y="5673"/>
                </a:lnTo>
                <a:lnTo>
                  <a:pt x="1482" y="11831"/>
                </a:lnTo>
                <a:lnTo>
                  <a:pt x="0" y="19371"/>
                </a:lnTo>
                <a:lnTo>
                  <a:pt x="1482" y="26910"/>
                </a:lnTo>
                <a:lnTo>
                  <a:pt x="5524" y="33067"/>
                </a:lnTo>
                <a:lnTo>
                  <a:pt x="11520" y="37219"/>
                </a:lnTo>
                <a:lnTo>
                  <a:pt x="18863" y="38741"/>
                </a:lnTo>
                <a:lnTo>
                  <a:pt x="26206" y="37219"/>
                </a:lnTo>
                <a:lnTo>
                  <a:pt x="32202" y="33067"/>
                </a:lnTo>
                <a:lnTo>
                  <a:pt x="36245" y="26910"/>
                </a:lnTo>
                <a:lnTo>
                  <a:pt x="37727" y="19371"/>
                </a:lnTo>
                <a:lnTo>
                  <a:pt x="36245" y="11831"/>
                </a:lnTo>
                <a:lnTo>
                  <a:pt x="32202" y="5673"/>
                </a:lnTo>
                <a:lnTo>
                  <a:pt x="26206" y="1522"/>
                </a:lnTo>
                <a:lnTo>
                  <a:pt x="18863" y="0"/>
                </a:lnTo>
                <a:close/>
              </a:path>
            </a:pathLst>
          </a:custGeom>
          <a:solidFill>
            <a:srgbClr val="33CC33"/>
          </a:solidFill>
        </p:spPr>
        <p:txBody>
          <a:bodyPr wrap="square" lIns="0" tIns="0" rIns="0" bIns="0" rtlCol="0"/>
          <a:lstStyle/>
          <a:p>
            <a:endParaRPr/>
          </a:p>
        </p:txBody>
      </p:sp>
      <p:sp>
        <p:nvSpPr>
          <p:cNvPr id="65" name="object 65"/>
          <p:cNvSpPr/>
          <p:nvPr/>
        </p:nvSpPr>
        <p:spPr>
          <a:xfrm>
            <a:off x="9112998" y="3138190"/>
            <a:ext cx="19050" cy="207645"/>
          </a:xfrm>
          <a:custGeom>
            <a:avLst/>
            <a:gdLst/>
            <a:ahLst/>
            <a:cxnLst/>
            <a:rect l="l" t="t" r="r" b="b"/>
            <a:pathLst>
              <a:path w="19050" h="207645">
                <a:moveTo>
                  <a:pt x="0" y="207074"/>
                </a:moveTo>
                <a:lnTo>
                  <a:pt x="18982" y="207074"/>
                </a:lnTo>
                <a:lnTo>
                  <a:pt x="18982" y="0"/>
                </a:lnTo>
                <a:lnTo>
                  <a:pt x="0" y="0"/>
                </a:lnTo>
                <a:lnTo>
                  <a:pt x="0" y="207074"/>
                </a:lnTo>
                <a:close/>
              </a:path>
            </a:pathLst>
          </a:custGeom>
          <a:solidFill>
            <a:srgbClr val="292929"/>
          </a:solidFill>
        </p:spPr>
        <p:txBody>
          <a:bodyPr wrap="square" lIns="0" tIns="0" rIns="0" bIns="0" rtlCol="0"/>
          <a:lstStyle/>
          <a:p>
            <a:endParaRPr/>
          </a:p>
        </p:txBody>
      </p:sp>
      <p:sp>
        <p:nvSpPr>
          <p:cNvPr id="66" name="object 66"/>
          <p:cNvSpPr/>
          <p:nvPr/>
        </p:nvSpPr>
        <p:spPr>
          <a:xfrm>
            <a:off x="9108235" y="3133427"/>
            <a:ext cx="28575" cy="217170"/>
          </a:xfrm>
          <a:custGeom>
            <a:avLst/>
            <a:gdLst/>
            <a:ahLst/>
            <a:cxnLst/>
            <a:rect l="l" t="t" r="r" b="b"/>
            <a:pathLst>
              <a:path w="28575" h="217170">
                <a:moveTo>
                  <a:pt x="0" y="216600"/>
                </a:moveTo>
                <a:lnTo>
                  <a:pt x="28508" y="216600"/>
                </a:lnTo>
                <a:lnTo>
                  <a:pt x="28508" y="0"/>
                </a:lnTo>
                <a:lnTo>
                  <a:pt x="0" y="0"/>
                </a:lnTo>
                <a:lnTo>
                  <a:pt x="0" y="216600"/>
                </a:lnTo>
                <a:close/>
              </a:path>
            </a:pathLst>
          </a:custGeom>
          <a:solidFill>
            <a:srgbClr val="000000"/>
          </a:solidFill>
        </p:spPr>
        <p:txBody>
          <a:bodyPr wrap="square" lIns="0" tIns="0" rIns="0" bIns="0" rtlCol="0"/>
          <a:lstStyle/>
          <a:p>
            <a:endParaRPr/>
          </a:p>
        </p:txBody>
      </p:sp>
      <p:sp>
        <p:nvSpPr>
          <p:cNvPr id="67" name="object 67"/>
          <p:cNvSpPr/>
          <p:nvPr/>
        </p:nvSpPr>
        <p:spPr>
          <a:xfrm>
            <a:off x="4342690" y="5696916"/>
            <a:ext cx="4026535" cy="939800"/>
          </a:xfrm>
          <a:custGeom>
            <a:avLst/>
            <a:gdLst/>
            <a:ahLst/>
            <a:cxnLst/>
            <a:rect l="l" t="t" r="r" b="b"/>
            <a:pathLst>
              <a:path w="4026534" h="939800">
                <a:moveTo>
                  <a:pt x="3334646" y="691719"/>
                </a:moveTo>
                <a:lnTo>
                  <a:pt x="723857" y="691719"/>
                </a:lnTo>
                <a:lnTo>
                  <a:pt x="766293" y="697299"/>
                </a:lnTo>
                <a:lnTo>
                  <a:pt x="816634" y="710381"/>
                </a:lnTo>
                <a:lnTo>
                  <a:pt x="876478" y="732811"/>
                </a:lnTo>
                <a:lnTo>
                  <a:pt x="940352" y="741784"/>
                </a:lnTo>
                <a:lnTo>
                  <a:pt x="992502" y="755699"/>
                </a:lnTo>
                <a:lnTo>
                  <a:pt x="1034924" y="773505"/>
                </a:lnTo>
                <a:lnTo>
                  <a:pt x="1069613" y="794151"/>
                </a:lnTo>
                <a:lnTo>
                  <a:pt x="1123789" y="839783"/>
                </a:lnTo>
                <a:lnTo>
                  <a:pt x="1147228" y="862628"/>
                </a:lnTo>
                <a:lnTo>
                  <a:pt x="1170933" y="884131"/>
                </a:lnTo>
                <a:lnTo>
                  <a:pt x="1227065" y="918848"/>
                </a:lnTo>
                <a:lnTo>
                  <a:pt x="1310286" y="936918"/>
                </a:lnTo>
                <a:lnTo>
                  <a:pt x="1361546" y="939683"/>
                </a:lnTo>
                <a:lnTo>
                  <a:pt x="1415821" y="939166"/>
                </a:lnTo>
                <a:lnTo>
                  <a:pt x="1471672" y="936275"/>
                </a:lnTo>
                <a:lnTo>
                  <a:pt x="1527658" y="931921"/>
                </a:lnTo>
                <a:lnTo>
                  <a:pt x="1634276" y="922461"/>
                </a:lnTo>
                <a:lnTo>
                  <a:pt x="1682028" y="919173"/>
                </a:lnTo>
                <a:lnTo>
                  <a:pt x="1724154" y="918059"/>
                </a:lnTo>
                <a:lnTo>
                  <a:pt x="1799061" y="918059"/>
                </a:lnTo>
                <a:lnTo>
                  <a:pt x="1825879" y="911346"/>
                </a:lnTo>
                <a:lnTo>
                  <a:pt x="1859266" y="897501"/>
                </a:lnTo>
                <a:lnTo>
                  <a:pt x="1932164" y="861869"/>
                </a:lnTo>
                <a:lnTo>
                  <a:pt x="1974082" y="844508"/>
                </a:lnTo>
                <a:lnTo>
                  <a:pt x="2021251" y="830402"/>
                </a:lnTo>
                <a:lnTo>
                  <a:pt x="2074872" y="821763"/>
                </a:lnTo>
                <a:lnTo>
                  <a:pt x="2136150" y="820805"/>
                </a:lnTo>
                <a:lnTo>
                  <a:pt x="3009534" y="820805"/>
                </a:lnTo>
                <a:lnTo>
                  <a:pt x="3052706" y="807010"/>
                </a:lnTo>
                <a:lnTo>
                  <a:pt x="3099701" y="790566"/>
                </a:lnTo>
                <a:lnTo>
                  <a:pt x="3146445" y="772933"/>
                </a:lnTo>
                <a:lnTo>
                  <a:pt x="3192881" y="754285"/>
                </a:lnTo>
                <a:lnTo>
                  <a:pt x="3238952" y="734798"/>
                </a:lnTo>
                <a:lnTo>
                  <a:pt x="3284602" y="714647"/>
                </a:lnTo>
                <a:lnTo>
                  <a:pt x="3329775" y="694006"/>
                </a:lnTo>
                <a:lnTo>
                  <a:pt x="3334646" y="691719"/>
                </a:lnTo>
                <a:close/>
              </a:path>
              <a:path w="4026534" h="939800">
                <a:moveTo>
                  <a:pt x="1799061" y="918059"/>
                </a:moveTo>
                <a:lnTo>
                  <a:pt x="1724154" y="918059"/>
                </a:lnTo>
                <a:lnTo>
                  <a:pt x="1759216" y="920029"/>
                </a:lnTo>
                <a:lnTo>
                  <a:pt x="1792930" y="919593"/>
                </a:lnTo>
                <a:lnTo>
                  <a:pt x="1799061" y="918059"/>
                </a:lnTo>
                <a:close/>
              </a:path>
              <a:path w="4026534" h="939800">
                <a:moveTo>
                  <a:pt x="3009534" y="820805"/>
                </a:moveTo>
                <a:lnTo>
                  <a:pt x="2136150" y="820805"/>
                </a:lnTo>
                <a:lnTo>
                  <a:pt x="2179079" y="823858"/>
                </a:lnTo>
                <a:lnTo>
                  <a:pt x="2223828" y="828260"/>
                </a:lnTo>
                <a:lnTo>
                  <a:pt x="2270158" y="833680"/>
                </a:lnTo>
                <a:lnTo>
                  <a:pt x="2466522" y="858872"/>
                </a:lnTo>
                <a:lnTo>
                  <a:pt x="2517180" y="864386"/>
                </a:lnTo>
                <a:lnTo>
                  <a:pt x="2567988" y="868921"/>
                </a:lnTo>
                <a:lnTo>
                  <a:pt x="2618707" y="872144"/>
                </a:lnTo>
                <a:lnTo>
                  <a:pt x="2669099" y="873722"/>
                </a:lnTo>
                <a:lnTo>
                  <a:pt x="2718924" y="873324"/>
                </a:lnTo>
                <a:lnTo>
                  <a:pt x="2767945" y="870616"/>
                </a:lnTo>
                <a:lnTo>
                  <a:pt x="2815922" y="865265"/>
                </a:lnTo>
                <a:lnTo>
                  <a:pt x="2863331" y="857392"/>
                </a:lnTo>
                <a:lnTo>
                  <a:pt x="2910771" y="847455"/>
                </a:lnTo>
                <a:lnTo>
                  <a:pt x="2958184" y="835629"/>
                </a:lnTo>
                <a:lnTo>
                  <a:pt x="3005514" y="822089"/>
                </a:lnTo>
                <a:lnTo>
                  <a:pt x="3009534" y="820805"/>
                </a:lnTo>
                <a:close/>
              </a:path>
              <a:path w="4026534" h="939800">
                <a:moveTo>
                  <a:pt x="2010505" y="0"/>
                </a:moveTo>
                <a:lnTo>
                  <a:pt x="1962553" y="882"/>
                </a:lnTo>
                <a:lnTo>
                  <a:pt x="1914929" y="3396"/>
                </a:lnTo>
                <a:lnTo>
                  <a:pt x="1867486" y="7340"/>
                </a:lnTo>
                <a:lnTo>
                  <a:pt x="1820079" y="12516"/>
                </a:lnTo>
                <a:lnTo>
                  <a:pt x="1772564" y="18722"/>
                </a:lnTo>
                <a:lnTo>
                  <a:pt x="1724795" y="25757"/>
                </a:lnTo>
                <a:lnTo>
                  <a:pt x="1477049" y="66375"/>
                </a:lnTo>
                <a:lnTo>
                  <a:pt x="1424703" y="74184"/>
                </a:lnTo>
                <a:lnTo>
                  <a:pt x="1371085" y="81421"/>
                </a:lnTo>
                <a:lnTo>
                  <a:pt x="1316051" y="87885"/>
                </a:lnTo>
                <a:lnTo>
                  <a:pt x="1259454" y="93376"/>
                </a:lnTo>
                <a:lnTo>
                  <a:pt x="1212618" y="96944"/>
                </a:lnTo>
                <a:lnTo>
                  <a:pt x="1163046" y="99911"/>
                </a:lnTo>
                <a:lnTo>
                  <a:pt x="1057287" y="104414"/>
                </a:lnTo>
                <a:lnTo>
                  <a:pt x="659390" y="114849"/>
                </a:lnTo>
                <a:lnTo>
                  <a:pt x="550892" y="119358"/>
                </a:lnTo>
                <a:lnTo>
                  <a:pt x="499494" y="122330"/>
                </a:lnTo>
                <a:lnTo>
                  <a:pt x="450527" y="125902"/>
                </a:lnTo>
                <a:lnTo>
                  <a:pt x="404388" y="130167"/>
                </a:lnTo>
                <a:lnTo>
                  <a:pt x="361475" y="135218"/>
                </a:lnTo>
                <a:lnTo>
                  <a:pt x="322184" y="141147"/>
                </a:lnTo>
                <a:lnTo>
                  <a:pt x="221398" y="162769"/>
                </a:lnTo>
                <a:lnTo>
                  <a:pt x="164632" y="176670"/>
                </a:lnTo>
                <a:lnTo>
                  <a:pt x="116478" y="191225"/>
                </a:lnTo>
                <a:lnTo>
                  <a:pt x="76795" y="207910"/>
                </a:lnTo>
                <a:lnTo>
                  <a:pt x="22289" y="253566"/>
                </a:lnTo>
                <a:lnTo>
                  <a:pt x="0" y="325441"/>
                </a:lnTo>
                <a:lnTo>
                  <a:pt x="588" y="374899"/>
                </a:lnTo>
                <a:lnTo>
                  <a:pt x="4642" y="415050"/>
                </a:lnTo>
                <a:lnTo>
                  <a:pt x="17933" y="451437"/>
                </a:lnTo>
                <a:lnTo>
                  <a:pt x="39303" y="484336"/>
                </a:lnTo>
                <a:lnTo>
                  <a:pt x="67597" y="514027"/>
                </a:lnTo>
                <a:lnTo>
                  <a:pt x="101659" y="540788"/>
                </a:lnTo>
                <a:lnTo>
                  <a:pt x="140332" y="564897"/>
                </a:lnTo>
                <a:lnTo>
                  <a:pt x="182461" y="586632"/>
                </a:lnTo>
                <a:lnTo>
                  <a:pt x="226889" y="606271"/>
                </a:lnTo>
                <a:lnTo>
                  <a:pt x="272460" y="624093"/>
                </a:lnTo>
                <a:lnTo>
                  <a:pt x="318017" y="640377"/>
                </a:lnTo>
                <a:lnTo>
                  <a:pt x="404468" y="669439"/>
                </a:lnTo>
                <a:lnTo>
                  <a:pt x="443049" y="682774"/>
                </a:lnTo>
                <a:lnTo>
                  <a:pt x="476992" y="695684"/>
                </a:lnTo>
                <a:lnTo>
                  <a:pt x="513772" y="707689"/>
                </a:lnTo>
                <a:lnTo>
                  <a:pt x="545661" y="712431"/>
                </a:lnTo>
                <a:lnTo>
                  <a:pt x="574259" y="711756"/>
                </a:lnTo>
                <a:lnTo>
                  <a:pt x="601165" y="707509"/>
                </a:lnTo>
                <a:lnTo>
                  <a:pt x="627979" y="701537"/>
                </a:lnTo>
                <a:lnTo>
                  <a:pt x="656299" y="695684"/>
                </a:lnTo>
                <a:lnTo>
                  <a:pt x="687725" y="691796"/>
                </a:lnTo>
                <a:lnTo>
                  <a:pt x="3334646" y="691719"/>
                </a:lnTo>
                <a:lnTo>
                  <a:pt x="3418463" y="651955"/>
                </a:lnTo>
                <a:lnTo>
                  <a:pt x="3461866" y="630895"/>
                </a:lnTo>
                <a:lnTo>
                  <a:pt x="3499393" y="614372"/>
                </a:lnTo>
                <a:lnTo>
                  <a:pt x="3540496" y="599124"/>
                </a:lnTo>
                <a:lnTo>
                  <a:pt x="3584344" y="584788"/>
                </a:lnTo>
                <a:lnTo>
                  <a:pt x="3630108" y="571003"/>
                </a:lnTo>
                <a:lnTo>
                  <a:pt x="3724062" y="543642"/>
                </a:lnTo>
                <a:lnTo>
                  <a:pt x="3770592" y="529341"/>
                </a:lnTo>
                <a:lnTo>
                  <a:pt x="3815716" y="514146"/>
                </a:lnTo>
                <a:lnTo>
                  <a:pt x="3858606" y="497693"/>
                </a:lnTo>
                <a:lnTo>
                  <a:pt x="3898430" y="479623"/>
                </a:lnTo>
                <a:lnTo>
                  <a:pt x="3934358" y="459572"/>
                </a:lnTo>
                <a:lnTo>
                  <a:pt x="3965561" y="437180"/>
                </a:lnTo>
                <a:lnTo>
                  <a:pt x="4010468" y="383924"/>
                </a:lnTo>
                <a:lnTo>
                  <a:pt x="4026510" y="316962"/>
                </a:lnTo>
                <a:lnTo>
                  <a:pt x="4021632" y="277438"/>
                </a:lnTo>
                <a:lnTo>
                  <a:pt x="3990691" y="211237"/>
                </a:lnTo>
                <a:lnTo>
                  <a:pt x="3935532" y="160460"/>
                </a:lnTo>
                <a:lnTo>
                  <a:pt x="3900430" y="140159"/>
                </a:lnTo>
                <a:lnTo>
                  <a:pt x="3861145" y="122877"/>
                </a:lnTo>
                <a:lnTo>
                  <a:pt x="3818302" y="108336"/>
                </a:lnTo>
                <a:lnTo>
                  <a:pt x="3772523" y="96257"/>
                </a:lnTo>
                <a:lnTo>
                  <a:pt x="3760332" y="93749"/>
                </a:lnTo>
                <a:lnTo>
                  <a:pt x="2759651" y="93749"/>
                </a:lnTo>
                <a:lnTo>
                  <a:pt x="2705178" y="93655"/>
                </a:lnTo>
                <a:lnTo>
                  <a:pt x="2660229" y="90867"/>
                </a:lnTo>
                <a:lnTo>
                  <a:pt x="2614160" y="86046"/>
                </a:lnTo>
                <a:lnTo>
                  <a:pt x="2567071" y="79549"/>
                </a:lnTo>
                <a:lnTo>
                  <a:pt x="2519063" y="71735"/>
                </a:lnTo>
                <a:lnTo>
                  <a:pt x="2319846" y="34474"/>
                </a:lnTo>
                <a:lnTo>
                  <a:pt x="2268747" y="25450"/>
                </a:lnTo>
                <a:lnTo>
                  <a:pt x="2217331" y="17260"/>
                </a:lnTo>
                <a:lnTo>
                  <a:pt x="2165699" y="10261"/>
                </a:lnTo>
                <a:lnTo>
                  <a:pt x="2113950" y="4812"/>
                </a:lnTo>
                <a:lnTo>
                  <a:pt x="2062185" y="1272"/>
                </a:lnTo>
                <a:lnTo>
                  <a:pt x="2010505" y="0"/>
                </a:lnTo>
                <a:close/>
              </a:path>
              <a:path w="4026534" h="939800">
                <a:moveTo>
                  <a:pt x="3195998" y="42056"/>
                </a:moveTo>
                <a:lnTo>
                  <a:pt x="3142374" y="42222"/>
                </a:lnTo>
                <a:lnTo>
                  <a:pt x="3091966" y="45774"/>
                </a:lnTo>
                <a:lnTo>
                  <a:pt x="3043948" y="51861"/>
                </a:lnTo>
                <a:lnTo>
                  <a:pt x="2997491" y="59626"/>
                </a:lnTo>
                <a:lnTo>
                  <a:pt x="2905950" y="76778"/>
                </a:lnTo>
                <a:lnTo>
                  <a:pt x="2859210" y="84456"/>
                </a:lnTo>
                <a:lnTo>
                  <a:pt x="2810719" y="90398"/>
                </a:lnTo>
                <a:lnTo>
                  <a:pt x="2759651" y="93749"/>
                </a:lnTo>
                <a:lnTo>
                  <a:pt x="3760332" y="93749"/>
                </a:lnTo>
                <a:lnTo>
                  <a:pt x="3674656" y="78370"/>
                </a:lnTo>
                <a:lnTo>
                  <a:pt x="3623815" y="72004"/>
                </a:lnTo>
                <a:lnTo>
                  <a:pt x="3572534" y="66984"/>
                </a:lnTo>
                <a:lnTo>
                  <a:pt x="3521438" y="63032"/>
                </a:lnTo>
                <a:lnTo>
                  <a:pt x="3331373" y="52326"/>
                </a:lnTo>
                <a:lnTo>
                  <a:pt x="3290556" y="49531"/>
                </a:lnTo>
                <a:lnTo>
                  <a:pt x="3253666" y="46131"/>
                </a:lnTo>
                <a:lnTo>
                  <a:pt x="3195998" y="42056"/>
                </a:lnTo>
                <a:close/>
              </a:path>
            </a:pathLst>
          </a:custGeom>
          <a:solidFill>
            <a:srgbClr val="66CCFF"/>
          </a:solidFill>
        </p:spPr>
        <p:txBody>
          <a:bodyPr wrap="square" lIns="0" tIns="0" rIns="0" bIns="0" rtlCol="0"/>
          <a:lstStyle/>
          <a:p>
            <a:endParaRPr/>
          </a:p>
        </p:txBody>
      </p:sp>
      <p:sp>
        <p:nvSpPr>
          <p:cNvPr id="68" name="object 68"/>
          <p:cNvSpPr/>
          <p:nvPr/>
        </p:nvSpPr>
        <p:spPr>
          <a:xfrm>
            <a:off x="5011592" y="5847729"/>
            <a:ext cx="1316355" cy="132080"/>
          </a:xfrm>
          <a:custGeom>
            <a:avLst/>
            <a:gdLst/>
            <a:ahLst/>
            <a:cxnLst/>
            <a:rect l="l" t="t" r="r" b="b"/>
            <a:pathLst>
              <a:path w="1316354" h="132079">
                <a:moveTo>
                  <a:pt x="0" y="131762"/>
                </a:moveTo>
                <a:lnTo>
                  <a:pt x="1316037" y="0"/>
                </a:lnTo>
              </a:path>
            </a:pathLst>
          </a:custGeom>
          <a:ln w="12700">
            <a:solidFill>
              <a:srgbClr val="000000"/>
            </a:solidFill>
          </a:ln>
        </p:spPr>
        <p:txBody>
          <a:bodyPr wrap="square" lIns="0" tIns="0" rIns="0" bIns="0" rtlCol="0"/>
          <a:lstStyle/>
          <a:p>
            <a:endParaRPr/>
          </a:p>
        </p:txBody>
      </p:sp>
      <p:sp>
        <p:nvSpPr>
          <p:cNvPr id="69" name="object 69"/>
          <p:cNvSpPr/>
          <p:nvPr/>
        </p:nvSpPr>
        <p:spPr>
          <a:xfrm>
            <a:off x="4900467" y="6035054"/>
            <a:ext cx="2259330" cy="298450"/>
          </a:xfrm>
          <a:custGeom>
            <a:avLst/>
            <a:gdLst/>
            <a:ahLst/>
            <a:cxnLst/>
            <a:rect l="l" t="t" r="r" b="b"/>
            <a:pathLst>
              <a:path w="2259329" h="298450">
                <a:moveTo>
                  <a:pt x="0" y="0"/>
                </a:moveTo>
                <a:lnTo>
                  <a:pt x="2259012" y="298450"/>
                </a:lnTo>
              </a:path>
            </a:pathLst>
          </a:custGeom>
          <a:ln w="12700">
            <a:solidFill>
              <a:srgbClr val="000000"/>
            </a:solidFill>
          </a:ln>
        </p:spPr>
        <p:txBody>
          <a:bodyPr wrap="square" lIns="0" tIns="0" rIns="0" bIns="0" rtlCol="0"/>
          <a:lstStyle/>
          <a:p>
            <a:endParaRPr/>
          </a:p>
        </p:txBody>
      </p:sp>
      <p:sp>
        <p:nvSpPr>
          <p:cNvPr id="70" name="object 70"/>
          <p:cNvSpPr/>
          <p:nvPr/>
        </p:nvSpPr>
        <p:spPr>
          <a:xfrm>
            <a:off x="4913167" y="6139829"/>
            <a:ext cx="714375" cy="276225"/>
          </a:xfrm>
          <a:custGeom>
            <a:avLst/>
            <a:gdLst/>
            <a:ahLst/>
            <a:cxnLst/>
            <a:rect l="l" t="t" r="r" b="b"/>
            <a:pathLst>
              <a:path w="714375" h="276225">
                <a:moveTo>
                  <a:pt x="0" y="0"/>
                </a:moveTo>
                <a:lnTo>
                  <a:pt x="714375" y="276225"/>
                </a:lnTo>
              </a:path>
            </a:pathLst>
          </a:custGeom>
          <a:ln w="12700">
            <a:solidFill>
              <a:srgbClr val="000000"/>
            </a:solidFill>
          </a:ln>
        </p:spPr>
        <p:txBody>
          <a:bodyPr wrap="square" lIns="0" tIns="0" rIns="0" bIns="0" rtlCol="0"/>
          <a:lstStyle/>
          <a:p>
            <a:endParaRPr/>
          </a:p>
        </p:txBody>
      </p:sp>
      <p:sp>
        <p:nvSpPr>
          <p:cNvPr id="71" name="object 71"/>
          <p:cNvSpPr/>
          <p:nvPr/>
        </p:nvSpPr>
        <p:spPr>
          <a:xfrm>
            <a:off x="5930755" y="6333504"/>
            <a:ext cx="1247775" cy="82550"/>
          </a:xfrm>
          <a:custGeom>
            <a:avLst/>
            <a:gdLst/>
            <a:ahLst/>
            <a:cxnLst/>
            <a:rect l="l" t="t" r="r" b="b"/>
            <a:pathLst>
              <a:path w="1247775" h="82550">
                <a:moveTo>
                  <a:pt x="0" y="82550"/>
                </a:moveTo>
                <a:lnTo>
                  <a:pt x="1247775" y="0"/>
                </a:lnTo>
              </a:path>
            </a:pathLst>
          </a:custGeom>
          <a:ln w="12700">
            <a:solidFill>
              <a:srgbClr val="000000"/>
            </a:solidFill>
          </a:ln>
        </p:spPr>
        <p:txBody>
          <a:bodyPr wrap="square" lIns="0" tIns="0" rIns="0" bIns="0" rtlCol="0"/>
          <a:lstStyle/>
          <a:p>
            <a:endParaRPr/>
          </a:p>
        </p:txBody>
      </p:sp>
      <p:sp>
        <p:nvSpPr>
          <p:cNvPr id="72" name="object 72"/>
          <p:cNvSpPr/>
          <p:nvPr/>
        </p:nvSpPr>
        <p:spPr>
          <a:xfrm>
            <a:off x="6591155" y="5881066"/>
            <a:ext cx="1057275" cy="123825"/>
          </a:xfrm>
          <a:custGeom>
            <a:avLst/>
            <a:gdLst/>
            <a:ahLst/>
            <a:cxnLst/>
            <a:rect l="l" t="t" r="r" b="b"/>
            <a:pathLst>
              <a:path w="1057275" h="123825">
                <a:moveTo>
                  <a:pt x="0" y="0"/>
                </a:moveTo>
                <a:lnTo>
                  <a:pt x="1057275" y="123825"/>
                </a:lnTo>
              </a:path>
            </a:pathLst>
          </a:custGeom>
          <a:ln w="12700">
            <a:solidFill>
              <a:srgbClr val="000000"/>
            </a:solidFill>
          </a:ln>
        </p:spPr>
        <p:txBody>
          <a:bodyPr wrap="square" lIns="0" tIns="0" rIns="0" bIns="0" rtlCol="0"/>
          <a:lstStyle/>
          <a:p>
            <a:endParaRPr/>
          </a:p>
        </p:txBody>
      </p:sp>
      <p:sp>
        <p:nvSpPr>
          <p:cNvPr id="73" name="object 73"/>
          <p:cNvSpPr/>
          <p:nvPr/>
        </p:nvSpPr>
        <p:spPr>
          <a:xfrm>
            <a:off x="5875192" y="6035054"/>
            <a:ext cx="1790700" cy="298450"/>
          </a:xfrm>
          <a:custGeom>
            <a:avLst/>
            <a:gdLst/>
            <a:ahLst/>
            <a:cxnLst/>
            <a:rect l="l" t="t" r="r" b="b"/>
            <a:pathLst>
              <a:path w="1790700" h="298450">
                <a:moveTo>
                  <a:pt x="0" y="298450"/>
                </a:moveTo>
                <a:lnTo>
                  <a:pt x="1790700" y="0"/>
                </a:lnTo>
              </a:path>
            </a:pathLst>
          </a:custGeom>
          <a:ln w="12700">
            <a:solidFill>
              <a:srgbClr val="000000"/>
            </a:solidFill>
          </a:ln>
        </p:spPr>
        <p:txBody>
          <a:bodyPr wrap="square" lIns="0" tIns="0" rIns="0" bIns="0" rtlCol="0"/>
          <a:lstStyle/>
          <a:p>
            <a:endParaRPr/>
          </a:p>
        </p:txBody>
      </p:sp>
      <p:sp>
        <p:nvSpPr>
          <p:cNvPr id="74" name="object 74"/>
          <p:cNvSpPr/>
          <p:nvPr/>
        </p:nvSpPr>
        <p:spPr>
          <a:xfrm>
            <a:off x="7202342" y="6063629"/>
            <a:ext cx="589280" cy="269875"/>
          </a:xfrm>
          <a:custGeom>
            <a:avLst/>
            <a:gdLst/>
            <a:ahLst/>
            <a:cxnLst/>
            <a:rect l="l" t="t" r="r" b="b"/>
            <a:pathLst>
              <a:path w="589279" h="269875">
                <a:moveTo>
                  <a:pt x="0" y="269875"/>
                </a:moveTo>
                <a:lnTo>
                  <a:pt x="588962" y="0"/>
                </a:lnTo>
              </a:path>
            </a:pathLst>
          </a:custGeom>
          <a:ln w="12700">
            <a:solidFill>
              <a:srgbClr val="000000"/>
            </a:solidFill>
          </a:ln>
        </p:spPr>
        <p:txBody>
          <a:bodyPr wrap="square" lIns="0" tIns="0" rIns="0" bIns="0" rtlCol="0"/>
          <a:lstStyle/>
          <a:p>
            <a:endParaRPr/>
          </a:p>
        </p:txBody>
      </p:sp>
      <p:sp>
        <p:nvSpPr>
          <p:cNvPr id="75" name="object 75"/>
          <p:cNvSpPr/>
          <p:nvPr/>
        </p:nvSpPr>
        <p:spPr>
          <a:xfrm>
            <a:off x="6345092" y="5847729"/>
            <a:ext cx="814705" cy="401955"/>
          </a:xfrm>
          <a:custGeom>
            <a:avLst/>
            <a:gdLst/>
            <a:ahLst/>
            <a:cxnLst/>
            <a:rect l="l" t="t" r="r" b="b"/>
            <a:pathLst>
              <a:path w="814704" h="401954">
                <a:moveTo>
                  <a:pt x="0" y="0"/>
                </a:moveTo>
                <a:lnTo>
                  <a:pt x="814387" y="401637"/>
                </a:lnTo>
              </a:path>
            </a:pathLst>
          </a:custGeom>
          <a:ln w="12700">
            <a:solidFill>
              <a:srgbClr val="000000"/>
            </a:solidFill>
          </a:ln>
        </p:spPr>
        <p:txBody>
          <a:bodyPr wrap="square" lIns="0" tIns="0" rIns="0" bIns="0" rtlCol="0"/>
          <a:lstStyle/>
          <a:p>
            <a:endParaRPr/>
          </a:p>
        </p:txBody>
      </p:sp>
      <p:sp>
        <p:nvSpPr>
          <p:cNvPr id="76" name="object 76"/>
          <p:cNvSpPr txBox="1"/>
          <p:nvPr/>
        </p:nvSpPr>
        <p:spPr>
          <a:xfrm>
            <a:off x="9531771" y="2958084"/>
            <a:ext cx="579755" cy="1056005"/>
          </a:xfrm>
          <a:prstGeom prst="rect">
            <a:avLst/>
          </a:prstGeom>
        </p:spPr>
        <p:txBody>
          <a:bodyPr vert="horz" wrap="square" lIns="0" tIns="36830" rIns="0" bIns="0" rtlCol="0">
            <a:spAutoFit/>
          </a:bodyPr>
          <a:lstStyle/>
          <a:p>
            <a:pPr marL="83820" marR="5080" indent="-49530">
              <a:lnSpc>
                <a:spcPts val="1510"/>
              </a:lnSpc>
              <a:spcBef>
                <a:spcPts val="290"/>
              </a:spcBef>
            </a:pPr>
            <a:r>
              <a:rPr sz="1400">
                <a:latin typeface="Arial"/>
                <a:cs typeface="Arial"/>
              </a:rPr>
              <a:t>c</a:t>
            </a:r>
            <a:r>
              <a:rPr sz="1400" spc="-5">
                <a:latin typeface="Arial"/>
                <a:cs typeface="Arial"/>
              </a:rPr>
              <a:t>ontro</a:t>
            </a:r>
            <a:r>
              <a:rPr sz="1400">
                <a:latin typeface="Arial"/>
                <a:cs typeface="Arial"/>
              </a:rPr>
              <a:t>l  </a:t>
            </a:r>
            <a:r>
              <a:rPr sz="1400" spc="-5">
                <a:latin typeface="Arial"/>
                <a:cs typeface="Arial"/>
              </a:rPr>
              <a:t>plane</a:t>
            </a:r>
            <a:endParaRPr sz="1400">
              <a:latin typeface="Arial"/>
              <a:cs typeface="Arial"/>
            </a:endParaRPr>
          </a:p>
          <a:p>
            <a:pPr>
              <a:lnSpc>
                <a:spcPct val="100000"/>
              </a:lnSpc>
            </a:pPr>
            <a:endParaRPr sz="1650">
              <a:latin typeface="Arial"/>
              <a:cs typeface="Arial"/>
            </a:endParaRPr>
          </a:p>
          <a:p>
            <a:pPr marL="12700" marR="125095" indent="44450">
              <a:lnSpc>
                <a:spcPts val="1510"/>
              </a:lnSpc>
              <a:spcBef>
                <a:spcPts val="5"/>
              </a:spcBef>
            </a:pPr>
            <a:r>
              <a:rPr sz="1400" spc="-5">
                <a:latin typeface="Arial"/>
                <a:cs typeface="Arial"/>
              </a:rPr>
              <a:t>data  p</a:t>
            </a:r>
            <a:r>
              <a:rPr sz="1400">
                <a:latin typeface="Arial"/>
                <a:cs typeface="Arial"/>
              </a:rPr>
              <a:t>l</a:t>
            </a:r>
            <a:r>
              <a:rPr sz="1400" spc="-5">
                <a:latin typeface="Arial"/>
                <a:cs typeface="Arial"/>
              </a:rPr>
              <a:t>ane</a:t>
            </a:r>
            <a:endParaRPr sz="1400">
              <a:latin typeface="Arial"/>
              <a:cs typeface="Arial"/>
            </a:endParaRPr>
          </a:p>
        </p:txBody>
      </p:sp>
      <p:sp>
        <p:nvSpPr>
          <p:cNvPr id="77" name="object 77"/>
          <p:cNvSpPr/>
          <p:nvPr/>
        </p:nvSpPr>
        <p:spPr>
          <a:xfrm>
            <a:off x="3274867" y="3526804"/>
            <a:ext cx="6978650" cy="11430"/>
          </a:xfrm>
          <a:custGeom>
            <a:avLst/>
            <a:gdLst/>
            <a:ahLst/>
            <a:cxnLst/>
            <a:rect l="l" t="t" r="r" b="b"/>
            <a:pathLst>
              <a:path w="6978650" h="11429">
                <a:moveTo>
                  <a:pt x="0" y="11112"/>
                </a:moveTo>
                <a:lnTo>
                  <a:pt x="6978650" y="0"/>
                </a:lnTo>
              </a:path>
            </a:pathLst>
          </a:custGeom>
          <a:ln w="25400">
            <a:solidFill>
              <a:srgbClr val="000000"/>
            </a:solidFill>
          </a:ln>
        </p:spPr>
        <p:txBody>
          <a:bodyPr wrap="square" lIns="0" tIns="0" rIns="0" bIns="0" rtlCol="0"/>
          <a:lstStyle/>
          <a:p>
            <a:endParaRPr/>
          </a:p>
        </p:txBody>
      </p:sp>
      <p:sp>
        <p:nvSpPr>
          <p:cNvPr id="78" name="object 78"/>
          <p:cNvSpPr/>
          <p:nvPr/>
        </p:nvSpPr>
        <p:spPr>
          <a:xfrm>
            <a:off x="4190855" y="2683841"/>
            <a:ext cx="344805" cy="317500"/>
          </a:xfrm>
          <a:custGeom>
            <a:avLst/>
            <a:gdLst/>
            <a:ahLst/>
            <a:cxnLst/>
            <a:rect l="l" t="t" r="r" b="b"/>
            <a:pathLst>
              <a:path w="344804" h="317500">
                <a:moveTo>
                  <a:pt x="0" y="0"/>
                </a:moveTo>
                <a:lnTo>
                  <a:pt x="344487" y="0"/>
                </a:lnTo>
                <a:lnTo>
                  <a:pt x="344487" y="317500"/>
                </a:lnTo>
                <a:lnTo>
                  <a:pt x="0" y="317500"/>
                </a:lnTo>
                <a:lnTo>
                  <a:pt x="0" y="0"/>
                </a:lnTo>
                <a:close/>
              </a:path>
            </a:pathLst>
          </a:custGeom>
          <a:solidFill>
            <a:srgbClr val="FFFFFF"/>
          </a:solidFill>
        </p:spPr>
        <p:txBody>
          <a:bodyPr wrap="square" lIns="0" tIns="0" rIns="0" bIns="0" rtlCol="0"/>
          <a:lstStyle/>
          <a:p>
            <a:endParaRPr/>
          </a:p>
        </p:txBody>
      </p:sp>
      <p:sp>
        <p:nvSpPr>
          <p:cNvPr id="79" name="object 79"/>
          <p:cNvSpPr/>
          <p:nvPr/>
        </p:nvSpPr>
        <p:spPr>
          <a:xfrm>
            <a:off x="4190855" y="2683841"/>
            <a:ext cx="344805" cy="317500"/>
          </a:xfrm>
          <a:custGeom>
            <a:avLst/>
            <a:gdLst/>
            <a:ahLst/>
            <a:cxnLst/>
            <a:rect l="l" t="t" r="r" b="b"/>
            <a:pathLst>
              <a:path w="344804" h="317500">
                <a:moveTo>
                  <a:pt x="0" y="0"/>
                </a:moveTo>
                <a:lnTo>
                  <a:pt x="344488" y="0"/>
                </a:lnTo>
                <a:lnTo>
                  <a:pt x="344488" y="317500"/>
                </a:lnTo>
                <a:lnTo>
                  <a:pt x="0" y="317500"/>
                </a:lnTo>
                <a:lnTo>
                  <a:pt x="0" y="0"/>
                </a:lnTo>
                <a:close/>
              </a:path>
            </a:pathLst>
          </a:custGeom>
          <a:ln w="3175">
            <a:solidFill>
              <a:srgbClr val="CC0000"/>
            </a:solidFill>
          </a:ln>
        </p:spPr>
        <p:txBody>
          <a:bodyPr wrap="square" lIns="0" tIns="0" rIns="0" bIns="0" rtlCol="0"/>
          <a:lstStyle/>
          <a:p>
            <a:endParaRPr/>
          </a:p>
        </p:txBody>
      </p:sp>
      <p:sp>
        <p:nvSpPr>
          <p:cNvPr id="80" name="object 80"/>
          <p:cNvSpPr/>
          <p:nvPr/>
        </p:nvSpPr>
        <p:spPr>
          <a:xfrm>
            <a:off x="4186092" y="2772741"/>
            <a:ext cx="344805" cy="0"/>
          </a:xfrm>
          <a:custGeom>
            <a:avLst/>
            <a:gdLst/>
            <a:ahLst/>
            <a:cxnLst/>
            <a:rect l="l" t="t" r="r" b="b"/>
            <a:pathLst>
              <a:path w="344804">
                <a:moveTo>
                  <a:pt x="0" y="0"/>
                </a:moveTo>
                <a:lnTo>
                  <a:pt x="344487" y="1"/>
                </a:lnTo>
              </a:path>
            </a:pathLst>
          </a:custGeom>
          <a:ln w="3175">
            <a:solidFill>
              <a:srgbClr val="CC0000"/>
            </a:solidFill>
          </a:ln>
        </p:spPr>
        <p:txBody>
          <a:bodyPr wrap="square" lIns="0" tIns="0" rIns="0" bIns="0" rtlCol="0"/>
          <a:lstStyle/>
          <a:p>
            <a:endParaRPr/>
          </a:p>
        </p:txBody>
      </p:sp>
      <p:sp>
        <p:nvSpPr>
          <p:cNvPr id="81" name="object 81"/>
          <p:cNvSpPr/>
          <p:nvPr/>
        </p:nvSpPr>
        <p:spPr>
          <a:xfrm>
            <a:off x="4186092" y="2833066"/>
            <a:ext cx="344805" cy="0"/>
          </a:xfrm>
          <a:custGeom>
            <a:avLst/>
            <a:gdLst/>
            <a:ahLst/>
            <a:cxnLst/>
            <a:rect l="l" t="t" r="r" b="b"/>
            <a:pathLst>
              <a:path w="344804">
                <a:moveTo>
                  <a:pt x="0" y="0"/>
                </a:moveTo>
                <a:lnTo>
                  <a:pt x="344487" y="1"/>
                </a:lnTo>
              </a:path>
            </a:pathLst>
          </a:custGeom>
          <a:ln w="3175">
            <a:solidFill>
              <a:srgbClr val="CC0000"/>
            </a:solidFill>
          </a:ln>
        </p:spPr>
        <p:txBody>
          <a:bodyPr wrap="square" lIns="0" tIns="0" rIns="0" bIns="0" rtlCol="0"/>
          <a:lstStyle/>
          <a:p>
            <a:endParaRPr/>
          </a:p>
        </p:txBody>
      </p:sp>
      <p:sp>
        <p:nvSpPr>
          <p:cNvPr id="82" name="object 82"/>
          <p:cNvSpPr/>
          <p:nvPr/>
        </p:nvSpPr>
        <p:spPr>
          <a:xfrm>
            <a:off x="4362304" y="2772741"/>
            <a:ext cx="0" cy="228600"/>
          </a:xfrm>
          <a:custGeom>
            <a:avLst/>
            <a:gdLst/>
            <a:ahLst/>
            <a:cxnLst/>
            <a:rect l="l" t="t" r="r" b="b"/>
            <a:pathLst>
              <a:path h="228600">
                <a:moveTo>
                  <a:pt x="1" y="228600"/>
                </a:moveTo>
                <a:lnTo>
                  <a:pt x="0" y="0"/>
                </a:lnTo>
              </a:path>
            </a:pathLst>
          </a:custGeom>
          <a:ln w="3175">
            <a:solidFill>
              <a:srgbClr val="CC0000"/>
            </a:solidFill>
          </a:ln>
        </p:spPr>
        <p:txBody>
          <a:bodyPr wrap="square" lIns="0" tIns="0" rIns="0" bIns="0" rtlCol="0"/>
          <a:lstStyle/>
          <a:p>
            <a:endParaRPr/>
          </a:p>
        </p:txBody>
      </p:sp>
      <p:sp>
        <p:nvSpPr>
          <p:cNvPr id="83" name="object 83"/>
          <p:cNvSpPr/>
          <p:nvPr/>
        </p:nvSpPr>
        <p:spPr>
          <a:xfrm>
            <a:off x="5105255"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solidFill>
            <a:srgbClr val="FFFFFF"/>
          </a:solidFill>
        </p:spPr>
        <p:txBody>
          <a:bodyPr wrap="square" lIns="0" tIns="0" rIns="0" bIns="0" rtlCol="0"/>
          <a:lstStyle/>
          <a:p>
            <a:endParaRPr/>
          </a:p>
        </p:txBody>
      </p:sp>
      <p:sp>
        <p:nvSpPr>
          <p:cNvPr id="84" name="object 84"/>
          <p:cNvSpPr/>
          <p:nvPr/>
        </p:nvSpPr>
        <p:spPr>
          <a:xfrm>
            <a:off x="5105255"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ln w="3175">
            <a:solidFill>
              <a:srgbClr val="CC0000"/>
            </a:solidFill>
          </a:ln>
        </p:spPr>
        <p:txBody>
          <a:bodyPr wrap="square" lIns="0" tIns="0" rIns="0" bIns="0" rtlCol="0"/>
          <a:lstStyle/>
          <a:p>
            <a:endParaRPr/>
          </a:p>
        </p:txBody>
      </p:sp>
      <p:sp>
        <p:nvSpPr>
          <p:cNvPr id="85" name="object 85"/>
          <p:cNvSpPr/>
          <p:nvPr/>
        </p:nvSpPr>
        <p:spPr>
          <a:xfrm>
            <a:off x="5100492" y="2771155"/>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86" name="object 86"/>
          <p:cNvSpPr/>
          <p:nvPr/>
        </p:nvSpPr>
        <p:spPr>
          <a:xfrm>
            <a:off x="5100492" y="2831480"/>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87" name="object 87"/>
          <p:cNvSpPr/>
          <p:nvPr/>
        </p:nvSpPr>
        <p:spPr>
          <a:xfrm>
            <a:off x="5276704" y="2771155"/>
            <a:ext cx="1905" cy="228600"/>
          </a:xfrm>
          <a:custGeom>
            <a:avLst/>
            <a:gdLst/>
            <a:ahLst/>
            <a:cxnLst/>
            <a:rect l="l" t="t" r="r" b="b"/>
            <a:pathLst>
              <a:path w="1904" h="228600">
                <a:moveTo>
                  <a:pt x="1588" y="228600"/>
                </a:moveTo>
                <a:lnTo>
                  <a:pt x="0" y="0"/>
                </a:lnTo>
              </a:path>
            </a:pathLst>
          </a:custGeom>
          <a:ln w="3175">
            <a:solidFill>
              <a:srgbClr val="CC0000"/>
            </a:solidFill>
          </a:ln>
        </p:spPr>
        <p:txBody>
          <a:bodyPr wrap="square" lIns="0" tIns="0" rIns="0" bIns="0" rtlCol="0"/>
          <a:lstStyle/>
          <a:p>
            <a:endParaRPr/>
          </a:p>
        </p:txBody>
      </p:sp>
      <p:sp>
        <p:nvSpPr>
          <p:cNvPr id="88" name="object 88"/>
          <p:cNvSpPr/>
          <p:nvPr/>
        </p:nvSpPr>
        <p:spPr>
          <a:xfrm>
            <a:off x="5938692"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solidFill>
            <a:srgbClr val="FFFFFF"/>
          </a:solidFill>
        </p:spPr>
        <p:txBody>
          <a:bodyPr wrap="square" lIns="0" tIns="0" rIns="0" bIns="0" rtlCol="0"/>
          <a:lstStyle/>
          <a:p>
            <a:endParaRPr/>
          </a:p>
        </p:txBody>
      </p:sp>
      <p:sp>
        <p:nvSpPr>
          <p:cNvPr id="89" name="object 89"/>
          <p:cNvSpPr/>
          <p:nvPr/>
        </p:nvSpPr>
        <p:spPr>
          <a:xfrm>
            <a:off x="5938692"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ln w="3175">
            <a:solidFill>
              <a:srgbClr val="CC0000"/>
            </a:solidFill>
          </a:ln>
        </p:spPr>
        <p:txBody>
          <a:bodyPr wrap="square" lIns="0" tIns="0" rIns="0" bIns="0" rtlCol="0"/>
          <a:lstStyle/>
          <a:p>
            <a:endParaRPr/>
          </a:p>
        </p:txBody>
      </p:sp>
      <p:sp>
        <p:nvSpPr>
          <p:cNvPr id="90" name="object 90"/>
          <p:cNvSpPr/>
          <p:nvPr/>
        </p:nvSpPr>
        <p:spPr>
          <a:xfrm>
            <a:off x="5933930" y="2771155"/>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91" name="object 91"/>
          <p:cNvSpPr/>
          <p:nvPr/>
        </p:nvSpPr>
        <p:spPr>
          <a:xfrm>
            <a:off x="5933930" y="2831480"/>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92" name="object 92"/>
          <p:cNvSpPr/>
          <p:nvPr/>
        </p:nvSpPr>
        <p:spPr>
          <a:xfrm>
            <a:off x="6110143" y="2771155"/>
            <a:ext cx="1905" cy="228600"/>
          </a:xfrm>
          <a:custGeom>
            <a:avLst/>
            <a:gdLst/>
            <a:ahLst/>
            <a:cxnLst/>
            <a:rect l="l" t="t" r="r" b="b"/>
            <a:pathLst>
              <a:path w="1904" h="228600">
                <a:moveTo>
                  <a:pt x="1587" y="228600"/>
                </a:moveTo>
                <a:lnTo>
                  <a:pt x="0" y="0"/>
                </a:lnTo>
              </a:path>
            </a:pathLst>
          </a:custGeom>
          <a:ln w="3175">
            <a:solidFill>
              <a:srgbClr val="CC0000"/>
            </a:solidFill>
          </a:ln>
        </p:spPr>
        <p:txBody>
          <a:bodyPr wrap="square" lIns="0" tIns="0" rIns="0" bIns="0" rtlCol="0"/>
          <a:lstStyle/>
          <a:p>
            <a:endParaRPr/>
          </a:p>
        </p:txBody>
      </p:sp>
      <p:sp>
        <p:nvSpPr>
          <p:cNvPr id="93" name="object 93"/>
          <p:cNvSpPr/>
          <p:nvPr/>
        </p:nvSpPr>
        <p:spPr>
          <a:xfrm>
            <a:off x="7130904" y="2685430"/>
            <a:ext cx="344805" cy="317500"/>
          </a:xfrm>
          <a:custGeom>
            <a:avLst/>
            <a:gdLst/>
            <a:ahLst/>
            <a:cxnLst/>
            <a:rect l="l" t="t" r="r" b="b"/>
            <a:pathLst>
              <a:path w="344804" h="317500">
                <a:moveTo>
                  <a:pt x="0" y="0"/>
                </a:moveTo>
                <a:lnTo>
                  <a:pt x="344488" y="0"/>
                </a:lnTo>
                <a:lnTo>
                  <a:pt x="344488" y="317500"/>
                </a:lnTo>
                <a:lnTo>
                  <a:pt x="0" y="317500"/>
                </a:lnTo>
                <a:lnTo>
                  <a:pt x="0" y="0"/>
                </a:lnTo>
                <a:close/>
              </a:path>
            </a:pathLst>
          </a:custGeom>
          <a:solidFill>
            <a:srgbClr val="FFFFFF"/>
          </a:solidFill>
        </p:spPr>
        <p:txBody>
          <a:bodyPr wrap="square" lIns="0" tIns="0" rIns="0" bIns="0" rtlCol="0"/>
          <a:lstStyle/>
          <a:p>
            <a:endParaRPr/>
          </a:p>
        </p:txBody>
      </p:sp>
      <p:sp>
        <p:nvSpPr>
          <p:cNvPr id="94" name="object 94"/>
          <p:cNvSpPr/>
          <p:nvPr/>
        </p:nvSpPr>
        <p:spPr>
          <a:xfrm>
            <a:off x="7130904" y="2685430"/>
            <a:ext cx="344805" cy="317500"/>
          </a:xfrm>
          <a:custGeom>
            <a:avLst/>
            <a:gdLst/>
            <a:ahLst/>
            <a:cxnLst/>
            <a:rect l="l" t="t" r="r" b="b"/>
            <a:pathLst>
              <a:path w="344804" h="317500">
                <a:moveTo>
                  <a:pt x="0" y="0"/>
                </a:moveTo>
                <a:lnTo>
                  <a:pt x="344488" y="0"/>
                </a:lnTo>
                <a:lnTo>
                  <a:pt x="344488" y="317500"/>
                </a:lnTo>
                <a:lnTo>
                  <a:pt x="0" y="317500"/>
                </a:lnTo>
                <a:lnTo>
                  <a:pt x="0" y="0"/>
                </a:lnTo>
                <a:close/>
              </a:path>
            </a:pathLst>
          </a:custGeom>
          <a:ln w="3175">
            <a:solidFill>
              <a:srgbClr val="CC0000"/>
            </a:solidFill>
          </a:ln>
        </p:spPr>
        <p:txBody>
          <a:bodyPr wrap="square" lIns="0" tIns="0" rIns="0" bIns="0" rtlCol="0"/>
          <a:lstStyle/>
          <a:p>
            <a:endParaRPr/>
          </a:p>
        </p:txBody>
      </p:sp>
      <p:sp>
        <p:nvSpPr>
          <p:cNvPr id="95" name="object 95"/>
          <p:cNvSpPr/>
          <p:nvPr/>
        </p:nvSpPr>
        <p:spPr>
          <a:xfrm>
            <a:off x="7126142" y="2774330"/>
            <a:ext cx="344805" cy="0"/>
          </a:xfrm>
          <a:custGeom>
            <a:avLst/>
            <a:gdLst/>
            <a:ahLst/>
            <a:cxnLst/>
            <a:rect l="l" t="t" r="r" b="b"/>
            <a:pathLst>
              <a:path w="344804">
                <a:moveTo>
                  <a:pt x="0" y="0"/>
                </a:moveTo>
                <a:lnTo>
                  <a:pt x="344487" y="1"/>
                </a:lnTo>
              </a:path>
            </a:pathLst>
          </a:custGeom>
          <a:ln w="3175">
            <a:solidFill>
              <a:srgbClr val="CC0000"/>
            </a:solidFill>
          </a:ln>
        </p:spPr>
        <p:txBody>
          <a:bodyPr wrap="square" lIns="0" tIns="0" rIns="0" bIns="0" rtlCol="0"/>
          <a:lstStyle/>
          <a:p>
            <a:endParaRPr/>
          </a:p>
        </p:txBody>
      </p:sp>
      <p:sp>
        <p:nvSpPr>
          <p:cNvPr id="96" name="object 96"/>
          <p:cNvSpPr/>
          <p:nvPr/>
        </p:nvSpPr>
        <p:spPr>
          <a:xfrm>
            <a:off x="7126142" y="2834655"/>
            <a:ext cx="344805" cy="0"/>
          </a:xfrm>
          <a:custGeom>
            <a:avLst/>
            <a:gdLst/>
            <a:ahLst/>
            <a:cxnLst/>
            <a:rect l="l" t="t" r="r" b="b"/>
            <a:pathLst>
              <a:path w="344804">
                <a:moveTo>
                  <a:pt x="0" y="0"/>
                </a:moveTo>
                <a:lnTo>
                  <a:pt x="344487" y="1"/>
                </a:lnTo>
              </a:path>
            </a:pathLst>
          </a:custGeom>
          <a:ln w="3175">
            <a:solidFill>
              <a:srgbClr val="CC0000"/>
            </a:solidFill>
          </a:ln>
        </p:spPr>
        <p:txBody>
          <a:bodyPr wrap="square" lIns="0" tIns="0" rIns="0" bIns="0" rtlCol="0"/>
          <a:lstStyle/>
          <a:p>
            <a:endParaRPr/>
          </a:p>
        </p:txBody>
      </p:sp>
      <p:sp>
        <p:nvSpPr>
          <p:cNvPr id="97" name="object 97"/>
          <p:cNvSpPr/>
          <p:nvPr/>
        </p:nvSpPr>
        <p:spPr>
          <a:xfrm>
            <a:off x="7302352" y="2774330"/>
            <a:ext cx="0" cy="228600"/>
          </a:xfrm>
          <a:custGeom>
            <a:avLst/>
            <a:gdLst/>
            <a:ahLst/>
            <a:cxnLst/>
            <a:rect l="l" t="t" r="r" b="b"/>
            <a:pathLst>
              <a:path h="228600">
                <a:moveTo>
                  <a:pt x="1" y="228600"/>
                </a:moveTo>
                <a:lnTo>
                  <a:pt x="0" y="0"/>
                </a:lnTo>
              </a:path>
            </a:pathLst>
          </a:custGeom>
          <a:ln w="3175">
            <a:solidFill>
              <a:srgbClr val="CC0000"/>
            </a:solidFill>
          </a:ln>
        </p:spPr>
        <p:txBody>
          <a:bodyPr wrap="square" lIns="0" tIns="0" rIns="0" bIns="0" rtlCol="0"/>
          <a:lstStyle/>
          <a:p>
            <a:endParaRPr/>
          </a:p>
        </p:txBody>
      </p:sp>
      <p:sp>
        <p:nvSpPr>
          <p:cNvPr id="98" name="object 98"/>
          <p:cNvSpPr/>
          <p:nvPr/>
        </p:nvSpPr>
        <p:spPr>
          <a:xfrm>
            <a:off x="8135792"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solidFill>
            <a:srgbClr val="FFFFFF"/>
          </a:solidFill>
        </p:spPr>
        <p:txBody>
          <a:bodyPr wrap="square" lIns="0" tIns="0" rIns="0" bIns="0" rtlCol="0"/>
          <a:lstStyle/>
          <a:p>
            <a:endParaRPr/>
          </a:p>
        </p:txBody>
      </p:sp>
      <p:sp>
        <p:nvSpPr>
          <p:cNvPr id="99" name="object 99"/>
          <p:cNvSpPr/>
          <p:nvPr/>
        </p:nvSpPr>
        <p:spPr>
          <a:xfrm>
            <a:off x="8135792" y="2682255"/>
            <a:ext cx="346075" cy="317500"/>
          </a:xfrm>
          <a:custGeom>
            <a:avLst/>
            <a:gdLst/>
            <a:ahLst/>
            <a:cxnLst/>
            <a:rect l="l" t="t" r="r" b="b"/>
            <a:pathLst>
              <a:path w="346075" h="317500">
                <a:moveTo>
                  <a:pt x="0" y="0"/>
                </a:moveTo>
                <a:lnTo>
                  <a:pt x="346075" y="0"/>
                </a:lnTo>
                <a:lnTo>
                  <a:pt x="346075" y="317500"/>
                </a:lnTo>
                <a:lnTo>
                  <a:pt x="0" y="317500"/>
                </a:lnTo>
                <a:lnTo>
                  <a:pt x="0" y="0"/>
                </a:lnTo>
                <a:close/>
              </a:path>
            </a:pathLst>
          </a:custGeom>
          <a:ln w="3175">
            <a:solidFill>
              <a:srgbClr val="CC0000"/>
            </a:solidFill>
          </a:ln>
        </p:spPr>
        <p:txBody>
          <a:bodyPr wrap="square" lIns="0" tIns="0" rIns="0" bIns="0" rtlCol="0"/>
          <a:lstStyle/>
          <a:p>
            <a:endParaRPr/>
          </a:p>
        </p:txBody>
      </p:sp>
      <p:sp>
        <p:nvSpPr>
          <p:cNvPr id="100" name="object 100"/>
          <p:cNvSpPr/>
          <p:nvPr/>
        </p:nvSpPr>
        <p:spPr>
          <a:xfrm>
            <a:off x="8131029" y="2771155"/>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101" name="object 101"/>
          <p:cNvSpPr/>
          <p:nvPr/>
        </p:nvSpPr>
        <p:spPr>
          <a:xfrm>
            <a:off x="8131029" y="2831480"/>
            <a:ext cx="346075" cy="0"/>
          </a:xfrm>
          <a:custGeom>
            <a:avLst/>
            <a:gdLst/>
            <a:ahLst/>
            <a:cxnLst/>
            <a:rect l="l" t="t" r="r" b="b"/>
            <a:pathLst>
              <a:path w="346075">
                <a:moveTo>
                  <a:pt x="0" y="0"/>
                </a:moveTo>
                <a:lnTo>
                  <a:pt x="346075" y="1"/>
                </a:lnTo>
              </a:path>
            </a:pathLst>
          </a:custGeom>
          <a:ln w="3175">
            <a:solidFill>
              <a:srgbClr val="CC0000"/>
            </a:solidFill>
          </a:ln>
        </p:spPr>
        <p:txBody>
          <a:bodyPr wrap="square" lIns="0" tIns="0" rIns="0" bIns="0" rtlCol="0"/>
          <a:lstStyle/>
          <a:p>
            <a:endParaRPr/>
          </a:p>
        </p:txBody>
      </p:sp>
      <p:sp>
        <p:nvSpPr>
          <p:cNvPr id="102" name="object 102"/>
          <p:cNvSpPr/>
          <p:nvPr/>
        </p:nvSpPr>
        <p:spPr>
          <a:xfrm>
            <a:off x="8307243" y="2771155"/>
            <a:ext cx="1905" cy="228600"/>
          </a:xfrm>
          <a:custGeom>
            <a:avLst/>
            <a:gdLst/>
            <a:ahLst/>
            <a:cxnLst/>
            <a:rect l="l" t="t" r="r" b="b"/>
            <a:pathLst>
              <a:path w="1904" h="228600">
                <a:moveTo>
                  <a:pt x="1587" y="228600"/>
                </a:moveTo>
                <a:lnTo>
                  <a:pt x="0" y="0"/>
                </a:lnTo>
              </a:path>
            </a:pathLst>
          </a:custGeom>
          <a:ln w="3175">
            <a:solidFill>
              <a:srgbClr val="CC0000"/>
            </a:solidFill>
          </a:ln>
        </p:spPr>
        <p:txBody>
          <a:bodyPr wrap="square" lIns="0" tIns="0" rIns="0" bIns="0" rtlCol="0"/>
          <a:lstStyle/>
          <a:p>
            <a:endParaRPr/>
          </a:p>
        </p:txBody>
      </p:sp>
      <p:sp>
        <p:nvSpPr>
          <p:cNvPr id="103" name="object 103"/>
          <p:cNvSpPr/>
          <p:nvPr/>
        </p:nvSpPr>
        <p:spPr>
          <a:xfrm>
            <a:off x="3625705" y="5277816"/>
            <a:ext cx="1281112" cy="758825"/>
          </a:xfrm>
          <a:prstGeom prst="rect">
            <a:avLst/>
          </a:prstGeom>
          <a:blipFill>
            <a:blip r:embed="rId19" cstate="print"/>
            <a:stretch>
              <a:fillRect/>
            </a:stretch>
          </a:blipFill>
        </p:spPr>
        <p:txBody>
          <a:bodyPr wrap="square" lIns="0" tIns="0" rIns="0" bIns="0" rtlCol="0"/>
          <a:lstStyle/>
          <a:p>
            <a:endParaRPr/>
          </a:p>
        </p:txBody>
      </p:sp>
      <p:sp>
        <p:nvSpPr>
          <p:cNvPr id="104" name="object 104"/>
          <p:cNvSpPr/>
          <p:nvPr/>
        </p:nvSpPr>
        <p:spPr>
          <a:xfrm>
            <a:off x="3625705" y="5277816"/>
            <a:ext cx="1281430" cy="758825"/>
          </a:xfrm>
          <a:custGeom>
            <a:avLst/>
            <a:gdLst/>
            <a:ahLst/>
            <a:cxnLst/>
            <a:rect l="l" t="t" r="r" b="b"/>
            <a:pathLst>
              <a:path w="1281429" h="758825">
                <a:moveTo>
                  <a:pt x="965641" y="758825"/>
                </a:moveTo>
                <a:lnTo>
                  <a:pt x="918802" y="721629"/>
                </a:lnTo>
                <a:lnTo>
                  <a:pt x="875332" y="687132"/>
                </a:lnTo>
                <a:lnTo>
                  <a:pt x="835063" y="655199"/>
                </a:lnTo>
                <a:lnTo>
                  <a:pt x="797823" y="625694"/>
                </a:lnTo>
                <a:lnTo>
                  <a:pt x="763444" y="598480"/>
                </a:lnTo>
                <a:lnTo>
                  <a:pt x="731755" y="573423"/>
                </a:lnTo>
                <a:lnTo>
                  <a:pt x="675773" y="529234"/>
                </a:lnTo>
                <a:lnTo>
                  <a:pt x="628519" y="492041"/>
                </a:lnTo>
                <a:lnTo>
                  <a:pt x="588637" y="460757"/>
                </a:lnTo>
                <a:lnTo>
                  <a:pt x="554769" y="434297"/>
                </a:lnTo>
                <a:lnTo>
                  <a:pt x="512275" y="401276"/>
                </a:lnTo>
                <a:lnTo>
                  <a:pt x="475681" y="372999"/>
                </a:lnTo>
                <a:lnTo>
                  <a:pt x="452300" y="354973"/>
                </a:lnTo>
                <a:lnTo>
                  <a:pt x="440406" y="345801"/>
                </a:lnTo>
                <a:lnTo>
                  <a:pt x="401871" y="316015"/>
                </a:lnTo>
                <a:lnTo>
                  <a:pt x="355496" y="279978"/>
                </a:lnTo>
                <a:lnTo>
                  <a:pt x="317962" y="250670"/>
                </a:lnTo>
                <a:lnTo>
                  <a:pt x="273551" y="215868"/>
                </a:lnTo>
                <a:lnTo>
                  <a:pt x="220906" y="174486"/>
                </a:lnTo>
                <a:lnTo>
                  <a:pt x="158671" y="125438"/>
                </a:lnTo>
                <a:lnTo>
                  <a:pt x="123532" y="97699"/>
                </a:lnTo>
                <a:lnTo>
                  <a:pt x="85488" y="67638"/>
                </a:lnTo>
                <a:lnTo>
                  <a:pt x="44366" y="35116"/>
                </a:lnTo>
                <a:lnTo>
                  <a:pt x="0" y="0"/>
                </a:lnTo>
                <a:lnTo>
                  <a:pt x="999710" y="13682"/>
                </a:lnTo>
                <a:lnTo>
                  <a:pt x="1014854" y="62583"/>
                </a:lnTo>
                <a:lnTo>
                  <a:pt x="1027966" y="105293"/>
                </a:lnTo>
                <a:lnTo>
                  <a:pt x="1039338" y="142550"/>
                </a:lnTo>
                <a:lnTo>
                  <a:pt x="1049265" y="175093"/>
                </a:lnTo>
                <a:lnTo>
                  <a:pt x="1058040" y="203659"/>
                </a:lnTo>
                <a:lnTo>
                  <a:pt x="1073305" y="251813"/>
                </a:lnTo>
                <a:lnTo>
                  <a:pt x="1087482" y="292918"/>
                </a:lnTo>
                <a:lnTo>
                  <a:pt x="1102917" y="332879"/>
                </a:lnTo>
                <a:lnTo>
                  <a:pt x="1121957" y="377599"/>
                </a:lnTo>
                <a:lnTo>
                  <a:pt x="1146950" y="432985"/>
                </a:lnTo>
                <a:lnTo>
                  <a:pt x="1180242" y="504941"/>
                </a:lnTo>
                <a:lnTo>
                  <a:pt x="1200733" y="548977"/>
                </a:lnTo>
                <a:lnTo>
                  <a:pt x="1224180" y="599371"/>
                </a:lnTo>
                <a:lnTo>
                  <a:pt x="1250875" y="656859"/>
                </a:lnTo>
                <a:lnTo>
                  <a:pt x="1281113" y="722180"/>
                </a:lnTo>
                <a:lnTo>
                  <a:pt x="1242400" y="722888"/>
                </a:lnTo>
                <a:lnTo>
                  <a:pt x="1205616" y="721657"/>
                </a:lnTo>
                <a:lnTo>
                  <a:pt x="1168331" y="720554"/>
                </a:lnTo>
                <a:lnTo>
                  <a:pt x="1128119" y="721650"/>
                </a:lnTo>
                <a:lnTo>
                  <a:pt x="1082551" y="727015"/>
                </a:lnTo>
                <a:lnTo>
                  <a:pt x="1029201" y="738716"/>
                </a:lnTo>
                <a:lnTo>
                  <a:pt x="965641" y="758825"/>
                </a:lnTo>
                <a:close/>
              </a:path>
            </a:pathLst>
          </a:custGeom>
          <a:ln w="9525">
            <a:solidFill>
              <a:srgbClr val="BFBFBF"/>
            </a:solidFill>
          </a:ln>
        </p:spPr>
        <p:txBody>
          <a:bodyPr wrap="square" lIns="0" tIns="0" rIns="0" bIns="0" rtlCol="0"/>
          <a:lstStyle/>
          <a:p>
            <a:endParaRPr/>
          </a:p>
        </p:txBody>
      </p:sp>
      <p:sp>
        <p:nvSpPr>
          <p:cNvPr id="105" name="object 105"/>
          <p:cNvSpPr/>
          <p:nvPr/>
        </p:nvSpPr>
        <p:spPr>
          <a:xfrm>
            <a:off x="7949183" y="5373623"/>
            <a:ext cx="868679" cy="557784"/>
          </a:xfrm>
          <a:prstGeom prst="rect">
            <a:avLst/>
          </a:prstGeom>
          <a:blipFill>
            <a:blip r:embed="rId20" cstate="print"/>
            <a:stretch>
              <a:fillRect/>
            </a:stretch>
          </a:blipFill>
        </p:spPr>
        <p:txBody>
          <a:bodyPr wrap="square" lIns="0" tIns="0" rIns="0" bIns="0" rtlCol="0"/>
          <a:lstStyle/>
          <a:p>
            <a:endParaRPr/>
          </a:p>
        </p:txBody>
      </p:sp>
      <p:sp>
        <p:nvSpPr>
          <p:cNvPr id="106" name="object 106"/>
          <p:cNvSpPr/>
          <p:nvPr/>
        </p:nvSpPr>
        <p:spPr>
          <a:xfrm>
            <a:off x="7951642" y="5376248"/>
            <a:ext cx="865505" cy="554355"/>
          </a:xfrm>
          <a:custGeom>
            <a:avLst/>
            <a:gdLst/>
            <a:ahLst/>
            <a:cxnLst/>
            <a:rect l="l" t="t" r="r" b="b"/>
            <a:pathLst>
              <a:path w="865504" h="554354">
                <a:moveTo>
                  <a:pt x="0" y="541437"/>
                </a:moveTo>
                <a:lnTo>
                  <a:pt x="35085" y="489677"/>
                </a:lnTo>
                <a:lnTo>
                  <a:pt x="65724" y="444836"/>
                </a:lnTo>
                <a:lnTo>
                  <a:pt x="92307" y="406275"/>
                </a:lnTo>
                <a:lnTo>
                  <a:pt x="115224" y="373352"/>
                </a:lnTo>
                <a:lnTo>
                  <a:pt x="151619" y="321854"/>
                </a:lnTo>
                <a:lnTo>
                  <a:pt x="178028" y="285215"/>
                </a:lnTo>
                <a:lnTo>
                  <a:pt x="188463" y="270865"/>
                </a:lnTo>
                <a:lnTo>
                  <a:pt x="197571" y="258306"/>
                </a:lnTo>
                <a:lnTo>
                  <a:pt x="220838" y="224965"/>
                </a:lnTo>
                <a:lnTo>
                  <a:pt x="246206" y="184665"/>
                </a:lnTo>
                <a:lnTo>
                  <a:pt x="269485" y="145384"/>
                </a:lnTo>
                <a:lnTo>
                  <a:pt x="301497" y="90188"/>
                </a:lnTo>
                <a:lnTo>
                  <a:pt x="321753" y="55020"/>
                </a:lnTo>
                <a:lnTo>
                  <a:pt x="345362" y="13949"/>
                </a:lnTo>
                <a:lnTo>
                  <a:pt x="397615" y="14505"/>
                </a:lnTo>
                <a:lnTo>
                  <a:pt x="449687" y="13798"/>
                </a:lnTo>
                <a:lnTo>
                  <a:pt x="501625" y="12143"/>
                </a:lnTo>
                <a:lnTo>
                  <a:pt x="553472" y="9856"/>
                </a:lnTo>
                <a:lnTo>
                  <a:pt x="605274" y="7252"/>
                </a:lnTo>
                <a:lnTo>
                  <a:pt x="657076" y="4649"/>
                </a:lnTo>
                <a:lnTo>
                  <a:pt x="708924" y="2362"/>
                </a:lnTo>
                <a:lnTo>
                  <a:pt x="760861" y="707"/>
                </a:lnTo>
                <a:lnTo>
                  <a:pt x="812934" y="0"/>
                </a:lnTo>
                <a:lnTo>
                  <a:pt x="865187" y="556"/>
                </a:lnTo>
                <a:lnTo>
                  <a:pt x="817655" y="39610"/>
                </a:lnTo>
                <a:lnTo>
                  <a:pt x="774285" y="75342"/>
                </a:lnTo>
                <a:lnTo>
                  <a:pt x="734858" y="107921"/>
                </a:lnTo>
                <a:lnTo>
                  <a:pt x="699154" y="137519"/>
                </a:lnTo>
                <a:lnTo>
                  <a:pt x="666953" y="164305"/>
                </a:lnTo>
                <a:lnTo>
                  <a:pt x="612185" y="210121"/>
                </a:lnTo>
                <a:lnTo>
                  <a:pt x="568798" y="246730"/>
                </a:lnTo>
                <a:lnTo>
                  <a:pt x="535038" y="275490"/>
                </a:lnTo>
                <a:lnTo>
                  <a:pt x="498606" y="306891"/>
                </a:lnTo>
                <a:lnTo>
                  <a:pt x="481232" y="321982"/>
                </a:lnTo>
                <a:lnTo>
                  <a:pt x="473960" y="328285"/>
                </a:lnTo>
                <a:lnTo>
                  <a:pt x="442983" y="354169"/>
                </a:lnTo>
                <a:lnTo>
                  <a:pt x="411494" y="378322"/>
                </a:lnTo>
                <a:lnTo>
                  <a:pt x="374750" y="405585"/>
                </a:lnTo>
                <a:lnTo>
                  <a:pt x="340711" y="430668"/>
                </a:lnTo>
                <a:lnTo>
                  <a:pt x="320170" y="445792"/>
                </a:lnTo>
                <a:lnTo>
                  <a:pt x="296990" y="462863"/>
                </a:lnTo>
                <a:lnTo>
                  <a:pt x="270950" y="482053"/>
                </a:lnTo>
                <a:lnTo>
                  <a:pt x="241832" y="503531"/>
                </a:lnTo>
                <a:lnTo>
                  <a:pt x="209415" y="527467"/>
                </a:lnTo>
                <a:lnTo>
                  <a:pt x="173481" y="554030"/>
                </a:lnTo>
                <a:lnTo>
                  <a:pt x="141323" y="546671"/>
                </a:lnTo>
                <a:lnTo>
                  <a:pt x="122749" y="541570"/>
                </a:lnTo>
                <a:lnTo>
                  <a:pt x="113898" y="538389"/>
                </a:lnTo>
                <a:lnTo>
                  <a:pt x="110911" y="536789"/>
                </a:lnTo>
                <a:lnTo>
                  <a:pt x="109929" y="536432"/>
                </a:lnTo>
                <a:lnTo>
                  <a:pt x="107092" y="536979"/>
                </a:lnTo>
                <a:lnTo>
                  <a:pt x="98540" y="538091"/>
                </a:lnTo>
                <a:lnTo>
                  <a:pt x="80414" y="539431"/>
                </a:lnTo>
                <a:lnTo>
                  <a:pt x="48853" y="540659"/>
                </a:lnTo>
                <a:lnTo>
                  <a:pt x="0" y="541437"/>
                </a:lnTo>
                <a:close/>
              </a:path>
            </a:pathLst>
          </a:custGeom>
          <a:ln w="9525">
            <a:solidFill>
              <a:srgbClr val="BFBFBF"/>
            </a:solidFill>
          </a:ln>
        </p:spPr>
        <p:txBody>
          <a:bodyPr wrap="square" lIns="0" tIns="0" rIns="0" bIns="0" rtlCol="0"/>
          <a:lstStyle/>
          <a:p>
            <a:endParaRPr/>
          </a:p>
        </p:txBody>
      </p:sp>
      <p:sp>
        <p:nvSpPr>
          <p:cNvPr id="107" name="object 107"/>
          <p:cNvSpPr/>
          <p:nvPr/>
        </p:nvSpPr>
        <p:spPr>
          <a:xfrm>
            <a:off x="7123176" y="5394959"/>
            <a:ext cx="679703" cy="899159"/>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7126142" y="5396880"/>
            <a:ext cx="676275" cy="897255"/>
          </a:xfrm>
          <a:custGeom>
            <a:avLst/>
            <a:gdLst/>
            <a:ahLst/>
            <a:cxnLst/>
            <a:rect l="l" t="t" r="r" b="b"/>
            <a:pathLst>
              <a:path w="676275" h="897254">
                <a:moveTo>
                  <a:pt x="0" y="894388"/>
                </a:moveTo>
                <a:lnTo>
                  <a:pt x="10560" y="841488"/>
                </a:lnTo>
                <a:lnTo>
                  <a:pt x="20185" y="794222"/>
                </a:lnTo>
                <a:lnTo>
                  <a:pt x="28959" y="752070"/>
                </a:lnTo>
                <a:lnTo>
                  <a:pt x="36965" y="714514"/>
                </a:lnTo>
                <a:lnTo>
                  <a:pt x="51004" y="651116"/>
                </a:lnTo>
                <a:lnTo>
                  <a:pt x="62967" y="599880"/>
                </a:lnTo>
                <a:lnTo>
                  <a:pt x="73519" y="556659"/>
                </a:lnTo>
                <a:lnTo>
                  <a:pt x="83325" y="517305"/>
                </a:lnTo>
                <a:lnTo>
                  <a:pt x="88157" y="497783"/>
                </a:lnTo>
                <a:lnTo>
                  <a:pt x="98092" y="456454"/>
                </a:lnTo>
                <a:lnTo>
                  <a:pt x="108944" y="408623"/>
                </a:lnTo>
                <a:lnTo>
                  <a:pt x="121379" y="350144"/>
                </a:lnTo>
                <a:lnTo>
                  <a:pt x="136061" y="276867"/>
                </a:lnTo>
                <a:lnTo>
                  <a:pt x="144453" y="233385"/>
                </a:lnTo>
                <a:lnTo>
                  <a:pt x="153656" y="184647"/>
                </a:lnTo>
                <a:lnTo>
                  <a:pt x="163753" y="130137"/>
                </a:lnTo>
                <a:lnTo>
                  <a:pt x="174828" y="69336"/>
                </a:lnTo>
                <a:lnTo>
                  <a:pt x="186964" y="1724"/>
                </a:lnTo>
                <a:lnTo>
                  <a:pt x="254163" y="5697"/>
                </a:lnTo>
                <a:lnTo>
                  <a:pt x="310335" y="9780"/>
                </a:lnTo>
                <a:lnTo>
                  <a:pt x="358093" y="13587"/>
                </a:lnTo>
                <a:lnTo>
                  <a:pt x="400051" y="16731"/>
                </a:lnTo>
                <a:lnTo>
                  <a:pt x="438819" y="18824"/>
                </a:lnTo>
                <a:lnTo>
                  <a:pt x="477012" y="19480"/>
                </a:lnTo>
                <a:lnTo>
                  <a:pt x="517241" y="18313"/>
                </a:lnTo>
                <a:lnTo>
                  <a:pt x="562120" y="14935"/>
                </a:lnTo>
                <a:lnTo>
                  <a:pt x="614260" y="8959"/>
                </a:lnTo>
                <a:lnTo>
                  <a:pt x="676275" y="0"/>
                </a:lnTo>
                <a:lnTo>
                  <a:pt x="645927" y="56833"/>
                </a:lnTo>
                <a:lnTo>
                  <a:pt x="617900" y="109099"/>
                </a:lnTo>
                <a:lnTo>
                  <a:pt x="592080" y="157026"/>
                </a:lnTo>
                <a:lnTo>
                  <a:pt x="568350" y="200845"/>
                </a:lnTo>
                <a:lnTo>
                  <a:pt x="546595" y="240785"/>
                </a:lnTo>
                <a:lnTo>
                  <a:pt x="526698" y="277076"/>
                </a:lnTo>
                <a:lnTo>
                  <a:pt x="492020" y="339631"/>
                </a:lnTo>
                <a:lnTo>
                  <a:pt x="463389" y="390347"/>
                </a:lnTo>
                <a:lnTo>
                  <a:pt x="439880" y="431064"/>
                </a:lnTo>
                <a:lnTo>
                  <a:pt x="412198" y="477411"/>
                </a:lnTo>
                <a:lnTo>
                  <a:pt x="390837" y="511599"/>
                </a:lnTo>
                <a:lnTo>
                  <a:pt x="372674" y="539834"/>
                </a:lnTo>
                <a:lnTo>
                  <a:pt x="366790" y="548996"/>
                </a:lnTo>
                <a:lnTo>
                  <a:pt x="341026" y="590515"/>
                </a:lnTo>
                <a:lnTo>
                  <a:pt x="316123" y="633208"/>
                </a:lnTo>
                <a:lnTo>
                  <a:pt x="295129" y="670618"/>
                </a:lnTo>
                <a:lnTo>
                  <a:pt x="269542" y="717332"/>
                </a:lnTo>
                <a:lnTo>
                  <a:pt x="238436" y="775189"/>
                </a:lnTo>
                <a:lnTo>
                  <a:pt x="220525" y="808870"/>
                </a:lnTo>
                <a:lnTo>
                  <a:pt x="200886" y="846026"/>
                </a:lnTo>
                <a:lnTo>
                  <a:pt x="179406" y="886886"/>
                </a:lnTo>
                <a:lnTo>
                  <a:pt x="125842" y="878474"/>
                </a:lnTo>
                <a:lnTo>
                  <a:pt x="93701" y="879230"/>
                </a:lnTo>
                <a:lnTo>
                  <a:pt x="74014" y="885178"/>
                </a:lnTo>
                <a:lnTo>
                  <a:pt x="57814" y="892339"/>
                </a:lnTo>
                <a:lnTo>
                  <a:pt x="36132" y="896735"/>
                </a:lnTo>
                <a:lnTo>
                  <a:pt x="0" y="894388"/>
                </a:lnTo>
                <a:close/>
              </a:path>
            </a:pathLst>
          </a:custGeom>
          <a:ln w="9525">
            <a:solidFill>
              <a:srgbClr val="BFBFBF"/>
            </a:solidFill>
          </a:ln>
        </p:spPr>
        <p:txBody>
          <a:bodyPr wrap="square" lIns="0" tIns="0" rIns="0" bIns="0" rtlCol="0"/>
          <a:lstStyle/>
          <a:p>
            <a:endParaRPr/>
          </a:p>
        </p:txBody>
      </p:sp>
      <p:sp>
        <p:nvSpPr>
          <p:cNvPr id="109" name="object 109"/>
          <p:cNvSpPr/>
          <p:nvPr/>
        </p:nvSpPr>
        <p:spPr>
          <a:xfrm>
            <a:off x="6086855" y="5416295"/>
            <a:ext cx="518159" cy="405384"/>
          </a:xfrm>
          <a:prstGeom prst="rect">
            <a:avLst/>
          </a:prstGeom>
          <a:blipFill>
            <a:blip r:embed="rId22" cstate="print"/>
            <a:stretch>
              <a:fillRect/>
            </a:stretch>
          </a:blipFill>
        </p:spPr>
        <p:txBody>
          <a:bodyPr wrap="square" lIns="0" tIns="0" rIns="0" bIns="0" rtlCol="0"/>
          <a:lstStyle/>
          <a:p>
            <a:endParaRPr/>
          </a:p>
        </p:txBody>
      </p:sp>
      <p:sp>
        <p:nvSpPr>
          <p:cNvPr id="110" name="object 110"/>
          <p:cNvSpPr/>
          <p:nvPr/>
        </p:nvSpPr>
        <p:spPr>
          <a:xfrm>
            <a:off x="6089505" y="5417516"/>
            <a:ext cx="514350" cy="401955"/>
          </a:xfrm>
          <a:custGeom>
            <a:avLst/>
            <a:gdLst/>
            <a:ahLst/>
            <a:cxnLst/>
            <a:rect l="l" t="t" r="r" b="b"/>
            <a:pathLst>
              <a:path w="514350" h="401954">
                <a:moveTo>
                  <a:pt x="100814" y="401638"/>
                </a:moveTo>
                <a:lnTo>
                  <a:pt x="89948" y="347698"/>
                </a:lnTo>
                <a:lnTo>
                  <a:pt x="80481" y="309407"/>
                </a:lnTo>
                <a:lnTo>
                  <a:pt x="74049" y="294010"/>
                </a:lnTo>
                <a:lnTo>
                  <a:pt x="71576" y="288472"/>
                </a:lnTo>
                <a:lnTo>
                  <a:pt x="54309" y="232909"/>
                </a:lnTo>
                <a:lnTo>
                  <a:pt x="38238" y="168602"/>
                </a:lnTo>
                <a:lnTo>
                  <a:pt x="27592" y="123197"/>
                </a:lnTo>
                <a:lnTo>
                  <a:pt x="14917" y="67388"/>
                </a:lnTo>
                <a:lnTo>
                  <a:pt x="0" y="0"/>
                </a:lnTo>
                <a:lnTo>
                  <a:pt x="514350" y="10875"/>
                </a:lnTo>
                <a:lnTo>
                  <a:pt x="499734" y="61726"/>
                </a:lnTo>
                <a:lnTo>
                  <a:pt x="487946" y="102739"/>
                </a:lnTo>
                <a:lnTo>
                  <a:pt x="471482" y="159986"/>
                </a:lnTo>
                <a:lnTo>
                  <a:pt x="459429" y="201638"/>
                </a:lnTo>
                <a:lnTo>
                  <a:pt x="452574" y="224283"/>
                </a:lnTo>
                <a:lnTo>
                  <a:pt x="450223" y="231953"/>
                </a:lnTo>
                <a:lnTo>
                  <a:pt x="436160" y="278696"/>
                </a:lnTo>
                <a:lnTo>
                  <a:pt x="417520" y="341458"/>
                </a:lnTo>
                <a:lnTo>
                  <a:pt x="404392" y="385866"/>
                </a:lnTo>
                <a:lnTo>
                  <a:pt x="370503" y="388425"/>
                </a:lnTo>
                <a:lnTo>
                  <a:pt x="320176" y="391540"/>
                </a:lnTo>
                <a:lnTo>
                  <a:pt x="260726" y="394815"/>
                </a:lnTo>
                <a:lnTo>
                  <a:pt x="199471" y="397853"/>
                </a:lnTo>
                <a:lnTo>
                  <a:pt x="143728" y="400259"/>
                </a:lnTo>
                <a:lnTo>
                  <a:pt x="100814" y="401638"/>
                </a:lnTo>
                <a:close/>
              </a:path>
            </a:pathLst>
          </a:custGeom>
          <a:ln w="9525">
            <a:solidFill>
              <a:srgbClr val="BFBFBF"/>
            </a:solidFill>
          </a:ln>
        </p:spPr>
        <p:txBody>
          <a:bodyPr wrap="square" lIns="0" tIns="0" rIns="0" bIns="0" rtlCol="0"/>
          <a:lstStyle/>
          <a:p>
            <a:endParaRPr/>
          </a:p>
        </p:txBody>
      </p:sp>
      <p:sp>
        <p:nvSpPr>
          <p:cNvPr id="111" name="object 111"/>
          <p:cNvSpPr/>
          <p:nvPr/>
        </p:nvSpPr>
        <p:spPr>
          <a:xfrm>
            <a:off x="5309615" y="5379719"/>
            <a:ext cx="576072" cy="1018032"/>
          </a:xfrm>
          <a:prstGeom prst="rect">
            <a:avLst/>
          </a:prstGeom>
          <a:blipFill>
            <a:blip r:embed="rId23" cstate="print"/>
            <a:stretch>
              <a:fillRect/>
            </a:stretch>
          </a:blipFill>
        </p:spPr>
        <p:txBody>
          <a:bodyPr wrap="square" lIns="0" tIns="0" rIns="0" bIns="0" rtlCol="0"/>
          <a:lstStyle/>
          <a:p>
            <a:endParaRPr/>
          </a:p>
        </p:txBody>
      </p:sp>
      <p:sp>
        <p:nvSpPr>
          <p:cNvPr id="112" name="object 112"/>
          <p:cNvSpPr/>
          <p:nvPr/>
        </p:nvSpPr>
        <p:spPr>
          <a:xfrm>
            <a:off x="5310042" y="5381005"/>
            <a:ext cx="573405" cy="1016000"/>
          </a:xfrm>
          <a:custGeom>
            <a:avLst/>
            <a:gdLst/>
            <a:ahLst/>
            <a:cxnLst/>
            <a:rect l="l" t="t" r="r" b="b"/>
            <a:pathLst>
              <a:path w="573404" h="1016000">
                <a:moveTo>
                  <a:pt x="332602" y="986429"/>
                </a:moveTo>
                <a:lnTo>
                  <a:pt x="319768" y="946844"/>
                </a:lnTo>
                <a:lnTo>
                  <a:pt x="297420" y="878344"/>
                </a:lnTo>
                <a:lnTo>
                  <a:pt x="279027" y="822567"/>
                </a:lnTo>
                <a:lnTo>
                  <a:pt x="264021" y="777704"/>
                </a:lnTo>
                <a:lnTo>
                  <a:pt x="246620" y="726923"/>
                </a:lnTo>
                <a:lnTo>
                  <a:pt x="233647" y="690538"/>
                </a:lnTo>
                <a:lnTo>
                  <a:pt x="219924" y="653879"/>
                </a:lnTo>
                <a:lnTo>
                  <a:pt x="216659" y="645326"/>
                </a:lnTo>
                <a:lnTo>
                  <a:pt x="213318" y="636565"/>
                </a:lnTo>
                <a:lnTo>
                  <a:pt x="197778" y="594933"/>
                </a:lnTo>
                <a:lnTo>
                  <a:pt x="181851" y="550468"/>
                </a:lnTo>
                <a:lnTo>
                  <a:pt x="168134" y="511130"/>
                </a:lnTo>
                <a:lnTo>
                  <a:pt x="151276" y="461931"/>
                </a:lnTo>
                <a:lnTo>
                  <a:pt x="130709" y="401062"/>
                </a:lnTo>
                <a:lnTo>
                  <a:pt x="105865" y="326717"/>
                </a:lnTo>
                <a:lnTo>
                  <a:pt x="91663" y="283927"/>
                </a:lnTo>
                <a:lnTo>
                  <a:pt x="76178" y="237090"/>
                </a:lnTo>
                <a:lnTo>
                  <a:pt x="59340" y="185981"/>
                </a:lnTo>
                <a:lnTo>
                  <a:pt x="41078" y="130373"/>
                </a:lnTo>
                <a:lnTo>
                  <a:pt x="21322" y="70041"/>
                </a:lnTo>
                <a:lnTo>
                  <a:pt x="0" y="4760"/>
                </a:lnTo>
                <a:lnTo>
                  <a:pt x="49961" y="3785"/>
                </a:lnTo>
                <a:lnTo>
                  <a:pt x="100075" y="3142"/>
                </a:lnTo>
                <a:lnTo>
                  <a:pt x="150302" y="2749"/>
                </a:lnTo>
                <a:lnTo>
                  <a:pt x="200606" y="2523"/>
                </a:lnTo>
                <a:lnTo>
                  <a:pt x="250947" y="2380"/>
                </a:lnTo>
                <a:lnTo>
                  <a:pt x="301289" y="2237"/>
                </a:lnTo>
                <a:lnTo>
                  <a:pt x="351593" y="2010"/>
                </a:lnTo>
                <a:lnTo>
                  <a:pt x="401820" y="1617"/>
                </a:lnTo>
                <a:lnTo>
                  <a:pt x="451934" y="975"/>
                </a:lnTo>
                <a:lnTo>
                  <a:pt x="501895" y="0"/>
                </a:lnTo>
                <a:lnTo>
                  <a:pt x="505329" y="64018"/>
                </a:lnTo>
                <a:lnTo>
                  <a:pt x="508558" y="123365"/>
                </a:lnTo>
                <a:lnTo>
                  <a:pt x="511593" y="178235"/>
                </a:lnTo>
                <a:lnTo>
                  <a:pt x="514440" y="228823"/>
                </a:lnTo>
                <a:lnTo>
                  <a:pt x="517109" y="275323"/>
                </a:lnTo>
                <a:lnTo>
                  <a:pt x="519608" y="317930"/>
                </a:lnTo>
                <a:lnTo>
                  <a:pt x="521945" y="356837"/>
                </a:lnTo>
                <a:lnTo>
                  <a:pt x="526167" y="424334"/>
                </a:lnTo>
                <a:lnTo>
                  <a:pt x="529841" y="479367"/>
                </a:lnTo>
                <a:lnTo>
                  <a:pt x="533034" y="523494"/>
                </a:lnTo>
                <a:lnTo>
                  <a:pt x="537067" y="572637"/>
                </a:lnTo>
                <a:lnTo>
                  <a:pt x="541384" y="614508"/>
                </a:lnTo>
                <a:lnTo>
                  <a:pt x="545823" y="646332"/>
                </a:lnTo>
                <a:lnTo>
                  <a:pt x="546667" y="651906"/>
                </a:lnTo>
                <a:lnTo>
                  <a:pt x="552119" y="696150"/>
                </a:lnTo>
                <a:lnTo>
                  <a:pt x="556737" y="750193"/>
                </a:lnTo>
                <a:lnTo>
                  <a:pt x="559540" y="789245"/>
                </a:lnTo>
                <a:lnTo>
                  <a:pt x="562763" y="838392"/>
                </a:lnTo>
                <a:lnTo>
                  <a:pt x="566470" y="899189"/>
                </a:lnTo>
                <a:lnTo>
                  <a:pt x="570729" y="973192"/>
                </a:lnTo>
                <a:lnTo>
                  <a:pt x="573087" y="1015633"/>
                </a:lnTo>
                <a:lnTo>
                  <a:pt x="539339" y="1015294"/>
                </a:lnTo>
                <a:lnTo>
                  <a:pt x="517026" y="1011470"/>
                </a:lnTo>
                <a:lnTo>
                  <a:pt x="499164" y="1005485"/>
                </a:lnTo>
                <a:lnTo>
                  <a:pt x="478773" y="998663"/>
                </a:lnTo>
                <a:lnTo>
                  <a:pt x="448870" y="992330"/>
                </a:lnTo>
                <a:lnTo>
                  <a:pt x="402473" y="987810"/>
                </a:lnTo>
                <a:lnTo>
                  <a:pt x="332602" y="986429"/>
                </a:lnTo>
                <a:close/>
              </a:path>
            </a:pathLst>
          </a:custGeom>
          <a:ln w="9525">
            <a:solidFill>
              <a:srgbClr val="BFBFBF"/>
            </a:solidFill>
          </a:ln>
        </p:spPr>
        <p:txBody>
          <a:bodyPr wrap="square" lIns="0" tIns="0" rIns="0" bIns="0" rtlCol="0"/>
          <a:lstStyle/>
          <a:p>
            <a:endParaRPr/>
          </a:p>
        </p:txBody>
      </p:sp>
      <p:sp>
        <p:nvSpPr>
          <p:cNvPr id="113" name="object 113"/>
          <p:cNvSpPr/>
          <p:nvPr/>
        </p:nvSpPr>
        <p:spPr>
          <a:xfrm>
            <a:off x="3616180" y="3904630"/>
            <a:ext cx="1027112" cy="611186"/>
          </a:xfrm>
          <a:prstGeom prst="rect">
            <a:avLst/>
          </a:prstGeom>
          <a:blipFill>
            <a:blip r:embed="rId24" cstate="print"/>
            <a:stretch>
              <a:fillRect/>
            </a:stretch>
          </a:blipFill>
        </p:spPr>
        <p:txBody>
          <a:bodyPr wrap="square" lIns="0" tIns="0" rIns="0" bIns="0" rtlCol="0"/>
          <a:lstStyle/>
          <a:p>
            <a:endParaRPr/>
          </a:p>
        </p:txBody>
      </p:sp>
      <p:sp>
        <p:nvSpPr>
          <p:cNvPr id="114" name="object 114"/>
          <p:cNvSpPr/>
          <p:nvPr/>
        </p:nvSpPr>
        <p:spPr>
          <a:xfrm>
            <a:off x="3608241" y="5157166"/>
            <a:ext cx="1035050" cy="240029"/>
          </a:xfrm>
          <a:custGeom>
            <a:avLst/>
            <a:gdLst/>
            <a:ahLst/>
            <a:cxnLst/>
            <a:rect l="l" t="t" r="r" b="b"/>
            <a:pathLst>
              <a:path w="1035050" h="240029">
                <a:moveTo>
                  <a:pt x="517525" y="0"/>
                </a:moveTo>
                <a:lnTo>
                  <a:pt x="447299" y="1094"/>
                </a:lnTo>
                <a:lnTo>
                  <a:pt x="379946" y="4281"/>
                </a:lnTo>
                <a:lnTo>
                  <a:pt x="316080" y="9418"/>
                </a:lnTo>
                <a:lnTo>
                  <a:pt x="256320" y="16363"/>
                </a:lnTo>
                <a:lnTo>
                  <a:pt x="201280" y="24973"/>
                </a:lnTo>
                <a:lnTo>
                  <a:pt x="151579" y="35105"/>
                </a:lnTo>
                <a:lnTo>
                  <a:pt x="107832" y="46615"/>
                </a:lnTo>
                <a:lnTo>
                  <a:pt x="70657" y="59362"/>
                </a:lnTo>
                <a:lnTo>
                  <a:pt x="18486" y="87993"/>
                </a:lnTo>
                <a:lnTo>
                  <a:pt x="0" y="119856"/>
                </a:lnTo>
                <a:lnTo>
                  <a:pt x="4724" y="136120"/>
                </a:lnTo>
                <a:lnTo>
                  <a:pt x="40669" y="166509"/>
                </a:lnTo>
                <a:lnTo>
                  <a:pt x="107832" y="193097"/>
                </a:lnTo>
                <a:lnTo>
                  <a:pt x="151579" y="204608"/>
                </a:lnTo>
                <a:lnTo>
                  <a:pt x="201280" y="214739"/>
                </a:lnTo>
                <a:lnTo>
                  <a:pt x="256320" y="223349"/>
                </a:lnTo>
                <a:lnTo>
                  <a:pt x="316080" y="230294"/>
                </a:lnTo>
                <a:lnTo>
                  <a:pt x="379946" y="235432"/>
                </a:lnTo>
                <a:lnTo>
                  <a:pt x="447299" y="238619"/>
                </a:lnTo>
                <a:lnTo>
                  <a:pt x="517525" y="239713"/>
                </a:lnTo>
                <a:lnTo>
                  <a:pt x="587750" y="238619"/>
                </a:lnTo>
                <a:lnTo>
                  <a:pt x="655103" y="235432"/>
                </a:lnTo>
                <a:lnTo>
                  <a:pt x="718969" y="230294"/>
                </a:lnTo>
                <a:lnTo>
                  <a:pt x="778729" y="223349"/>
                </a:lnTo>
                <a:lnTo>
                  <a:pt x="833769" y="214739"/>
                </a:lnTo>
                <a:lnTo>
                  <a:pt x="883470" y="204608"/>
                </a:lnTo>
                <a:lnTo>
                  <a:pt x="927217" y="193097"/>
                </a:lnTo>
                <a:lnTo>
                  <a:pt x="964392" y="180350"/>
                </a:lnTo>
                <a:lnTo>
                  <a:pt x="1016563" y="151718"/>
                </a:lnTo>
                <a:lnTo>
                  <a:pt x="1035050" y="119856"/>
                </a:lnTo>
                <a:lnTo>
                  <a:pt x="1030325" y="103592"/>
                </a:lnTo>
                <a:lnTo>
                  <a:pt x="994380" y="73202"/>
                </a:lnTo>
                <a:lnTo>
                  <a:pt x="927217" y="46615"/>
                </a:lnTo>
                <a:lnTo>
                  <a:pt x="883470" y="35105"/>
                </a:lnTo>
                <a:lnTo>
                  <a:pt x="833769" y="24973"/>
                </a:lnTo>
                <a:lnTo>
                  <a:pt x="778729" y="16363"/>
                </a:lnTo>
                <a:lnTo>
                  <a:pt x="718969" y="9418"/>
                </a:lnTo>
                <a:lnTo>
                  <a:pt x="655103" y="4281"/>
                </a:lnTo>
                <a:lnTo>
                  <a:pt x="587750" y="1094"/>
                </a:lnTo>
                <a:lnTo>
                  <a:pt x="517525" y="0"/>
                </a:lnTo>
                <a:close/>
              </a:path>
            </a:pathLst>
          </a:custGeom>
          <a:solidFill>
            <a:srgbClr val="262699"/>
          </a:solidFill>
        </p:spPr>
        <p:txBody>
          <a:bodyPr wrap="square" lIns="0" tIns="0" rIns="0" bIns="0" rtlCol="0"/>
          <a:lstStyle/>
          <a:p>
            <a:endParaRPr/>
          </a:p>
        </p:txBody>
      </p:sp>
      <p:sp>
        <p:nvSpPr>
          <p:cNvPr id="115" name="object 115"/>
          <p:cNvSpPr/>
          <p:nvPr/>
        </p:nvSpPr>
        <p:spPr>
          <a:xfrm>
            <a:off x="3608241" y="5157166"/>
            <a:ext cx="1035050" cy="240029"/>
          </a:xfrm>
          <a:custGeom>
            <a:avLst/>
            <a:gdLst/>
            <a:ahLst/>
            <a:cxnLst/>
            <a:rect l="l" t="t" r="r" b="b"/>
            <a:pathLst>
              <a:path w="1035050" h="240029">
                <a:moveTo>
                  <a:pt x="0" y="119856"/>
                </a:moveTo>
                <a:lnTo>
                  <a:pt x="40669" y="73202"/>
                </a:lnTo>
                <a:lnTo>
                  <a:pt x="107832" y="46615"/>
                </a:lnTo>
                <a:lnTo>
                  <a:pt x="151579" y="35105"/>
                </a:lnTo>
                <a:lnTo>
                  <a:pt x="201280" y="24973"/>
                </a:lnTo>
                <a:lnTo>
                  <a:pt x="256320" y="16363"/>
                </a:lnTo>
                <a:lnTo>
                  <a:pt x="316080" y="9418"/>
                </a:lnTo>
                <a:lnTo>
                  <a:pt x="379946" y="4281"/>
                </a:lnTo>
                <a:lnTo>
                  <a:pt x="447299" y="1094"/>
                </a:lnTo>
                <a:lnTo>
                  <a:pt x="517525" y="0"/>
                </a:lnTo>
                <a:lnTo>
                  <a:pt x="587750" y="1094"/>
                </a:lnTo>
                <a:lnTo>
                  <a:pt x="655103" y="4281"/>
                </a:lnTo>
                <a:lnTo>
                  <a:pt x="718969" y="9418"/>
                </a:lnTo>
                <a:lnTo>
                  <a:pt x="778729" y="16363"/>
                </a:lnTo>
                <a:lnTo>
                  <a:pt x="833769" y="24973"/>
                </a:lnTo>
                <a:lnTo>
                  <a:pt x="883470" y="35105"/>
                </a:lnTo>
                <a:lnTo>
                  <a:pt x="927217" y="46615"/>
                </a:lnTo>
                <a:lnTo>
                  <a:pt x="964392" y="59362"/>
                </a:lnTo>
                <a:lnTo>
                  <a:pt x="1016563" y="87993"/>
                </a:lnTo>
                <a:lnTo>
                  <a:pt x="1035050" y="119856"/>
                </a:lnTo>
                <a:lnTo>
                  <a:pt x="1030325" y="136120"/>
                </a:lnTo>
                <a:lnTo>
                  <a:pt x="994380" y="166510"/>
                </a:lnTo>
                <a:lnTo>
                  <a:pt x="927217" y="193097"/>
                </a:lnTo>
                <a:lnTo>
                  <a:pt x="883470" y="204607"/>
                </a:lnTo>
                <a:lnTo>
                  <a:pt x="833769" y="214739"/>
                </a:lnTo>
                <a:lnTo>
                  <a:pt x="778729" y="223349"/>
                </a:lnTo>
                <a:lnTo>
                  <a:pt x="718969" y="230294"/>
                </a:lnTo>
                <a:lnTo>
                  <a:pt x="655103" y="235431"/>
                </a:lnTo>
                <a:lnTo>
                  <a:pt x="587750" y="238618"/>
                </a:lnTo>
                <a:lnTo>
                  <a:pt x="517525" y="239713"/>
                </a:lnTo>
                <a:lnTo>
                  <a:pt x="447299" y="238618"/>
                </a:lnTo>
                <a:lnTo>
                  <a:pt x="379946" y="235431"/>
                </a:lnTo>
                <a:lnTo>
                  <a:pt x="316080" y="230294"/>
                </a:lnTo>
                <a:lnTo>
                  <a:pt x="256320" y="223349"/>
                </a:lnTo>
                <a:lnTo>
                  <a:pt x="201280" y="214739"/>
                </a:lnTo>
                <a:lnTo>
                  <a:pt x="151579" y="204607"/>
                </a:lnTo>
                <a:lnTo>
                  <a:pt x="107832" y="193097"/>
                </a:lnTo>
                <a:lnTo>
                  <a:pt x="70657" y="180350"/>
                </a:lnTo>
                <a:lnTo>
                  <a:pt x="18486" y="151719"/>
                </a:lnTo>
                <a:lnTo>
                  <a:pt x="0" y="119856"/>
                </a:lnTo>
                <a:close/>
              </a:path>
            </a:pathLst>
          </a:custGeom>
          <a:ln w="6350">
            <a:solidFill>
              <a:srgbClr val="000000"/>
            </a:solidFill>
          </a:ln>
        </p:spPr>
        <p:txBody>
          <a:bodyPr wrap="square" lIns="0" tIns="0" rIns="0" bIns="0" rtlCol="0"/>
          <a:lstStyle/>
          <a:p>
            <a:endParaRPr/>
          </a:p>
        </p:txBody>
      </p:sp>
      <p:sp>
        <p:nvSpPr>
          <p:cNvPr id="116" name="object 116"/>
          <p:cNvSpPr/>
          <p:nvPr/>
        </p:nvSpPr>
        <p:spPr>
          <a:xfrm>
            <a:off x="3608241" y="5157166"/>
            <a:ext cx="1035050" cy="119380"/>
          </a:xfrm>
          <a:custGeom>
            <a:avLst/>
            <a:gdLst/>
            <a:ahLst/>
            <a:cxnLst/>
            <a:rect l="l" t="t" r="r" b="b"/>
            <a:pathLst>
              <a:path w="1035050" h="119379">
                <a:moveTo>
                  <a:pt x="0" y="0"/>
                </a:moveTo>
                <a:lnTo>
                  <a:pt x="1035050" y="0"/>
                </a:lnTo>
                <a:lnTo>
                  <a:pt x="1035050" y="119063"/>
                </a:lnTo>
                <a:lnTo>
                  <a:pt x="0" y="119063"/>
                </a:lnTo>
                <a:lnTo>
                  <a:pt x="0" y="0"/>
                </a:lnTo>
                <a:close/>
              </a:path>
            </a:pathLst>
          </a:custGeom>
          <a:solidFill>
            <a:srgbClr val="262699"/>
          </a:solidFill>
        </p:spPr>
        <p:txBody>
          <a:bodyPr wrap="square" lIns="0" tIns="0" rIns="0" bIns="0" rtlCol="0"/>
          <a:lstStyle/>
          <a:p>
            <a:endParaRPr/>
          </a:p>
        </p:txBody>
      </p:sp>
      <p:sp>
        <p:nvSpPr>
          <p:cNvPr id="117" name="object 117"/>
          <p:cNvSpPr/>
          <p:nvPr/>
        </p:nvSpPr>
        <p:spPr>
          <a:xfrm>
            <a:off x="3608241" y="5036516"/>
            <a:ext cx="1035050" cy="240029"/>
          </a:xfrm>
          <a:custGeom>
            <a:avLst/>
            <a:gdLst/>
            <a:ahLst/>
            <a:cxnLst/>
            <a:rect l="l" t="t" r="r" b="b"/>
            <a:pathLst>
              <a:path w="1035050" h="240029">
                <a:moveTo>
                  <a:pt x="517525" y="0"/>
                </a:moveTo>
                <a:lnTo>
                  <a:pt x="447299" y="1094"/>
                </a:lnTo>
                <a:lnTo>
                  <a:pt x="379946" y="4281"/>
                </a:lnTo>
                <a:lnTo>
                  <a:pt x="316080" y="9419"/>
                </a:lnTo>
                <a:lnTo>
                  <a:pt x="256320" y="16364"/>
                </a:lnTo>
                <a:lnTo>
                  <a:pt x="201280" y="24973"/>
                </a:lnTo>
                <a:lnTo>
                  <a:pt x="151579" y="35105"/>
                </a:lnTo>
                <a:lnTo>
                  <a:pt x="107832" y="46616"/>
                </a:lnTo>
                <a:lnTo>
                  <a:pt x="70657" y="59363"/>
                </a:lnTo>
                <a:lnTo>
                  <a:pt x="18486" y="87994"/>
                </a:lnTo>
                <a:lnTo>
                  <a:pt x="0" y="119857"/>
                </a:lnTo>
                <a:lnTo>
                  <a:pt x="4724" y="136121"/>
                </a:lnTo>
                <a:lnTo>
                  <a:pt x="40669" y="166511"/>
                </a:lnTo>
                <a:lnTo>
                  <a:pt x="107832" y="193098"/>
                </a:lnTo>
                <a:lnTo>
                  <a:pt x="151579" y="204608"/>
                </a:lnTo>
                <a:lnTo>
                  <a:pt x="201280" y="214740"/>
                </a:lnTo>
                <a:lnTo>
                  <a:pt x="256320" y="223349"/>
                </a:lnTo>
                <a:lnTo>
                  <a:pt x="316080" y="230294"/>
                </a:lnTo>
                <a:lnTo>
                  <a:pt x="379946" y="235432"/>
                </a:lnTo>
                <a:lnTo>
                  <a:pt x="447299" y="238619"/>
                </a:lnTo>
                <a:lnTo>
                  <a:pt x="517525" y="239713"/>
                </a:lnTo>
                <a:lnTo>
                  <a:pt x="587750" y="238619"/>
                </a:lnTo>
                <a:lnTo>
                  <a:pt x="655103" y="235432"/>
                </a:lnTo>
                <a:lnTo>
                  <a:pt x="718969" y="230294"/>
                </a:lnTo>
                <a:lnTo>
                  <a:pt x="778729" y="223349"/>
                </a:lnTo>
                <a:lnTo>
                  <a:pt x="833769" y="214740"/>
                </a:lnTo>
                <a:lnTo>
                  <a:pt x="883470" y="204608"/>
                </a:lnTo>
                <a:lnTo>
                  <a:pt x="927217" y="193098"/>
                </a:lnTo>
                <a:lnTo>
                  <a:pt x="964392" y="180351"/>
                </a:lnTo>
                <a:lnTo>
                  <a:pt x="1016563" y="151720"/>
                </a:lnTo>
                <a:lnTo>
                  <a:pt x="1035050" y="119857"/>
                </a:lnTo>
                <a:lnTo>
                  <a:pt x="1030325" y="103593"/>
                </a:lnTo>
                <a:lnTo>
                  <a:pt x="994380" y="73203"/>
                </a:lnTo>
                <a:lnTo>
                  <a:pt x="927217" y="46616"/>
                </a:lnTo>
                <a:lnTo>
                  <a:pt x="883470" y="35105"/>
                </a:lnTo>
                <a:lnTo>
                  <a:pt x="833769" y="24973"/>
                </a:lnTo>
                <a:lnTo>
                  <a:pt x="778729" y="16364"/>
                </a:lnTo>
                <a:lnTo>
                  <a:pt x="718969" y="9419"/>
                </a:lnTo>
                <a:lnTo>
                  <a:pt x="655103" y="4281"/>
                </a:lnTo>
                <a:lnTo>
                  <a:pt x="587750" y="1094"/>
                </a:lnTo>
                <a:lnTo>
                  <a:pt x="517525" y="0"/>
                </a:lnTo>
                <a:close/>
              </a:path>
            </a:pathLst>
          </a:custGeom>
          <a:solidFill>
            <a:srgbClr val="8585E0">
              <a:alpha val="70199"/>
            </a:srgbClr>
          </a:solidFill>
        </p:spPr>
        <p:txBody>
          <a:bodyPr wrap="square" lIns="0" tIns="0" rIns="0" bIns="0" rtlCol="0"/>
          <a:lstStyle/>
          <a:p>
            <a:endParaRPr/>
          </a:p>
        </p:txBody>
      </p:sp>
      <p:sp>
        <p:nvSpPr>
          <p:cNvPr id="118" name="object 118"/>
          <p:cNvSpPr/>
          <p:nvPr/>
        </p:nvSpPr>
        <p:spPr>
          <a:xfrm>
            <a:off x="4643292" y="5157166"/>
            <a:ext cx="0" cy="119380"/>
          </a:xfrm>
          <a:custGeom>
            <a:avLst/>
            <a:gdLst/>
            <a:ahLst/>
            <a:cxnLst/>
            <a:rect l="l" t="t" r="r" b="b"/>
            <a:pathLst>
              <a:path h="119379">
                <a:moveTo>
                  <a:pt x="0" y="0"/>
                </a:moveTo>
                <a:lnTo>
                  <a:pt x="1" y="119063"/>
                </a:lnTo>
              </a:path>
            </a:pathLst>
          </a:custGeom>
          <a:ln w="6350">
            <a:solidFill>
              <a:srgbClr val="000000"/>
            </a:solidFill>
          </a:ln>
        </p:spPr>
        <p:txBody>
          <a:bodyPr wrap="square" lIns="0" tIns="0" rIns="0" bIns="0" rtlCol="0"/>
          <a:lstStyle/>
          <a:p>
            <a:endParaRPr/>
          </a:p>
        </p:txBody>
      </p:sp>
      <p:sp>
        <p:nvSpPr>
          <p:cNvPr id="119" name="object 119"/>
          <p:cNvSpPr/>
          <p:nvPr/>
        </p:nvSpPr>
        <p:spPr>
          <a:xfrm>
            <a:off x="3608241" y="5157166"/>
            <a:ext cx="0" cy="119380"/>
          </a:xfrm>
          <a:custGeom>
            <a:avLst/>
            <a:gdLst/>
            <a:ahLst/>
            <a:cxnLst/>
            <a:rect l="l" t="t" r="r" b="b"/>
            <a:pathLst>
              <a:path h="119379">
                <a:moveTo>
                  <a:pt x="0" y="0"/>
                </a:moveTo>
                <a:lnTo>
                  <a:pt x="1" y="119063"/>
                </a:lnTo>
              </a:path>
            </a:pathLst>
          </a:custGeom>
          <a:ln w="6350">
            <a:solidFill>
              <a:srgbClr val="000000"/>
            </a:solidFill>
          </a:ln>
        </p:spPr>
        <p:txBody>
          <a:bodyPr wrap="square" lIns="0" tIns="0" rIns="0" bIns="0" rtlCol="0"/>
          <a:lstStyle/>
          <a:p>
            <a:endParaRPr/>
          </a:p>
        </p:txBody>
      </p:sp>
      <p:sp>
        <p:nvSpPr>
          <p:cNvPr id="120" name="object 120"/>
          <p:cNvSpPr/>
          <p:nvPr/>
        </p:nvSpPr>
        <p:spPr>
          <a:xfrm>
            <a:off x="3625705" y="4652341"/>
            <a:ext cx="1028700" cy="522288"/>
          </a:xfrm>
          <a:prstGeom prst="rect">
            <a:avLst/>
          </a:prstGeom>
          <a:blipFill>
            <a:blip r:embed="rId25" cstate="print"/>
            <a:stretch>
              <a:fillRect/>
            </a:stretch>
          </a:blipFill>
        </p:spPr>
        <p:txBody>
          <a:bodyPr wrap="square" lIns="0" tIns="0" rIns="0" bIns="0" rtlCol="0"/>
          <a:lstStyle/>
          <a:p>
            <a:endParaRPr/>
          </a:p>
        </p:txBody>
      </p:sp>
      <p:sp>
        <p:nvSpPr>
          <p:cNvPr id="121" name="object 121"/>
          <p:cNvSpPr/>
          <p:nvPr/>
        </p:nvSpPr>
        <p:spPr>
          <a:xfrm>
            <a:off x="3609830" y="3928441"/>
            <a:ext cx="17780" cy="1301750"/>
          </a:xfrm>
          <a:custGeom>
            <a:avLst/>
            <a:gdLst/>
            <a:ahLst/>
            <a:cxnLst/>
            <a:rect l="l" t="t" r="r" b="b"/>
            <a:pathLst>
              <a:path w="17779" h="1301750">
                <a:moveTo>
                  <a:pt x="0" y="0"/>
                </a:moveTo>
                <a:lnTo>
                  <a:pt x="17463" y="1301750"/>
                </a:lnTo>
              </a:path>
            </a:pathLst>
          </a:custGeom>
          <a:ln w="3175">
            <a:solidFill>
              <a:srgbClr val="000000"/>
            </a:solidFill>
          </a:ln>
        </p:spPr>
        <p:txBody>
          <a:bodyPr wrap="square" lIns="0" tIns="0" rIns="0" bIns="0" rtlCol="0"/>
          <a:lstStyle/>
          <a:p>
            <a:endParaRPr/>
          </a:p>
        </p:txBody>
      </p:sp>
      <p:sp>
        <p:nvSpPr>
          <p:cNvPr id="122" name="object 122"/>
          <p:cNvSpPr/>
          <p:nvPr/>
        </p:nvSpPr>
        <p:spPr>
          <a:xfrm>
            <a:off x="4643292" y="3918916"/>
            <a:ext cx="6350" cy="1270000"/>
          </a:xfrm>
          <a:custGeom>
            <a:avLst/>
            <a:gdLst/>
            <a:ahLst/>
            <a:cxnLst/>
            <a:rect l="l" t="t" r="r" b="b"/>
            <a:pathLst>
              <a:path w="6350" h="1270000">
                <a:moveTo>
                  <a:pt x="6350" y="0"/>
                </a:moveTo>
                <a:lnTo>
                  <a:pt x="0" y="1270000"/>
                </a:lnTo>
              </a:path>
            </a:pathLst>
          </a:custGeom>
          <a:ln w="3175">
            <a:solidFill>
              <a:srgbClr val="000000"/>
            </a:solidFill>
          </a:ln>
        </p:spPr>
        <p:txBody>
          <a:bodyPr wrap="square" lIns="0" tIns="0" rIns="0" bIns="0" rtlCol="0"/>
          <a:lstStyle/>
          <a:p>
            <a:endParaRPr/>
          </a:p>
        </p:txBody>
      </p:sp>
      <p:sp>
        <p:nvSpPr>
          <p:cNvPr id="123" name="object 123"/>
          <p:cNvSpPr/>
          <p:nvPr/>
        </p:nvSpPr>
        <p:spPr>
          <a:xfrm>
            <a:off x="3605067" y="3763341"/>
            <a:ext cx="1042987" cy="292100"/>
          </a:xfrm>
          <a:prstGeom prst="rect">
            <a:avLst/>
          </a:prstGeom>
          <a:blipFill>
            <a:blip r:embed="rId26" cstate="print"/>
            <a:stretch>
              <a:fillRect/>
            </a:stretch>
          </a:blipFill>
        </p:spPr>
        <p:txBody>
          <a:bodyPr wrap="square" lIns="0" tIns="0" rIns="0" bIns="0" rtlCol="0"/>
          <a:lstStyle/>
          <a:p>
            <a:endParaRPr/>
          </a:p>
        </p:txBody>
      </p:sp>
      <p:sp>
        <p:nvSpPr>
          <p:cNvPr id="124" name="object 124"/>
          <p:cNvSpPr/>
          <p:nvPr/>
        </p:nvSpPr>
        <p:spPr>
          <a:xfrm>
            <a:off x="3560064" y="3636264"/>
            <a:ext cx="1130808" cy="381000"/>
          </a:xfrm>
          <a:prstGeom prst="rect">
            <a:avLst/>
          </a:prstGeom>
          <a:blipFill>
            <a:blip r:embed="rId27" cstate="print"/>
            <a:stretch>
              <a:fillRect/>
            </a:stretch>
          </a:blipFill>
        </p:spPr>
        <p:txBody>
          <a:bodyPr wrap="square" lIns="0" tIns="0" rIns="0" bIns="0" rtlCol="0"/>
          <a:lstStyle/>
          <a:p>
            <a:endParaRPr/>
          </a:p>
        </p:txBody>
      </p:sp>
      <p:sp>
        <p:nvSpPr>
          <p:cNvPr id="125" name="object 125"/>
          <p:cNvSpPr/>
          <p:nvPr/>
        </p:nvSpPr>
        <p:spPr>
          <a:xfrm>
            <a:off x="3605067" y="3656980"/>
            <a:ext cx="1041400" cy="292100"/>
          </a:xfrm>
          <a:custGeom>
            <a:avLst/>
            <a:gdLst/>
            <a:ahLst/>
            <a:cxnLst/>
            <a:rect l="l" t="t" r="r" b="b"/>
            <a:pathLst>
              <a:path w="1041400" h="292100">
                <a:moveTo>
                  <a:pt x="520700" y="0"/>
                </a:moveTo>
                <a:lnTo>
                  <a:pt x="450044" y="1333"/>
                </a:lnTo>
                <a:lnTo>
                  <a:pt x="382277" y="5217"/>
                </a:lnTo>
                <a:lnTo>
                  <a:pt x="318019" y="11477"/>
                </a:lnTo>
                <a:lnTo>
                  <a:pt x="257892" y="19940"/>
                </a:lnTo>
                <a:lnTo>
                  <a:pt x="202515" y="30431"/>
                </a:lnTo>
                <a:lnTo>
                  <a:pt x="152509" y="42776"/>
                </a:lnTo>
                <a:lnTo>
                  <a:pt x="108494" y="56803"/>
                </a:lnTo>
                <a:lnTo>
                  <a:pt x="71090" y="72335"/>
                </a:lnTo>
                <a:lnTo>
                  <a:pt x="18599" y="107224"/>
                </a:lnTo>
                <a:lnTo>
                  <a:pt x="0" y="146050"/>
                </a:lnTo>
                <a:lnTo>
                  <a:pt x="4753" y="165867"/>
                </a:lnTo>
                <a:lnTo>
                  <a:pt x="40919" y="202898"/>
                </a:lnTo>
                <a:lnTo>
                  <a:pt x="108494" y="235296"/>
                </a:lnTo>
                <a:lnTo>
                  <a:pt x="152509" y="249322"/>
                </a:lnTo>
                <a:lnTo>
                  <a:pt x="202515" y="261668"/>
                </a:lnTo>
                <a:lnTo>
                  <a:pt x="257892" y="272159"/>
                </a:lnTo>
                <a:lnTo>
                  <a:pt x="318019" y="280622"/>
                </a:lnTo>
                <a:lnTo>
                  <a:pt x="382277" y="286882"/>
                </a:lnTo>
                <a:lnTo>
                  <a:pt x="450044" y="290766"/>
                </a:lnTo>
                <a:lnTo>
                  <a:pt x="520700" y="292100"/>
                </a:lnTo>
                <a:lnTo>
                  <a:pt x="591355" y="290766"/>
                </a:lnTo>
                <a:lnTo>
                  <a:pt x="659122" y="286882"/>
                </a:lnTo>
                <a:lnTo>
                  <a:pt x="723380" y="280622"/>
                </a:lnTo>
                <a:lnTo>
                  <a:pt x="783507" y="272159"/>
                </a:lnTo>
                <a:lnTo>
                  <a:pt x="838884" y="261668"/>
                </a:lnTo>
                <a:lnTo>
                  <a:pt x="888890" y="249322"/>
                </a:lnTo>
                <a:lnTo>
                  <a:pt x="932905" y="235296"/>
                </a:lnTo>
                <a:lnTo>
                  <a:pt x="970309" y="219763"/>
                </a:lnTo>
                <a:lnTo>
                  <a:pt x="1022800" y="184875"/>
                </a:lnTo>
                <a:lnTo>
                  <a:pt x="1041400" y="146050"/>
                </a:lnTo>
                <a:lnTo>
                  <a:pt x="1036646" y="126231"/>
                </a:lnTo>
                <a:lnTo>
                  <a:pt x="1000480" y="89200"/>
                </a:lnTo>
                <a:lnTo>
                  <a:pt x="932905" y="56803"/>
                </a:lnTo>
                <a:lnTo>
                  <a:pt x="888890" y="42776"/>
                </a:lnTo>
                <a:lnTo>
                  <a:pt x="838884" y="30431"/>
                </a:lnTo>
                <a:lnTo>
                  <a:pt x="783507" y="19940"/>
                </a:lnTo>
                <a:lnTo>
                  <a:pt x="723380" y="11477"/>
                </a:lnTo>
                <a:lnTo>
                  <a:pt x="659122" y="5217"/>
                </a:lnTo>
                <a:lnTo>
                  <a:pt x="591355" y="1333"/>
                </a:lnTo>
                <a:lnTo>
                  <a:pt x="520700" y="0"/>
                </a:lnTo>
                <a:close/>
              </a:path>
            </a:pathLst>
          </a:custGeom>
          <a:solidFill>
            <a:srgbClr val="BFBFBF"/>
          </a:solidFill>
        </p:spPr>
        <p:txBody>
          <a:bodyPr wrap="square" lIns="0" tIns="0" rIns="0" bIns="0" rtlCol="0"/>
          <a:lstStyle/>
          <a:p>
            <a:endParaRPr/>
          </a:p>
        </p:txBody>
      </p:sp>
      <p:sp>
        <p:nvSpPr>
          <p:cNvPr id="126" name="object 126"/>
          <p:cNvSpPr/>
          <p:nvPr/>
        </p:nvSpPr>
        <p:spPr>
          <a:xfrm>
            <a:off x="3605067" y="3656980"/>
            <a:ext cx="1041400" cy="292100"/>
          </a:xfrm>
          <a:custGeom>
            <a:avLst/>
            <a:gdLst/>
            <a:ahLst/>
            <a:cxnLst/>
            <a:rect l="l" t="t" r="r" b="b"/>
            <a:pathLst>
              <a:path w="1041400" h="292100">
                <a:moveTo>
                  <a:pt x="0" y="146050"/>
                </a:moveTo>
                <a:lnTo>
                  <a:pt x="18599" y="184875"/>
                </a:lnTo>
                <a:lnTo>
                  <a:pt x="71090" y="219764"/>
                </a:lnTo>
                <a:lnTo>
                  <a:pt x="108494" y="235296"/>
                </a:lnTo>
                <a:lnTo>
                  <a:pt x="152509" y="249322"/>
                </a:lnTo>
                <a:lnTo>
                  <a:pt x="202515" y="261668"/>
                </a:lnTo>
                <a:lnTo>
                  <a:pt x="257892" y="272159"/>
                </a:lnTo>
                <a:lnTo>
                  <a:pt x="318020" y="280622"/>
                </a:lnTo>
                <a:lnTo>
                  <a:pt x="382277" y="286882"/>
                </a:lnTo>
                <a:lnTo>
                  <a:pt x="450044" y="290766"/>
                </a:lnTo>
                <a:lnTo>
                  <a:pt x="520700" y="292100"/>
                </a:lnTo>
                <a:lnTo>
                  <a:pt x="591355" y="290766"/>
                </a:lnTo>
                <a:lnTo>
                  <a:pt x="659122" y="286882"/>
                </a:lnTo>
                <a:lnTo>
                  <a:pt x="723379" y="280622"/>
                </a:lnTo>
                <a:lnTo>
                  <a:pt x="783507" y="272159"/>
                </a:lnTo>
                <a:lnTo>
                  <a:pt x="838884" y="261668"/>
                </a:lnTo>
                <a:lnTo>
                  <a:pt x="888890" y="249322"/>
                </a:lnTo>
                <a:lnTo>
                  <a:pt x="932905" y="235296"/>
                </a:lnTo>
                <a:lnTo>
                  <a:pt x="970309" y="219764"/>
                </a:lnTo>
                <a:lnTo>
                  <a:pt x="1022800" y="184875"/>
                </a:lnTo>
                <a:lnTo>
                  <a:pt x="1041400" y="146050"/>
                </a:lnTo>
                <a:lnTo>
                  <a:pt x="1036646" y="126231"/>
                </a:lnTo>
                <a:lnTo>
                  <a:pt x="1000480" y="89200"/>
                </a:lnTo>
                <a:lnTo>
                  <a:pt x="932905" y="56803"/>
                </a:lnTo>
                <a:lnTo>
                  <a:pt x="888890" y="42777"/>
                </a:lnTo>
                <a:lnTo>
                  <a:pt x="838884" y="30431"/>
                </a:lnTo>
                <a:lnTo>
                  <a:pt x="783507" y="19940"/>
                </a:lnTo>
                <a:lnTo>
                  <a:pt x="723379" y="11477"/>
                </a:lnTo>
                <a:lnTo>
                  <a:pt x="659122" y="5217"/>
                </a:lnTo>
                <a:lnTo>
                  <a:pt x="591355" y="1333"/>
                </a:lnTo>
                <a:lnTo>
                  <a:pt x="520700" y="0"/>
                </a:lnTo>
                <a:lnTo>
                  <a:pt x="450044" y="1333"/>
                </a:lnTo>
                <a:lnTo>
                  <a:pt x="382277" y="5217"/>
                </a:lnTo>
                <a:lnTo>
                  <a:pt x="318020" y="11477"/>
                </a:lnTo>
                <a:lnTo>
                  <a:pt x="257892" y="19940"/>
                </a:lnTo>
                <a:lnTo>
                  <a:pt x="202515" y="30431"/>
                </a:lnTo>
                <a:lnTo>
                  <a:pt x="152509" y="42777"/>
                </a:lnTo>
                <a:lnTo>
                  <a:pt x="108494" y="56803"/>
                </a:lnTo>
                <a:lnTo>
                  <a:pt x="71090" y="72335"/>
                </a:lnTo>
                <a:lnTo>
                  <a:pt x="18599" y="107224"/>
                </a:lnTo>
                <a:lnTo>
                  <a:pt x="0" y="146050"/>
                </a:lnTo>
                <a:close/>
              </a:path>
            </a:pathLst>
          </a:custGeom>
          <a:ln w="6350">
            <a:solidFill>
              <a:srgbClr val="000000"/>
            </a:solidFill>
          </a:ln>
        </p:spPr>
        <p:txBody>
          <a:bodyPr wrap="square" lIns="0" tIns="0" rIns="0" bIns="0" rtlCol="0"/>
          <a:lstStyle/>
          <a:p>
            <a:endParaRPr/>
          </a:p>
        </p:txBody>
      </p:sp>
      <p:sp>
        <p:nvSpPr>
          <p:cNvPr id="127" name="object 127"/>
          <p:cNvSpPr/>
          <p:nvPr/>
        </p:nvSpPr>
        <p:spPr>
          <a:xfrm>
            <a:off x="3776471" y="3688079"/>
            <a:ext cx="697991" cy="203850"/>
          </a:xfrm>
          <a:prstGeom prst="rect">
            <a:avLst/>
          </a:prstGeom>
          <a:blipFill>
            <a:blip r:embed="rId28" cstate="print"/>
            <a:stretch>
              <a:fillRect/>
            </a:stretch>
          </a:blipFill>
        </p:spPr>
        <p:txBody>
          <a:bodyPr wrap="square" lIns="0" tIns="0" rIns="0" bIns="0" rtlCol="0"/>
          <a:lstStyle/>
          <a:p>
            <a:endParaRPr/>
          </a:p>
        </p:txBody>
      </p:sp>
      <p:sp>
        <p:nvSpPr>
          <p:cNvPr id="128" name="object 128"/>
          <p:cNvSpPr/>
          <p:nvPr/>
        </p:nvSpPr>
        <p:spPr>
          <a:xfrm>
            <a:off x="3819380" y="3707780"/>
            <a:ext cx="612775" cy="103505"/>
          </a:xfrm>
          <a:custGeom>
            <a:avLst/>
            <a:gdLst/>
            <a:ahLst/>
            <a:cxnLst/>
            <a:rect l="l" t="t" r="r" b="b"/>
            <a:pathLst>
              <a:path w="612775" h="103504">
                <a:moveTo>
                  <a:pt x="264389" y="45684"/>
                </a:moveTo>
                <a:lnTo>
                  <a:pt x="117110" y="45684"/>
                </a:lnTo>
                <a:lnTo>
                  <a:pt x="308880" y="103186"/>
                </a:lnTo>
                <a:lnTo>
                  <a:pt x="451742" y="57575"/>
                </a:lnTo>
                <a:lnTo>
                  <a:pt x="305408" y="57575"/>
                </a:lnTo>
                <a:lnTo>
                  <a:pt x="264389" y="45684"/>
                </a:lnTo>
                <a:close/>
              </a:path>
              <a:path w="612775" h="103504">
                <a:moveTo>
                  <a:pt x="493908" y="0"/>
                </a:moveTo>
                <a:lnTo>
                  <a:pt x="305408" y="57575"/>
                </a:lnTo>
                <a:lnTo>
                  <a:pt x="451742" y="57575"/>
                </a:lnTo>
                <a:lnTo>
                  <a:pt x="495865" y="43488"/>
                </a:lnTo>
                <a:lnTo>
                  <a:pt x="548181" y="43488"/>
                </a:lnTo>
                <a:lnTo>
                  <a:pt x="612775" y="22910"/>
                </a:lnTo>
                <a:lnTo>
                  <a:pt x="493908" y="0"/>
                </a:lnTo>
                <a:close/>
              </a:path>
              <a:path w="612775" h="103504">
                <a:moveTo>
                  <a:pt x="107821" y="297"/>
                </a:moveTo>
                <a:lnTo>
                  <a:pt x="0" y="25243"/>
                </a:lnTo>
                <a:lnTo>
                  <a:pt x="86105" y="51890"/>
                </a:lnTo>
                <a:lnTo>
                  <a:pt x="117110" y="45684"/>
                </a:lnTo>
                <a:lnTo>
                  <a:pt x="264389" y="45684"/>
                </a:lnTo>
                <a:lnTo>
                  <a:pt x="107821" y="297"/>
                </a:lnTo>
                <a:close/>
              </a:path>
              <a:path w="612775" h="103504">
                <a:moveTo>
                  <a:pt x="548181" y="43488"/>
                </a:moveTo>
                <a:lnTo>
                  <a:pt x="495865" y="43488"/>
                </a:lnTo>
                <a:lnTo>
                  <a:pt x="524338" y="51084"/>
                </a:lnTo>
                <a:lnTo>
                  <a:pt x="548181" y="43488"/>
                </a:lnTo>
                <a:close/>
              </a:path>
            </a:pathLst>
          </a:custGeom>
          <a:solidFill>
            <a:srgbClr val="262699"/>
          </a:solidFill>
        </p:spPr>
        <p:txBody>
          <a:bodyPr wrap="square" lIns="0" tIns="0" rIns="0" bIns="0" rtlCol="0"/>
          <a:lstStyle/>
          <a:p>
            <a:endParaRPr/>
          </a:p>
        </p:txBody>
      </p:sp>
      <p:sp>
        <p:nvSpPr>
          <p:cNvPr id="129" name="object 129"/>
          <p:cNvSpPr/>
          <p:nvPr/>
        </p:nvSpPr>
        <p:spPr>
          <a:xfrm>
            <a:off x="4181855" y="3776471"/>
            <a:ext cx="304800" cy="170687"/>
          </a:xfrm>
          <a:prstGeom prst="rect">
            <a:avLst/>
          </a:prstGeom>
          <a:blipFill>
            <a:blip r:embed="rId29" cstate="print"/>
            <a:stretch>
              <a:fillRect/>
            </a:stretch>
          </a:blipFill>
        </p:spPr>
        <p:txBody>
          <a:bodyPr wrap="square" lIns="0" tIns="0" rIns="0" bIns="0" rtlCol="0"/>
          <a:lstStyle/>
          <a:p>
            <a:endParaRPr/>
          </a:p>
        </p:txBody>
      </p:sp>
      <p:sp>
        <p:nvSpPr>
          <p:cNvPr id="130" name="object 130"/>
          <p:cNvSpPr/>
          <p:nvPr/>
        </p:nvSpPr>
        <p:spPr>
          <a:xfrm>
            <a:off x="4222605" y="3795091"/>
            <a:ext cx="223837" cy="88900"/>
          </a:xfrm>
          <a:prstGeom prst="rect">
            <a:avLst/>
          </a:prstGeom>
          <a:blipFill>
            <a:blip r:embed="rId30" cstate="print"/>
            <a:stretch>
              <a:fillRect/>
            </a:stretch>
          </a:blipFill>
        </p:spPr>
        <p:txBody>
          <a:bodyPr wrap="square" lIns="0" tIns="0" rIns="0" bIns="0" rtlCol="0"/>
          <a:lstStyle/>
          <a:p>
            <a:endParaRPr/>
          </a:p>
        </p:txBody>
      </p:sp>
      <p:sp>
        <p:nvSpPr>
          <p:cNvPr id="131" name="object 131"/>
          <p:cNvSpPr/>
          <p:nvPr/>
        </p:nvSpPr>
        <p:spPr>
          <a:xfrm>
            <a:off x="3767328" y="3779520"/>
            <a:ext cx="304800" cy="167639"/>
          </a:xfrm>
          <a:prstGeom prst="rect">
            <a:avLst/>
          </a:prstGeom>
          <a:blipFill>
            <a:blip r:embed="rId31" cstate="print"/>
            <a:stretch>
              <a:fillRect/>
            </a:stretch>
          </a:blipFill>
        </p:spPr>
        <p:txBody>
          <a:bodyPr wrap="square" lIns="0" tIns="0" rIns="0" bIns="0" rtlCol="0"/>
          <a:lstStyle/>
          <a:p>
            <a:endParaRPr/>
          </a:p>
        </p:txBody>
      </p:sp>
      <p:sp>
        <p:nvSpPr>
          <p:cNvPr id="132" name="object 132"/>
          <p:cNvSpPr/>
          <p:nvPr/>
        </p:nvSpPr>
        <p:spPr>
          <a:xfrm>
            <a:off x="3808267" y="3796680"/>
            <a:ext cx="222250" cy="87630"/>
          </a:xfrm>
          <a:custGeom>
            <a:avLst/>
            <a:gdLst/>
            <a:ahLst/>
            <a:cxnLst/>
            <a:rect l="l" t="t" r="r" b="b"/>
            <a:pathLst>
              <a:path w="222250" h="87629">
                <a:moveTo>
                  <a:pt x="219215" y="0"/>
                </a:moveTo>
                <a:lnTo>
                  <a:pt x="0" y="67514"/>
                </a:lnTo>
                <a:lnTo>
                  <a:pt x="80404" y="87311"/>
                </a:lnTo>
                <a:lnTo>
                  <a:pt x="222250" y="42132"/>
                </a:lnTo>
                <a:lnTo>
                  <a:pt x="219215" y="0"/>
                </a:lnTo>
                <a:close/>
              </a:path>
            </a:pathLst>
          </a:custGeom>
          <a:solidFill>
            <a:srgbClr val="262699"/>
          </a:solidFill>
        </p:spPr>
        <p:txBody>
          <a:bodyPr wrap="square" lIns="0" tIns="0" rIns="0" bIns="0" rtlCol="0"/>
          <a:lstStyle/>
          <a:p>
            <a:endParaRPr/>
          </a:p>
        </p:txBody>
      </p:sp>
      <p:sp>
        <p:nvSpPr>
          <p:cNvPr id="133" name="object 133"/>
          <p:cNvSpPr/>
          <p:nvPr/>
        </p:nvSpPr>
        <p:spPr>
          <a:xfrm>
            <a:off x="3560064" y="3779520"/>
            <a:ext cx="91439" cy="198119"/>
          </a:xfrm>
          <a:prstGeom prst="rect">
            <a:avLst/>
          </a:prstGeom>
          <a:blipFill>
            <a:blip r:embed="rId32" cstate="print"/>
            <a:stretch>
              <a:fillRect/>
            </a:stretch>
          </a:blipFill>
        </p:spPr>
        <p:txBody>
          <a:bodyPr wrap="square" lIns="0" tIns="0" rIns="0" bIns="0" rtlCol="0"/>
          <a:lstStyle/>
          <a:p>
            <a:endParaRPr/>
          </a:p>
        </p:txBody>
      </p:sp>
      <p:sp>
        <p:nvSpPr>
          <p:cNvPr id="134" name="object 134"/>
          <p:cNvSpPr/>
          <p:nvPr/>
        </p:nvSpPr>
        <p:spPr>
          <a:xfrm>
            <a:off x="3605068" y="3803029"/>
            <a:ext cx="1905" cy="113030"/>
          </a:xfrm>
          <a:custGeom>
            <a:avLst/>
            <a:gdLst/>
            <a:ahLst/>
            <a:cxnLst/>
            <a:rect l="l" t="t" r="r" b="b"/>
            <a:pathLst>
              <a:path w="1904" h="113029">
                <a:moveTo>
                  <a:pt x="1587" y="112712"/>
                </a:moveTo>
                <a:lnTo>
                  <a:pt x="0" y="0"/>
                </a:lnTo>
              </a:path>
            </a:pathLst>
          </a:custGeom>
          <a:ln w="6350">
            <a:solidFill>
              <a:srgbClr val="000000"/>
            </a:solidFill>
          </a:ln>
        </p:spPr>
        <p:txBody>
          <a:bodyPr wrap="square" lIns="0" tIns="0" rIns="0" bIns="0" rtlCol="0"/>
          <a:lstStyle/>
          <a:p>
            <a:endParaRPr/>
          </a:p>
        </p:txBody>
      </p:sp>
      <p:sp>
        <p:nvSpPr>
          <p:cNvPr id="135" name="object 135"/>
          <p:cNvSpPr/>
          <p:nvPr/>
        </p:nvSpPr>
        <p:spPr>
          <a:xfrm>
            <a:off x="4602479" y="3776471"/>
            <a:ext cx="91439" cy="198119"/>
          </a:xfrm>
          <a:prstGeom prst="rect">
            <a:avLst/>
          </a:prstGeom>
          <a:blipFill>
            <a:blip r:embed="rId33" cstate="print"/>
            <a:stretch>
              <a:fillRect/>
            </a:stretch>
          </a:blipFill>
        </p:spPr>
        <p:txBody>
          <a:bodyPr wrap="square" lIns="0" tIns="0" rIns="0" bIns="0" rtlCol="0"/>
          <a:lstStyle/>
          <a:p>
            <a:endParaRPr/>
          </a:p>
        </p:txBody>
      </p:sp>
      <p:sp>
        <p:nvSpPr>
          <p:cNvPr id="136" name="object 136"/>
          <p:cNvSpPr/>
          <p:nvPr/>
        </p:nvSpPr>
        <p:spPr>
          <a:xfrm>
            <a:off x="4648054" y="3799854"/>
            <a:ext cx="1905" cy="113030"/>
          </a:xfrm>
          <a:custGeom>
            <a:avLst/>
            <a:gdLst/>
            <a:ahLst/>
            <a:cxnLst/>
            <a:rect l="l" t="t" r="r" b="b"/>
            <a:pathLst>
              <a:path w="1904" h="113029">
                <a:moveTo>
                  <a:pt x="1588" y="112712"/>
                </a:moveTo>
                <a:lnTo>
                  <a:pt x="0" y="0"/>
                </a:lnTo>
              </a:path>
            </a:pathLst>
          </a:custGeom>
          <a:ln w="6350">
            <a:solidFill>
              <a:srgbClr val="000000"/>
            </a:solidFill>
          </a:ln>
        </p:spPr>
        <p:txBody>
          <a:bodyPr wrap="square" lIns="0" tIns="0" rIns="0" bIns="0" rtlCol="0"/>
          <a:lstStyle/>
          <a:p>
            <a:endParaRPr/>
          </a:p>
        </p:txBody>
      </p:sp>
      <p:sp>
        <p:nvSpPr>
          <p:cNvPr id="137" name="object 137"/>
          <p:cNvSpPr/>
          <p:nvPr/>
        </p:nvSpPr>
        <p:spPr>
          <a:xfrm>
            <a:off x="5317852" y="3893173"/>
            <a:ext cx="498083" cy="628740"/>
          </a:xfrm>
          <a:prstGeom prst="rect">
            <a:avLst/>
          </a:prstGeom>
          <a:blipFill>
            <a:blip r:embed="rId34" cstate="print"/>
            <a:stretch>
              <a:fillRect/>
            </a:stretch>
          </a:blipFill>
        </p:spPr>
        <p:txBody>
          <a:bodyPr wrap="square" lIns="0" tIns="0" rIns="0" bIns="0" rtlCol="0"/>
          <a:lstStyle/>
          <a:p>
            <a:endParaRPr/>
          </a:p>
        </p:txBody>
      </p:sp>
      <p:sp>
        <p:nvSpPr>
          <p:cNvPr id="138" name="object 138"/>
          <p:cNvSpPr/>
          <p:nvPr/>
        </p:nvSpPr>
        <p:spPr>
          <a:xfrm>
            <a:off x="5827568" y="3966541"/>
            <a:ext cx="1905" cy="1365250"/>
          </a:xfrm>
          <a:custGeom>
            <a:avLst/>
            <a:gdLst/>
            <a:ahLst/>
            <a:cxnLst/>
            <a:rect l="l" t="t" r="r" b="b"/>
            <a:pathLst>
              <a:path w="1904" h="1365250">
                <a:moveTo>
                  <a:pt x="1587" y="0"/>
                </a:moveTo>
                <a:lnTo>
                  <a:pt x="0" y="1365250"/>
                </a:lnTo>
              </a:path>
            </a:pathLst>
          </a:custGeom>
          <a:ln w="3175">
            <a:solidFill>
              <a:srgbClr val="000000"/>
            </a:solidFill>
          </a:ln>
        </p:spPr>
        <p:txBody>
          <a:bodyPr wrap="square" lIns="0" tIns="0" rIns="0" bIns="0" rtlCol="0"/>
          <a:lstStyle/>
          <a:p>
            <a:endParaRPr/>
          </a:p>
        </p:txBody>
      </p:sp>
      <p:sp>
        <p:nvSpPr>
          <p:cNvPr id="139" name="object 139"/>
          <p:cNvSpPr/>
          <p:nvPr/>
        </p:nvSpPr>
        <p:spPr>
          <a:xfrm>
            <a:off x="5319567" y="5331791"/>
            <a:ext cx="508000" cy="147955"/>
          </a:xfrm>
          <a:custGeom>
            <a:avLst/>
            <a:gdLst/>
            <a:ahLst/>
            <a:cxnLst/>
            <a:rect l="l" t="t" r="r" b="b"/>
            <a:pathLst>
              <a:path w="508000" h="147954">
                <a:moveTo>
                  <a:pt x="254000" y="0"/>
                </a:moveTo>
                <a:lnTo>
                  <a:pt x="186476" y="2636"/>
                </a:lnTo>
                <a:lnTo>
                  <a:pt x="125801" y="10078"/>
                </a:lnTo>
                <a:lnTo>
                  <a:pt x="74394" y="21621"/>
                </a:lnTo>
                <a:lnTo>
                  <a:pt x="34678" y="36561"/>
                </a:lnTo>
                <a:lnTo>
                  <a:pt x="0" y="73820"/>
                </a:lnTo>
                <a:lnTo>
                  <a:pt x="9073" y="93443"/>
                </a:lnTo>
                <a:lnTo>
                  <a:pt x="74394" y="126017"/>
                </a:lnTo>
                <a:lnTo>
                  <a:pt x="125801" y="137560"/>
                </a:lnTo>
                <a:lnTo>
                  <a:pt x="186476" y="145001"/>
                </a:lnTo>
                <a:lnTo>
                  <a:pt x="254000" y="147638"/>
                </a:lnTo>
                <a:lnTo>
                  <a:pt x="321523" y="145001"/>
                </a:lnTo>
                <a:lnTo>
                  <a:pt x="382198" y="137560"/>
                </a:lnTo>
                <a:lnTo>
                  <a:pt x="433605" y="126017"/>
                </a:lnTo>
                <a:lnTo>
                  <a:pt x="473321" y="111077"/>
                </a:lnTo>
                <a:lnTo>
                  <a:pt x="508000" y="73820"/>
                </a:lnTo>
                <a:lnTo>
                  <a:pt x="498926" y="54195"/>
                </a:lnTo>
                <a:lnTo>
                  <a:pt x="433605" y="21621"/>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140" name="object 140"/>
          <p:cNvSpPr/>
          <p:nvPr/>
        </p:nvSpPr>
        <p:spPr>
          <a:xfrm>
            <a:off x="5319567" y="5331791"/>
            <a:ext cx="508000" cy="147955"/>
          </a:xfrm>
          <a:custGeom>
            <a:avLst/>
            <a:gdLst/>
            <a:ahLst/>
            <a:cxnLst/>
            <a:rect l="l" t="t" r="r" b="b"/>
            <a:pathLst>
              <a:path w="508000" h="147954">
                <a:moveTo>
                  <a:pt x="0" y="73819"/>
                </a:moveTo>
                <a:lnTo>
                  <a:pt x="34678" y="36561"/>
                </a:lnTo>
                <a:lnTo>
                  <a:pt x="74394" y="21621"/>
                </a:lnTo>
                <a:lnTo>
                  <a:pt x="125801" y="10078"/>
                </a:lnTo>
                <a:lnTo>
                  <a:pt x="186476" y="2636"/>
                </a:lnTo>
                <a:lnTo>
                  <a:pt x="254000" y="0"/>
                </a:lnTo>
                <a:lnTo>
                  <a:pt x="321523" y="2636"/>
                </a:lnTo>
                <a:lnTo>
                  <a:pt x="382198" y="10078"/>
                </a:lnTo>
                <a:lnTo>
                  <a:pt x="433605" y="21621"/>
                </a:lnTo>
                <a:lnTo>
                  <a:pt x="473321" y="36561"/>
                </a:lnTo>
                <a:lnTo>
                  <a:pt x="508000" y="73819"/>
                </a:lnTo>
                <a:lnTo>
                  <a:pt x="498926" y="93443"/>
                </a:lnTo>
                <a:lnTo>
                  <a:pt x="433605" y="126016"/>
                </a:lnTo>
                <a:lnTo>
                  <a:pt x="382198" y="137559"/>
                </a:lnTo>
                <a:lnTo>
                  <a:pt x="321523" y="145001"/>
                </a:lnTo>
                <a:lnTo>
                  <a:pt x="254000" y="147638"/>
                </a:lnTo>
                <a:lnTo>
                  <a:pt x="186476" y="145001"/>
                </a:lnTo>
                <a:lnTo>
                  <a:pt x="125801" y="137559"/>
                </a:lnTo>
                <a:lnTo>
                  <a:pt x="74394" y="126016"/>
                </a:lnTo>
                <a:lnTo>
                  <a:pt x="34678" y="111076"/>
                </a:lnTo>
                <a:lnTo>
                  <a:pt x="0" y="73819"/>
                </a:lnTo>
                <a:close/>
              </a:path>
            </a:pathLst>
          </a:custGeom>
          <a:ln w="6350">
            <a:solidFill>
              <a:srgbClr val="000000"/>
            </a:solidFill>
          </a:ln>
        </p:spPr>
        <p:txBody>
          <a:bodyPr wrap="square" lIns="0" tIns="0" rIns="0" bIns="0" rtlCol="0"/>
          <a:lstStyle/>
          <a:p>
            <a:endParaRPr/>
          </a:p>
        </p:txBody>
      </p:sp>
      <p:sp>
        <p:nvSpPr>
          <p:cNvPr id="141" name="object 141"/>
          <p:cNvSpPr/>
          <p:nvPr/>
        </p:nvSpPr>
        <p:spPr>
          <a:xfrm>
            <a:off x="5319567" y="5368304"/>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42" name="object 142"/>
          <p:cNvSpPr/>
          <p:nvPr/>
        </p:nvSpPr>
        <p:spPr>
          <a:xfrm>
            <a:off x="5319567" y="5254005"/>
            <a:ext cx="508000" cy="151130"/>
          </a:xfrm>
          <a:custGeom>
            <a:avLst/>
            <a:gdLst/>
            <a:ahLst/>
            <a:cxnLst/>
            <a:rect l="l" t="t" r="r" b="b"/>
            <a:pathLst>
              <a:path w="508000" h="151129">
                <a:moveTo>
                  <a:pt x="254000" y="0"/>
                </a:moveTo>
                <a:lnTo>
                  <a:pt x="186476" y="2693"/>
                </a:lnTo>
                <a:lnTo>
                  <a:pt x="125801" y="10295"/>
                </a:lnTo>
                <a:lnTo>
                  <a:pt x="74394" y="22085"/>
                </a:lnTo>
                <a:lnTo>
                  <a:pt x="34678" y="37346"/>
                </a:lnTo>
                <a:lnTo>
                  <a:pt x="0" y="75404"/>
                </a:lnTo>
                <a:lnTo>
                  <a:pt x="9073" y="95450"/>
                </a:lnTo>
                <a:lnTo>
                  <a:pt x="74394" y="128725"/>
                </a:lnTo>
                <a:lnTo>
                  <a:pt x="125801" y="140516"/>
                </a:lnTo>
                <a:lnTo>
                  <a:pt x="186476" y="148117"/>
                </a:lnTo>
                <a:lnTo>
                  <a:pt x="254000" y="150811"/>
                </a:lnTo>
                <a:lnTo>
                  <a:pt x="321523" y="148117"/>
                </a:lnTo>
                <a:lnTo>
                  <a:pt x="382198" y="140516"/>
                </a:lnTo>
                <a:lnTo>
                  <a:pt x="433605" y="128725"/>
                </a:lnTo>
                <a:lnTo>
                  <a:pt x="473321" y="113464"/>
                </a:lnTo>
                <a:lnTo>
                  <a:pt x="508000" y="75404"/>
                </a:lnTo>
                <a:lnTo>
                  <a:pt x="498926" y="55359"/>
                </a:lnTo>
                <a:lnTo>
                  <a:pt x="433605" y="22085"/>
                </a:lnTo>
                <a:lnTo>
                  <a:pt x="382198" y="10295"/>
                </a:lnTo>
                <a:lnTo>
                  <a:pt x="321523" y="2693"/>
                </a:lnTo>
                <a:lnTo>
                  <a:pt x="254000" y="0"/>
                </a:lnTo>
                <a:close/>
              </a:path>
            </a:pathLst>
          </a:custGeom>
          <a:solidFill>
            <a:srgbClr val="ADADEB">
              <a:alpha val="54899"/>
            </a:srgbClr>
          </a:solidFill>
        </p:spPr>
        <p:txBody>
          <a:bodyPr wrap="square" lIns="0" tIns="0" rIns="0" bIns="0" rtlCol="0"/>
          <a:lstStyle/>
          <a:p>
            <a:endParaRPr/>
          </a:p>
        </p:txBody>
      </p:sp>
      <p:sp>
        <p:nvSpPr>
          <p:cNvPr id="143" name="object 143"/>
          <p:cNvSpPr/>
          <p:nvPr/>
        </p:nvSpPr>
        <p:spPr>
          <a:xfrm>
            <a:off x="5827567" y="5331791"/>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44" name="object 144"/>
          <p:cNvSpPr/>
          <p:nvPr/>
        </p:nvSpPr>
        <p:spPr>
          <a:xfrm>
            <a:off x="5319567" y="5331791"/>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45" name="object 145"/>
          <p:cNvSpPr/>
          <p:nvPr/>
        </p:nvSpPr>
        <p:spPr>
          <a:xfrm>
            <a:off x="5321155" y="4522166"/>
            <a:ext cx="496887" cy="812800"/>
          </a:xfrm>
          <a:prstGeom prst="rect">
            <a:avLst/>
          </a:prstGeom>
          <a:blipFill>
            <a:blip r:embed="rId35" cstate="print"/>
            <a:stretch>
              <a:fillRect/>
            </a:stretch>
          </a:blipFill>
        </p:spPr>
        <p:txBody>
          <a:bodyPr wrap="square" lIns="0" tIns="0" rIns="0" bIns="0" rtlCol="0"/>
          <a:lstStyle/>
          <a:p>
            <a:endParaRPr/>
          </a:p>
        </p:txBody>
      </p:sp>
      <p:sp>
        <p:nvSpPr>
          <p:cNvPr id="146" name="object 146"/>
          <p:cNvSpPr/>
          <p:nvPr/>
        </p:nvSpPr>
        <p:spPr>
          <a:xfrm>
            <a:off x="5314805" y="3974480"/>
            <a:ext cx="3175" cy="1450975"/>
          </a:xfrm>
          <a:custGeom>
            <a:avLst/>
            <a:gdLst/>
            <a:ahLst/>
            <a:cxnLst/>
            <a:rect l="l" t="t" r="r" b="b"/>
            <a:pathLst>
              <a:path w="3175" h="1450975">
                <a:moveTo>
                  <a:pt x="3175" y="0"/>
                </a:moveTo>
                <a:lnTo>
                  <a:pt x="0" y="1450975"/>
                </a:lnTo>
              </a:path>
            </a:pathLst>
          </a:custGeom>
          <a:ln w="3175">
            <a:solidFill>
              <a:srgbClr val="000000"/>
            </a:solidFill>
          </a:ln>
        </p:spPr>
        <p:txBody>
          <a:bodyPr wrap="square" lIns="0" tIns="0" rIns="0" bIns="0" rtlCol="0"/>
          <a:lstStyle/>
          <a:p>
            <a:endParaRPr/>
          </a:p>
        </p:txBody>
      </p:sp>
      <p:sp>
        <p:nvSpPr>
          <p:cNvPr id="147" name="object 147"/>
          <p:cNvSpPr/>
          <p:nvPr/>
        </p:nvSpPr>
        <p:spPr>
          <a:xfrm>
            <a:off x="5317980" y="3880816"/>
            <a:ext cx="503237" cy="176213"/>
          </a:xfrm>
          <a:prstGeom prst="rect">
            <a:avLst/>
          </a:prstGeom>
          <a:blipFill>
            <a:blip r:embed="rId36" cstate="print"/>
            <a:stretch>
              <a:fillRect/>
            </a:stretch>
          </a:blipFill>
        </p:spPr>
        <p:txBody>
          <a:bodyPr wrap="square" lIns="0" tIns="0" rIns="0" bIns="0" rtlCol="0"/>
          <a:lstStyle/>
          <a:p>
            <a:endParaRPr/>
          </a:p>
        </p:txBody>
      </p:sp>
      <p:sp>
        <p:nvSpPr>
          <p:cNvPr id="148" name="object 148"/>
          <p:cNvSpPr/>
          <p:nvPr/>
        </p:nvSpPr>
        <p:spPr>
          <a:xfrm>
            <a:off x="5273040" y="3788664"/>
            <a:ext cx="591312" cy="265175"/>
          </a:xfrm>
          <a:prstGeom prst="rect">
            <a:avLst/>
          </a:prstGeom>
          <a:blipFill>
            <a:blip r:embed="rId37" cstate="print"/>
            <a:stretch>
              <a:fillRect/>
            </a:stretch>
          </a:blipFill>
        </p:spPr>
        <p:txBody>
          <a:bodyPr wrap="square" lIns="0" tIns="0" rIns="0" bIns="0" rtlCol="0"/>
          <a:lstStyle/>
          <a:p>
            <a:endParaRPr/>
          </a:p>
        </p:txBody>
      </p:sp>
      <p:sp>
        <p:nvSpPr>
          <p:cNvPr id="149" name="object 149"/>
          <p:cNvSpPr/>
          <p:nvPr/>
        </p:nvSpPr>
        <p:spPr>
          <a:xfrm>
            <a:off x="5317980" y="3809380"/>
            <a:ext cx="501650" cy="176530"/>
          </a:xfrm>
          <a:custGeom>
            <a:avLst/>
            <a:gdLst/>
            <a:ahLst/>
            <a:cxnLst/>
            <a:rect l="l" t="t" r="r" b="b"/>
            <a:pathLst>
              <a:path w="501650" h="176529">
                <a:moveTo>
                  <a:pt x="250825" y="0"/>
                </a:moveTo>
                <a:lnTo>
                  <a:pt x="184145" y="3147"/>
                </a:lnTo>
                <a:lnTo>
                  <a:pt x="124228" y="12028"/>
                </a:lnTo>
                <a:lnTo>
                  <a:pt x="73465" y="25805"/>
                </a:lnTo>
                <a:lnTo>
                  <a:pt x="34245" y="43636"/>
                </a:lnTo>
                <a:lnTo>
                  <a:pt x="0" y="88104"/>
                </a:lnTo>
                <a:lnTo>
                  <a:pt x="8959" y="111527"/>
                </a:lnTo>
                <a:lnTo>
                  <a:pt x="73465" y="150405"/>
                </a:lnTo>
                <a:lnTo>
                  <a:pt x="124228" y="164182"/>
                </a:lnTo>
                <a:lnTo>
                  <a:pt x="184145" y="173064"/>
                </a:lnTo>
                <a:lnTo>
                  <a:pt x="250825" y="176211"/>
                </a:lnTo>
                <a:lnTo>
                  <a:pt x="317504" y="173064"/>
                </a:lnTo>
                <a:lnTo>
                  <a:pt x="377421" y="164182"/>
                </a:lnTo>
                <a:lnTo>
                  <a:pt x="428184" y="150405"/>
                </a:lnTo>
                <a:lnTo>
                  <a:pt x="467404" y="132574"/>
                </a:lnTo>
                <a:lnTo>
                  <a:pt x="501650" y="88104"/>
                </a:lnTo>
                <a:lnTo>
                  <a:pt x="492690" y="64683"/>
                </a:lnTo>
                <a:lnTo>
                  <a:pt x="428184" y="25805"/>
                </a:lnTo>
                <a:lnTo>
                  <a:pt x="377421" y="12028"/>
                </a:lnTo>
                <a:lnTo>
                  <a:pt x="317504" y="3147"/>
                </a:lnTo>
                <a:lnTo>
                  <a:pt x="250825" y="0"/>
                </a:lnTo>
                <a:close/>
              </a:path>
            </a:pathLst>
          </a:custGeom>
          <a:solidFill>
            <a:srgbClr val="BFBFBF"/>
          </a:solidFill>
        </p:spPr>
        <p:txBody>
          <a:bodyPr wrap="square" lIns="0" tIns="0" rIns="0" bIns="0" rtlCol="0"/>
          <a:lstStyle/>
          <a:p>
            <a:endParaRPr/>
          </a:p>
        </p:txBody>
      </p:sp>
      <p:sp>
        <p:nvSpPr>
          <p:cNvPr id="150" name="object 150"/>
          <p:cNvSpPr/>
          <p:nvPr/>
        </p:nvSpPr>
        <p:spPr>
          <a:xfrm>
            <a:off x="5317980" y="3809379"/>
            <a:ext cx="501650" cy="176530"/>
          </a:xfrm>
          <a:custGeom>
            <a:avLst/>
            <a:gdLst/>
            <a:ahLst/>
            <a:cxnLst/>
            <a:rect l="l" t="t" r="r" b="b"/>
            <a:pathLst>
              <a:path w="501650" h="176529">
                <a:moveTo>
                  <a:pt x="0" y="88106"/>
                </a:moveTo>
                <a:lnTo>
                  <a:pt x="34244" y="132574"/>
                </a:lnTo>
                <a:lnTo>
                  <a:pt x="73464" y="150406"/>
                </a:lnTo>
                <a:lnTo>
                  <a:pt x="124228" y="164182"/>
                </a:lnTo>
                <a:lnTo>
                  <a:pt x="184145" y="173064"/>
                </a:lnTo>
                <a:lnTo>
                  <a:pt x="250825" y="176212"/>
                </a:lnTo>
                <a:lnTo>
                  <a:pt x="317504" y="173064"/>
                </a:lnTo>
                <a:lnTo>
                  <a:pt x="377421" y="164182"/>
                </a:lnTo>
                <a:lnTo>
                  <a:pt x="428185" y="150406"/>
                </a:lnTo>
                <a:lnTo>
                  <a:pt x="467405" y="132574"/>
                </a:lnTo>
                <a:lnTo>
                  <a:pt x="501650" y="88106"/>
                </a:lnTo>
                <a:lnTo>
                  <a:pt x="492690" y="64683"/>
                </a:lnTo>
                <a:lnTo>
                  <a:pt x="428185" y="25805"/>
                </a:lnTo>
                <a:lnTo>
                  <a:pt x="377421" y="12029"/>
                </a:lnTo>
                <a:lnTo>
                  <a:pt x="317504" y="3147"/>
                </a:lnTo>
                <a:lnTo>
                  <a:pt x="250825" y="0"/>
                </a:lnTo>
                <a:lnTo>
                  <a:pt x="184145" y="3147"/>
                </a:lnTo>
                <a:lnTo>
                  <a:pt x="124228" y="12029"/>
                </a:lnTo>
                <a:lnTo>
                  <a:pt x="73464" y="25805"/>
                </a:lnTo>
                <a:lnTo>
                  <a:pt x="34244" y="43637"/>
                </a:lnTo>
                <a:lnTo>
                  <a:pt x="0" y="88106"/>
                </a:lnTo>
                <a:close/>
              </a:path>
            </a:pathLst>
          </a:custGeom>
          <a:ln w="6350">
            <a:solidFill>
              <a:srgbClr val="000000"/>
            </a:solidFill>
          </a:ln>
        </p:spPr>
        <p:txBody>
          <a:bodyPr wrap="square" lIns="0" tIns="0" rIns="0" bIns="0" rtlCol="0"/>
          <a:lstStyle/>
          <a:p>
            <a:endParaRPr/>
          </a:p>
        </p:txBody>
      </p:sp>
      <p:sp>
        <p:nvSpPr>
          <p:cNvPr id="151" name="object 151"/>
          <p:cNvSpPr/>
          <p:nvPr/>
        </p:nvSpPr>
        <p:spPr>
          <a:xfrm>
            <a:off x="5379720" y="3828288"/>
            <a:ext cx="377951" cy="143256"/>
          </a:xfrm>
          <a:prstGeom prst="rect">
            <a:avLst/>
          </a:prstGeom>
          <a:blipFill>
            <a:blip r:embed="rId38" cstate="print"/>
            <a:stretch>
              <a:fillRect/>
            </a:stretch>
          </a:blipFill>
        </p:spPr>
        <p:txBody>
          <a:bodyPr wrap="square" lIns="0" tIns="0" rIns="0" bIns="0" rtlCol="0"/>
          <a:lstStyle/>
          <a:p>
            <a:endParaRPr/>
          </a:p>
        </p:txBody>
      </p:sp>
      <p:sp>
        <p:nvSpPr>
          <p:cNvPr id="152" name="object 152"/>
          <p:cNvSpPr/>
          <p:nvPr/>
        </p:nvSpPr>
        <p:spPr>
          <a:xfrm>
            <a:off x="5421167" y="3845891"/>
            <a:ext cx="295275" cy="62230"/>
          </a:xfrm>
          <a:custGeom>
            <a:avLst/>
            <a:gdLst/>
            <a:ahLst/>
            <a:cxnLst/>
            <a:rect l="l" t="t" r="r" b="b"/>
            <a:pathLst>
              <a:path w="295275" h="62229">
                <a:moveTo>
                  <a:pt x="127400" y="27411"/>
                </a:moveTo>
                <a:lnTo>
                  <a:pt x="56432" y="27411"/>
                </a:lnTo>
                <a:lnTo>
                  <a:pt x="148838" y="61913"/>
                </a:lnTo>
                <a:lnTo>
                  <a:pt x="217680" y="34546"/>
                </a:lnTo>
                <a:lnTo>
                  <a:pt x="147166" y="34546"/>
                </a:lnTo>
                <a:lnTo>
                  <a:pt x="127400" y="27411"/>
                </a:lnTo>
                <a:close/>
              </a:path>
              <a:path w="295275" h="62229">
                <a:moveTo>
                  <a:pt x="237997" y="0"/>
                </a:moveTo>
                <a:lnTo>
                  <a:pt x="147166" y="34546"/>
                </a:lnTo>
                <a:lnTo>
                  <a:pt x="217680" y="34546"/>
                </a:lnTo>
                <a:lnTo>
                  <a:pt x="238940" y="26094"/>
                </a:lnTo>
                <a:lnTo>
                  <a:pt x="264147" y="26094"/>
                </a:lnTo>
                <a:lnTo>
                  <a:pt x="295275" y="13747"/>
                </a:lnTo>
                <a:lnTo>
                  <a:pt x="237997" y="0"/>
                </a:lnTo>
                <a:close/>
              </a:path>
              <a:path w="295275" h="62229">
                <a:moveTo>
                  <a:pt x="51955" y="179"/>
                </a:moveTo>
                <a:lnTo>
                  <a:pt x="0" y="15147"/>
                </a:lnTo>
                <a:lnTo>
                  <a:pt x="41492" y="31135"/>
                </a:lnTo>
                <a:lnTo>
                  <a:pt x="56432" y="27411"/>
                </a:lnTo>
                <a:lnTo>
                  <a:pt x="127400" y="27411"/>
                </a:lnTo>
                <a:lnTo>
                  <a:pt x="51955" y="179"/>
                </a:lnTo>
                <a:close/>
              </a:path>
              <a:path w="295275" h="62229">
                <a:moveTo>
                  <a:pt x="264147" y="26094"/>
                </a:moveTo>
                <a:lnTo>
                  <a:pt x="238940" y="26094"/>
                </a:lnTo>
                <a:lnTo>
                  <a:pt x="252660" y="30651"/>
                </a:lnTo>
                <a:lnTo>
                  <a:pt x="264147" y="26094"/>
                </a:lnTo>
                <a:close/>
              </a:path>
            </a:pathLst>
          </a:custGeom>
          <a:solidFill>
            <a:srgbClr val="262699"/>
          </a:solidFill>
        </p:spPr>
        <p:txBody>
          <a:bodyPr wrap="square" lIns="0" tIns="0" rIns="0" bIns="0" rtlCol="0"/>
          <a:lstStyle/>
          <a:p>
            <a:endParaRPr/>
          </a:p>
        </p:txBody>
      </p:sp>
      <p:sp>
        <p:nvSpPr>
          <p:cNvPr id="153" name="object 153"/>
          <p:cNvSpPr/>
          <p:nvPr/>
        </p:nvSpPr>
        <p:spPr>
          <a:xfrm>
            <a:off x="5574791" y="3880103"/>
            <a:ext cx="192024" cy="137160"/>
          </a:xfrm>
          <a:prstGeom prst="rect">
            <a:avLst/>
          </a:prstGeom>
          <a:blipFill>
            <a:blip r:embed="rId39" cstate="print"/>
            <a:stretch>
              <a:fillRect/>
            </a:stretch>
          </a:blipFill>
        </p:spPr>
        <p:txBody>
          <a:bodyPr wrap="square" lIns="0" tIns="0" rIns="0" bIns="0" rtlCol="0"/>
          <a:lstStyle/>
          <a:p>
            <a:endParaRPr/>
          </a:p>
        </p:txBody>
      </p:sp>
      <p:sp>
        <p:nvSpPr>
          <p:cNvPr id="154" name="object 154"/>
          <p:cNvSpPr/>
          <p:nvPr/>
        </p:nvSpPr>
        <p:spPr>
          <a:xfrm>
            <a:off x="5614842" y="3898280"/>
            <a:ext cx="109855" cy="53975"/>
          </a:xfrm>
          <a:custGeom>
            <a:avLst/>
            <a:gdLst/>
            <a:ahLst/>
            <a:cxnLst/>
            <a:rect l="l" t="t" r="r" b="b"/>
            <a:pathLst>
              <a:path w="109854" h="53975">
                <a:moveTo>
                  <a:pt x="0" y="0"/>
                </a:moveTo>
                <a:lnTo>
                  <a:pt x="121" y="16344"/>
                </a:lnTo>
                <a:lnTo>
                  <a:pt x="369" y="28520"/>
                </a:lnTo>
                <a:lnTo>
                  <a:pt x="69336" y="53975"/>
                </a:lnTo>
                <a:lnTo>
                  <a:pt x="109537" y="41708"/>
                </a:lnTo>
                <a:lnTo>
                  <a:pt x="0" y="0"/>
                </a:lnTo>
                <a:close/>
              </a:path>
            </a:pathLst>
          </a:custGeom>
          <a:solidFill>
            <a:srgbClr val="262699"/>
          </a:solidFill>
        </p:spPr>
        <p:txBody>
          <a:bodyPr wrap="square" lIns="0" tIns="0" rIns="0" bIns="0" rtlCol="0"/>
          <a:lstStyle/>
          <a:p>
            <a:endParaRPr/>
          </a:p>
        </p:txBody>
      </p:sp>
      <p:sp>
        <p:nvSpPr>
          <p:cNvPr id="155" name="object 155"/>
          <p:cNvSpPr/>
          <p:nvPr/>
        </p:nvSpPr>
        <p:spPr>
          <a:xfrm>
            <a:off x="5373623" y="3880103"/>
            <a:ext cx="192024" cy="137160"/>
          </a:xfrm>
          <a:prstGeom prst="rect">
            <a:avLst/>
          </a:prstGeom>
          <a:blipFill>
            <a:blip r:embed="rId40" cstate="print"/>
            <a:stretch>
              <a:fillRect/>
            </a:stretch>
          </a:blipFill>
        </p:spPr>
        <p:txBody>
          <a:bodyPr wrap="square" lIns="0" tIns="0" rIns="0" bIns="0" rtlCol="0"/>
          <a:lstStyle/>
          <a:p>
            <a:endParaRPr/>
          </a:p>
        </p:txBody>
      </p:sp>
      <p:sp>
        <p:nvSpPr>
          <p:cNvPr id="156" name="object 156"/>
          <p:cNvSpPr/>
          <p:nvPr/>
        </p:nvSpPr>
        <p:spPr>
          <a:xfrm>
            <a:off x="5416405" y="3899866"/>
            <a:ext cx="106680" cy="53975"/>
          </a:xfrm>
          <a:custGeom>
            <a:avLst/>
            <a:gdLst/>
            <a:ahLst/>
            <a:cxnLst/>
            <a:rect l="l" t="t" r="r" b="b"/>
            <a:pathLst>
              <a:path w="106679" h="53975">
                <a:moveTo>
                  <a:pt x="104910" y="0"/>
                </a:moveTo>
                <a:lnTo>
                  <a:pt x="0" y="41737"/>
                </a:lnTo>
                <a:lnTo>
                  <a:pt x="38479" y="53975"/>
                </a:lnTo>
                <a:lnTo>
                  <a:pt x="106362" y="26046"/>
                </a:lnTo>
                <a:lnTo>
                  <a:pt x="104910" y="0"/>
                </a:lnTo>
                <a:close/>
              </a:path>
            </a:pathLst>
          </a:custGeom>
          <a:solidFill>
            <a:srgbClr val="262699"/>
          </a:solidFill>
        </p:spPr>
        <p:txBody>
          <a:bodyPr wrap="square" lIns="0" tIns="0" rIns="0" bIns="0" rtlCol="0"/>
          <a:lstStyle/>
          <a:p>
            <a:endParaRPr/>
          </a:p>
        </p:txBody>
      </p:sp>
      <p:sp>
        <p:nvSpPr>
          <p:cNvPr id="157" name="object 157"/>
          <p:cNvSpPr/>
          <p:nvPr/>
        </p:nvSpPr>
        <p:spPr>
          <a:xfrm>
            <a:off x="5273040" y="3874008"/>
            <a:ext cx="91439" cy="155448"/>
          </a:xfrm>
          <a:prstGeom prst="rect">
            <a:avLst/>
          </a:prstGeom>
          <a:blipFill>
            <a:blip r:embed="rId41" cstate="print"/>
            <a:stretch>
              <a:fillRect/>
            </a:stretch>
          </a:blipFill>
        </p:spPr>
        <p:txBody>
          <a:bodyPr wrap="square" lIns="0" tIns="0" rIns="0" bIns="0" rtlCol="0"/>
          <a:lstStyle/>
          <a:p>
            <a:endParaRPr/>
          </a:p>
        </p:txBody>
      </p:sp>
      <p:sp>
        <p:nvSpPr>
          <p:cNvPr id="158" name="object 158"/>
          <p:cNvSpPr/>
          <p:nvPr/>
        </p:nvSpPr>
        <p:spPr>
          <a:xfrm>
            <a:off x="5317979" y="3898279"/>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159" name="object 159"/>
          <p:cNvSpPr/>
          <p:nvPr/>
        </p:nvSpPr>
        <p:spPr>
          <a:xfrm>
            <a:off x="5775959" y="3877055"/>
            <a:ext cx="91439" cy="155448"/>
          </a:xfrm>
          <a:prstGeom prst="rect">
            <a:avLst/>
          </a:prstGeom>
          <a:blipFill>
            <a:blip r:embed="rId42" cstate="print"/>
            <a:stretch>
              <a:fillRect/>
            </a:stretch>
          </a:blipFill>
        </p:spPr>
        <p:txBody>
          <a:bodyPr wrap="square" lIns="0" tIns="0" rIns="0" bIns="0" rtlCol="0"/>
          <a:lstStyle/>
          <a:p>
            <a:endParaRPr/>
          </a:p>
        </p:txBody>
      </p:sp>
      <p:sp>
        <p:nvSpPr>
          <p:cNvPr id="160" name="object 160"/>
          <p:cNvSpPr/>
          <p:nvPr/>
        </p:nvSpPr>
        <p:spPr>
          <a:xfrm>
            <a:off x="5819629" y="3901454"/>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161" name="object 161"/>
          <p:cNvSpPr/>
          <p:nvPr/>
        </p:nvSpPr>
        <p:spPr>
          <a:xfrm>
            <a:off x="6100489" y="3897937"/>
            <a:ext cx="498083" cy="628740"/>
          </a:xfrm>
          <a:prstGeom prst="rect">
            <a:avLst/>
          </a:prstGeom>
          <a:blipFill>
            <a:blip r:embed="rId43" cstate="print"/>
            <a:stretch>
              <a:fillRect/>
            </a:stretch>
          </a:blipFill>
        </p:spPr>
        <p:txBody>
          <a:bodyPr wrap="square" lIns="0" tIns="0" rIns="0" bIns="0" rtlCol="0"/>
          <a:lstStyle/>
          <a:p>
            <a:endParaRPr/>
          </a:p>
        </p:txBody>
      </p:sp>
      <p:sp>
        <p:nvSpPr>
          <p:cNvPr id="162" name="object 162"/>
          <p:cNvSpPr/>
          <p:nvPr/>
        </p:nvSpPr>
        <p:spPr>
          <a:xfrm>
            <a:off x="6610205" y="3971305"/>
            <a:ext cx="1905" cy="1365250"/>
          </a:xfrm>
          <a:custGeom>
            <a:avLst/>
            <a:gdLst/>
            <a:ahLst/>
            <a:cxnLst/>
            <a:rect l="l" t="t" r="r" b="b"/>
            <a:pathLst>
              <a:path w="1904" h="1365250">
                <a:moveTo>
                  <a:pt x="1588" y="0"/>
                </a:moveTo>
                <a:lnTo>
                  <a:pt x="0" y="1365250"/>
                </a:lnTo>
              </a:path>
            </a:pathLst>
          </a:custGeom>
          <a:ln w="3175">
            <a:solidFill>
              <a:srgbClr val="000000"/>
            </a:solidFill>
          </a:ln>
        </p:spPr>
        <p:txBody>
          <a:bodyPr wrap="square" lIns="0" tIns="0" rIns="0" bIns="0" rtlCol="0"/>
          <a:lstStyle/>
          <a:p>
            <a:endParaRPr/>
          </a:p>
        </p:txBody>
      </p:sp>
      <p:sp>
        <p:nvSpPr>
          <p:cNvPr id="163" name="object 163"/>
          <p:cNvSpPr/>
          <p:nvPr/>
        </p:nvSpPr>
        <p:spPr>
          <a:xfrm>
            <a:off x="6102205" y="5336555"/>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5"/>
                </a:lnTo>
                <a:lnTo>
                  <a:pt x="125801" y="137557"/>
                </a:lnTo>
                <a:lnTo>
                  <a:pt x="186476" y="144999"/>
                </a:lnTo>
                <a:lnTo>
                  <a:pt x="254000" y="147636"/>
                </a:lnTo>
                <a:lnTo>
                  <a:pt x="321523" y="144999"/>
                </a:lnTo>
                <a:lnTo>
                  <a:pt x="382198" y="137557"/>
                </a:lnTo>
                <a:lnTo>
                  <a:pt x="433605" y="126015"/>
                </a:lnTo>
                <a:lnTo>
                  <a:pt x="473321" y="111075"/>
                </a:lnTo>
                <a:lnTo>
                  <a:pt x="508000" y="73818"/>
                </a:lnTo>
                <a:lnTo>
                  <a:pt x="498926" y="54194"/>
                </a:lnTo>
                <a:lnTo>
                  <a:pt x="433605" y="21620"/>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164" name="object 164"/>
          <p:cNvSpPr/>
          <p:nvPr/>
        </p:nvSpPr>
        <p:spPr>
          <a:xfrm>
            <a:off x="6102205" y="5336555"/>
            <a:ext cx="508000" cy="147955"/>
          </a:xfrm>
          <a:custGeom>
            <a:avLst/>
            <a:gdLst/>
            <a:ahLst/>
            <a:cxnLst/>
            <a:rect l="l" t="t" r="r" b="b"/>
            <a:pathLst>
              <a:path w="508000" h="147954">
                <a:moveTo>
                  <a:pt x="0" y="73818"/>
                </a:moveTo>
                <a:lnTo>
                  <a:pt x="34678" y="36560"/>
                </a:lnTo>
                <a:lnTo>
                  <a:pt x="74394" y="21620"/>
                </a:lnTo>
                <a:lnTo>
                  <a:pt x="125801" y="10078"/>
                </a:lnTo>
                <a:lnTo>
                  <a:pt x="186476" y="2636"/>
                </a:lnTo>
                <a:lnTo>
                  <a:pt x="254000" y="0"/>
                </a:lnTo>
                <a:lnTo>
                  <a:pt x="321523" y="2636"/>
                </a:lnTo>
                <a:lnTo>
                  <a:pt x="382198" y="10078"/>
                </a:lnTo>
                <a:lnTo>
                  <a:pt x="433605" y="21620"/>
                </a:lnTo>
                <a:lnTo>
                  <a:pt x="473321" y="36560"/>
                </a:lnTo>
                <a:lnTo>
                  <a:pt x="508000" y="73818"/>
                </a:lnTo>
                <a:lnTo>
                  <a:pt x="498926" y="93442"/>
                </a:lnTo>
                <a:lnTo>
                  <a:pt x="433605" y="126016"/>
                </a:lnTo>
                <a:lnTo>
                  <a:pt x="382198" y="137558"/>
                </a:lnTo>
                <a:lnTo>
                  <a:pt x="321523" y="145000"/>
                </a:lnTo>
                <a:lnTo>
                  <a:pt x="254000" y="147637"/>
                </a:lnTo>
                <a:lnTo>
                  <a:pt x="186476" y="145000"/>
                </a:lnTo>
                <a:lnTo>
                  <a:pt x="125801" y="137558"/>
                </a:lnTo>
                <a:lnTo>
                  <a:pt x="74394" y="126016"/>
                </a:lnTo>
                <a:lnTo>
                  <a:pt x="34678" y="111076"/>
                </a:lnTo>
                <a:lnTo>
                  <a:pt x="0" y="73818"/>
                </a:lnTo>
                <a:close/>
              </a:path>
            </a:pathLst>
          </a:custGeom>
          <a:ln w="6350">
            <a:solidFill>
              <a:srgbClr val="000000"/>
            </a:solidFill>
          </a:ln>
        </p:spPr>
        <p:txBody>
          <a:bodyPr wrap="square" lIns="0" tIns="0" rIns="0" bIns="0" rtlCol="0"/>
          <a:lstStyle/>
          <a:p>
            <a:endParaRPr/>
          </a:p>
        </p:txBody>
      </p:sp>
      <p:sp>
        <p:nvSpPr>
          <p:cNvPr id="165" name="object 165"/>
          <p:cNvSpPr/>
          <p:nvPr/>
        </p:nvSpPr>
        <p:spPr>
          <a:xfrm>
            <a:off x="6102205" y="5373067"/>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66" name="object 166"/>
          <p:cNvSpPr/>
          <p:nvPr/>
        </p:nvSpPr>
        <p:spPr>
          <a:xfrm>
            <a:off x="6102205" y="5258766"/>
            <a:ext cx="508000" cy="151130"/>
          </a:xfrm>
          <a:custGeom>
            <a:avLst/>
            <a:gdLst/>
            <a:ahLst/>
            <a:cxnLst/>
            <a:rect l="l" t="t" r="r" b="b"/>
            <a:pathLst>
              <a:path w="508000" h="151129">
                <a:moveTo>
                  <a:pt x="254000" y="0"/>
                </a:moveTo>
                <a:lnTo>
                  <a:pt x="186476" y="2693"/>
                </a:lnTo>
                <a:lnTo>
                  <a:pt x="125801" y="10295"/>
                </a:lnTo>
                <a:lnTo>
                  <a:pt x="74394" y="22086"/>
                </a:lnTo>
                <a:lnTo>
                  <a:pt x="34678" y="37348"/>
                </a:lnTo>
                <a:lnTo>
                  <a:pt x="0" y="75407"/>
                </a:lnTo>
                <a:lnTo>
                  <a:pt x="9073" y="95453"/>
                </a:lnTo>
                <a:lnTo>
                  <a:pt x="74394" y="128727"/>
                </a:lnTo>
                <a:lnTo>
                  <a:pt x="125801" y="140518"/>
                </a:lnTo>
                <a:lnTo>
                  <a:pt x="186476" y="148120"/>
                </a:lnTo>
                <a:lnTo>
                  <a:pt x="254000" y="150813"/>
                </a:lnTo>
                <a:lnTo>
                  <a:pt x="321523" y="148120"/>
                </a:lnTo>
                <a:lnTo>
                  <a:pt x="382198" y="140518"/>
                </a:lnTo>
                <a:lnTo>
                  <a:pt x="433605" y="128727"/>
                </a:lnTo>
                <a:lnTo>
                  <a:pt x="473321" y="113466"/>
                </a:lnTo>
                <a:lnTo>
                  <a:pt x="508000" y="75407"/>
                </a:lnTo>
                <a:lnTo>
                  <a:pt x="498926" y="55361"/>
                </a:lnTo>
                <a:lnTo>
                  <a:pt x="433605" y="22086"/>
                </a:lnTo>
                <a:lnTo>
                  <a:pt x="382198" y="10295"/>
                </a:lnTo>
                <a:lnTo>
                  <a:pt x="321523" y="2693"/>
                </a:lnTo>
                <a:lnTo>
                  <a:pt x="254000" y="0"/>
                </a:lnTo>
                <a:close/>
              </a:path>
            </a:pathLst>
          </a:custGeom>
          <a:solidFill>
            <a:srgbClr val="ADADEB">
              <a:alpha val="54899"/>
            </a:srgbClr>
          </a:solidFill>
        </p:spPr>
        <p:txBody>
          <a:bodyPr wrap="square" lIns="0" tIns="0" rIns="0" bIns="0" rtlCol="0"/>
          <a:lstStyle/>
          <a:p>
            <a:endParaRPr/>
          </a:p>
        </p:txBody>
      </p:sp>
      <p:sp>
        <p:nvSpPr>
          <p:cNvPr id="167" name="object 167"/>
          <p:cNvSpPr/>
          <p:nvPr/>
        </p:nvSpPr>
        <p:spPr>
          <a:xfrm>
            <a:off x="6610205" y="5336555"/>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68" name="object 168"/>
          <p:cNvSpPr/>
          <p:nvPr/>
        </p:nvSpPr>
        <p:spPr>
          <a:xfrm>
            <a:off x="6102205" y="5336555"/>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69" name="object 169"/>
          <p:cNvSpPr/>
          <p:nvPr/>
        </p:nvSpPr>
        <p:spPr>
          <a:xfrm>
            <a:off x="6103792" y="4526930"/>
            <a:ext cx="496887" cy="812800"/>
          </a:xfrm>
          <a:prstGeom prst="rect">
            <a:avLst/>
          </a:prstGeom>
          <a:blipFill>
            <a:blip r:embed="rId44" cstate="print"/>
            <a:stretch>
              <a:fillRect/>
            </a:stretch>
          </a:blipFill>
        </p:spPr>
        <p:txBody>
          <a:bodyPr wrap="square" lIns="0" tIns="0" rIns="0" bIns="0" rtlCol="0"/>
          <a:lstStyle/>
          <a:p>
            <a:endParaRPr/>
          </a:p>
        </p:txBody>
      </p:sp>
      <p:sp>
        <p:nvSpPr>
          <p:cNvPr id="170" name="object 170"/>
          <p:cNvSpPr/>
          <p:nvPr/>
        </p:nvSpPr>
        <p:spPr>
          <a:xfrm>
            <a:off x="6097442" y="3979241"/>
            <a:ext cx="3175" cy="1450975"/>
          </a:xfrm>
          <a:custGeom>
            <a:avLst/>
            <a:gdLst/>
            <a:ahLst/>
            <a:cxnLst/>
            <a:rect l="l" t="t" r="r" b="b"/>
            <a:pathLst>
              <a:path w="3175" h="1450975">
                <a:moveTo>
                  <a:pt x="3175" y="0"/>
                </a:moveTo>
                <a:lnTo>
                  <a:pt x="0" y="1450975"/>
                </a:lnTo>
              </a:path>
            </a:pathLst>
          </a:custGeom>
          <a:ln w="3175">
            <a:solidFill>
              <a:srgbClr val="000000"/>
            </a:solidFill>
          </a:ln>
        </p:spPr>
        <p:txBody>
          <a:bodyPr wrap="square" lIns="0" tIns="0" rIns="0" bIns="0" rtlCol="0"/>
          <a:lstStyle/>
          <a:p>
            <a:endParaRPr/>
          </a:p>
        </p:txBody>
      </p:sp>
      <p:sp>
        <p:nvSpPr>
          <p:cNvPr id="171" name="object 171"/>
          <p:cNvSpPr/>
          <p:nvPr/>
        </p:nvSpPr>
        <p:spPr>
          <a:xfrm>
            <a:off x="6100617" y="3885580"/>
            <a:ext cx="503237" cy="176211"/>
          </a:xfrm>
          <a:prstGeom prst="rect">
            <a:avLst/>
          </a:prstGeom>
          <a:blipFill>
            <a:blip r:embed="rId45" cstate="print"/>
            <a:stretch>
              <a:fillRect/>
            </a:stretch>
          </a:blipFill>
        </p:spPr>
        <p:txBody>
          <a:bodyPr wrap="square" lIns="0" tIns="0" rIns="0" bIns="0" rtlCol="0"/>
          <a:lstStyle/>
          <a:p>
            <a:endParaRPr/>
          </a:p>
        </p:txBody>
      </p:sp>
      <p:sp>
        <p:nvSpPr>
          <p:cNvPr id="172" name="object 172"/>
          <p:cNvSpPr/>
          <p:nvPr/>
        </p:nvSpPr>
        <p:spPr>
          <a:xfrm>
            <a:off x="6056376" y="3791711"/>
            <a:ext cx="591312" cy="265175"/>
          </a:xfrm>
          <a:prstGeom prst="rect">
            <a:avLst/>
          </a:prstGeom>
          <a:blipFill>
            <a:blip r:embed="rId46" cstate="print"/>
            <a:stretch>
              <a:fillRect/>
            </a:stretch>
          </a:blipFill>
        </p:spPr>
        <p:txBody>
          <a:bodyPr wrap="square" lIns="0" tIns="0" rIns="0" bIns="0" rtlCol="0"/>
          <a:lstStyle/>
          <a:p>
            <a:endParaRPr/>
          </a:p>
        </p:txBody>
      </p:sp>
      <p:sp>
        <p:nvSpPr>
          <p:cNvPr id="173" name="object 173"/>
          <p:cNvSpPr/>
          <p:nvPr/>
        </p:nvSpPr>
        <p:spPr>
          <a:xfrm>
            <a:off x="6100617" y="3814141"/>
            <a:ext cx="501650" cy="176530"/>
          </a:xfrm>
          <a:custGeom>
            <a:avLst/>
            <a:gdLst/>
            <a:ahLst/>
            <a:cxnLst/>
            <a:rect l="l" t="t" r="r" b="b"/>
            <a:pathLst>
              <a:path w="501650" h="176529">
                <a:moveTo>
                  <a:pt x="250825" y="0"/>
                </a:moveTo>
                <a:lnTo>
                  <a:pt x="184145" y="3147"/>
                </a:lnTo>
                <a:lnTo>
                  <a:pt x="124228" y="12029"/>
                </a:lnTo>
                <a:lnTo>
                  <a:pt x="73465" y="25806"/>
                </a:lnTo>
                <a:lnTo>
                  <a:pt x="34245" y="43638"/>
                </a:lnTo>
                <a:lnTo>
                  <a:pt x="0" y="88107"/>
                </a:lnTo>
                <a:lnTo>
                  <a:pt x="8959" y="111529"/>
                </a:lnTo>
                <a:lnTo>
                  <a:pt x="73465" y="150408"/>
                </a:lnTo>
                <a:lnTo>
                  <a:pt x="124228" y="164184"/>
                </a:lnTo>
                <a:lnTo>
                  <a:pt x="184145" y="173066"/>
                </a:lnTo>
                <a:lnTo>
                  <a:pt x="250825" y="176213"/>
                </a:lnTo>
                <a:lnTo>
                  <a:pt x="317504" y="173066"/>
                </a:lnTo>
                <a:lnTo>
                  <a:pt x="377421" y="164184"/>
                </a:lnTo>
                <a:lnTo>
                  <a:pt x="428184" y="150408"/>
                </a:lnTo>
                <a:lnTo>
                  <a:pt x="467404" y="132576"/>
                </a:lnTo>
                <a:lnTo>
                  <a:pt x="501650" y="88107"/>
                </a:lnTo>
                <a:lnTo>
                  <a:pt x="492690" y="64685"/>
                </a:lnTo>
                <a:lnTo>
                  <a:pt x="428184" y="25806"/>
                </a:lnTo>
                <a:lnTo>
                  <a:pt x="377421" y="12029"/>
                </a:lnTo>
                <a:lnTo>
                  <a:pt x="317504" y="3147"/>
                </a:lnTo>
                <a:lnTo>
                  <a:pt x="250825" y="0"/>
                </a:lnTo>
                <a:close/>
              </a:path>
            </a:pathLst>
          </a:custGeom>
          <a:solidFill>
            <a:srgbClr val="BFBFBF"/>
          </a:solidFill>
        </p:spPr>
        <p:txBody>
          <a:bodyPr wrap="square" lIns="0" tIns="0" rIns="0" bIns="0" rtlCol="0"/>
          <a:lstStyle/>
          <a:p>
            <a:endParaRPr/>
          </a:p>
        </p:txBody>
      </p:sp>
      <p:sp>
        <p:nvSpPr>
          <p:cNvPr id="174" name="object 174"/>
          <p:cNvSpPr/>
          <p:nvPr/>
        </p:nvSpPr>
        <p:spPr>
          <a:xfrm>
            <a:off x="6100617" y="3814142"/>
            <a:ext cx="501650" cy="176530"/>
          </a:xfrm>
          <a:custGeom>
            <a:avLst/>
            <a:gdLst/>
            <a:ahLst/>
            <a:cxnLst/>
            <a:rect l="l" t="t" r="r" b="b"/>
            <a:pathLst>
              <a:path w="501650" h="176529">
                <a:moveTo>
                  <a:pt x="0" y="88106"/>
                </a:moveTo>
                <a:lnTo>
                  <a:pt x="34244" y="132575"/>
                </a:lnTo>
                <a:lnTo>
                  <a:pt x="73464" y="150407"/>
                </a:lnTo>
                <a:lnTo>
                  <a:pt x="124228" y="164183"/>
                </a:lnTo>
                <a:lnTo>
                  <a:pt x="184145" y="173065"/>
                </a:lnTo>
                <a:lnTo>
                  <a:pt x="250825" y="176213"/>
                </a:lnTo>
                <a:lnTo>
                  <a:pt x="317504" y="173065"/>
                </a:lnTo>
                <a:lnTo>
                  <a:pt x="377421" y="164183"/>
                </a:lnTo>
                <a:lnTo>
                  <a:pt x="428185" y="150407"/>
                </a:lnTo>
                <a:lnTo>
                  <a:pt x="467405" y="132575"/>
                </a:lnTo>
                <a:lnTo>
                  <a:pt x="501650" y="88106"/>
                </a:lnTo>
                <a:lnTo>
                  <a:pt x="492690" y="64684"/>
                </a:lnTo>
                <a:lnTo>
                  <a:pt x="428185" y="25805"/>
                </a:lnTo>
                <a:lnTo>
                  <a:pt x="377421" y="12029"/>
                </a:lnTo>
                <a:lnTo>
                  <a:pt x="317504" y="3147"/>
                </a:lnTo>
                <a:lnTo>
                  <a:pt x="250825" y="0"/>
                </a:lnTo>
                <a:lnTo>
                  <a:pt x="184145" y="3147"/>
                </a:lnTo>
                <a:lnTo>
                  <a:pt x="124228" y="12029"/>
                </a:lnTo>
                <a:lnTo>
                  <a:pt x="73464" y="25805"/>
                </a:lnTo>
                <a:lnTo>
                  <a:pt x="34244" y="43637"/>
                </a:lnTo>
                <a:lnTo>
                  <a:pt x="0" y="88106"/>
                </a:lnTo>
                <a:close/>
              </a:path>
            </a:pathLst>
          </a:custGeom>
          <a:ln w="6350">
            <a:solidFill>
              <a:srgbClr val="000000"/>
            </a:solidFill>
          </a:ln>
        </p:spPr>
        <p:txBody>
          <a:bodyPr wrap="square" lIns="0" tIns="0" rIns="0" bIns="0" rtlCol="0"/>
          <a:lstStyle/>
          <a:p>
            <a:endParaRPr/>
          </a:p>
        </p:txBody>
      </p:sp>
      <p:sp>
        <p:nvSpPr>
          <p:cNvPr id="175" name="object 175"/>
          <p:cNvSpPr/>
          <p:nvPr/>
        </p:nvSpPr>
        <p:spPr>
          <a:xfrm>
            <a:off x="6163055" y="3831335"/>
            <a:ext cx="377951" cy="146304"/>
          </a:xfrm>
          <a:prstGeom prst="rect">
            <a:avLst/>
          </a:prstGeom>
          <a:blipFill>
            <a:blip r:embed="rId47" cstate="print"/>
            <a:stretch>
              <a:fillRect/>
            </a:stretch>
          </a:blipFill>
        </p:spPr>
        <p:txBody>
          <a:bodyPr wrap="square" lIns="0" tIns="0" rIns="0" bIns="0" rtlCol="0"/>
          <a:lstStyle/>
          <a:p>
            <a:endParaRPr/>
          </a:p>
        </p:txBody>
      </p:sp>
      <p:sp>
        <p:nvSpPr>
          <p:cNvPr id="176" name="object 176"/>
          <p:cNvSpPr/>
          <p:nvPr/>
        </p:nvSpPr>
        <p:spPr>
          <a:xfrm>
            <a:off x="6203805" y="3850655"/>
            <a:ext cx="295275" cy="62230"/>
          </a:xfrm>
          <a:custGeom>
            <a:avLst/>
            <a:gdLst/>
            <a:ahLst/>
            <a:cxnLst/>
            <a:rect l="l" t="t" r="r" b="b"/>
            <a:pathLst>
              <a:path w="295275" h="62229">
                <a:moveTo>
                  <a:pt x="127399" y="27410"/>
                </a:moveTo>
                <a:lnTo>
                  <a:pt x="56431" y="27410"/>
                </a:lnTo>
                <a:lnTo>
                  <a:pt x="148838" y="61911"/>
                </a:lnTo>
                <a:lnTo>
                  <a:pt x="217679" y="34545"/>
                </a:lnTo>
                <a:lnTo>
                  <a:pt x="147165" y="34545"/>
                </a:lnTo>
                <a:lnTo>
                  <a:pt x="127399" y="27410"/>
                </a:lnTo>
                <a:close/>
              </a:path>
              <a:path w="295275" h="62229">
                <a:moveTo>
                  <a:pt x="237996" y="0"/>
                </a:moveTo>
                <a:lnTo>
                  <a:pt x="147165" y="34545"/>
                </a:lnTo>
                <a:lnTo>
                  <a:pt x="217679" y="34545"/>
                </a:lnTo>
                <a:lnTo>
                  <a:pt x="238940" y="26093"/>
                </a:lnTo>
                <a:lnTo>
                  <a:pt x="264147" y="26093"/>
                </a:lnTo>
                <a:lnTo>
                  <a:pt x="295275" y="13746"/>
                </a:lnTo>
                <a:lnTo>
                  <a:pt x="237996" y="0"/>
                </a:lnTo>
                <a:close/>
              </a:path>
              <a:path w="295275" h="62229">
                <a:moveTo>
                  <a:pt x="51955" y="177"/>
                </a:moveTo>
                <a:lnTo>
                  <a:pt x="0" y="15146"/>
                </a:lnTo>
                <a:lnTo>
                  <a:pt x="41490" y="31134"/>
                </a:lnTo>
                <a:lnTo>
                  <a:pt x="56431" y="27410"/>
                </a:lnTo>
                <a:lnTo>
                  <a:pt x="127399" y="27410"/>
                </a:lnTo>
                <a:lnTo>
                  <a:pt x="51955" y="177"/>
                </a:lnTo>
                <a:close/>
              </a:path>
              <a:path w="295275" h="62229">
                <a:moveTo>
                  <a:pt x="264147" y="26093"/>
                </a:moveTo>
                <a:lnTo>
                  <a:pt x="238940" y="26093"/>
                </a:lnTo>
                <a:lnTo>
                  <a:pt x="252660" y="30650"/>
                </a:lnTo>
                <a:lnTo>
                  <a:pt x="264147" y="26093"/>
                </a:lnTo>
                <a:close/>
              </a:path>
            </a:pathLst>
          </a:custGeom>
          <a:solidFill>
            <a:srgbClr val="262699"/>
          </a:solidFill>
        </p:spPr>
        <p:txBody>
          <a:bodyPr wrap="square" lIns="0" tIns="0" rIns="0" bIns="0" rtlCol="0"/>
          <a:lstStyle/>
          <a:p>
            <a:endParaRPr/>
          </a:p>
        </p:txBody>
      </p:sp>
      <p:sp>
        <p:nvSpPr>
          <p:cNvPr id="177" name="object 177"/>
          <p:cNvSpPr/>
          <p:nvPr/>
        </p:nvSpPr>
        <p:spPr>
          <a:xfrm>
            <a:off x="6355079" y="3883152"/>
            <a:ext cx="192024" cy="137160"/>
          </a:xfrm>
          <a:prstGeom prst="rect">
            <a:avLst/>
          </a:prstGeom>
          <a:blipFill>
            <a:blip r:embed="rId48" cstate="print"/>
            <a:stretch>
              <a:fillRect/>
            </a:stretch>
          </a:blipFill>
        </p:spPr>
        <p:txBody>
          <a:bodyPr wrap="square" lIns="0" tIns="0" rIns="0" bIns="0" rtlCol="0"/>
          <a:lstStyle/>
          <a:p>
            <a:endParaRPr/>
          </a:p>
        </p:txBody>
      </p:sp>
      <p:sp>
        <p:nvSpPr>
          <p:cNvPr id="178" name="object 178"/>
          <p:cNvSpPr/>
          <p:nvPr/>
        </p:nvSpPr>
        <p:spPr>
          <a:xfrm>
            <a:off x="6397478" y="3903041"/>
            <a:ext cx="109855" cy="53975"/>
          </a:xfrm>
          <a:custGeom>
            <a:avLst/>
            <a:gdLst/>
            <a:ahLst/>
            <a:cxnLst/>
            <a:rect l="l" t="t" r="r" b="b"/>
            <a:pathLst>
              <a:path w="109854" h="53975">
                <a:moveTo>
                  <a:pt x="0" y="0"/>
                </a:moveTo>
                <a:lnTo>
                  <a:pt x="121" y="16345"/>
                </a:lnTo>
                <a:lnTo>
                  <a:pt x="369" y="28521"/>
                </a:lnTo>
                <a:lnTo>
                  <a:pt x="69338" y="53975"/>
                </a:lnTo>
                <a:lnTo>
                  <a:pt x="109538" y="41708"/>
                </a:lnTo>
                <a:lnTo>
                  <a:pt x="0" y="0"/>
                </a:lnTo>
                <a:close/>
              </a:path>
            </a:pathLst>
          </a:custGeom>
          <a:solidFill>
            <a:srgbClr val="262699"/>
          </a:solidFill>
        </p:spPr>
        <p:txBody>
          <a:bodyPr wrap="square" lIns="0" tIns="0" rIns="0" bIns="0" rtlCol="0"/>
          <a:lstStyle/>
          <a:p>
            <a:endParaRPr/>
          </a:p>
        </p:txBody>
      </p:sp>
      <p:sp>
        <p:nvSpPr>
          <p:cNvPr id="179" name="object 179"/>
          <p:cNvSpPr/>
          <p:nvPr/>
        </p:nvSpPr>
        <p:spPr>
          <a:xfrm>
            <a:off x="6156959" y="3886200"/>
            <a:ext cx="188975" cy="137160"/>
          </a:xfrm>
          <a:prstGeom prst="rect">
            <a:avLst/>
          </a:prstGeom>
          <a:blipFill>
            <a:blip r:embed="rId49" cstate="print"/>
            <a:stretch>
              <a:fillRect/>
            </a:stretch>
          </a:blipFill>
        </p:spPr>
        <p:txBody>
          <a:bodyPr wrap="square" lIns="0" tIns="0" rIns="0" bIns="0" rtlCol="0"/>
          <a:lstStyle/>
          <a:p>
            <a:endParaRPr/>
          </a:p>
        </p:txBody>
      </p:sp>
      <p:sp>
        <p:nvSpPr>
          <p:cNvPr id="180" name="object 180"/>
          <p:cNvSpPr/>
          <p:nvPr/>
        </p:nvSpPr>
        <p:spPr>
          <a:xfrm>
            <a:off x="6199042" y="3904630"/>
            <a:ext cx="106680" cy="53975"/>
          </a:xfrm>
          <a:custGeom>
            <a:avLst/>
            <a:gdLst/>
            <a:ahLst/>
            <a:cxnLst/>
            <a:rect l="l" t="t" r="r" b="b"/>
            <a:pathLst>
              <a:path w="106679" h="53975">
                <a:moveTo>
                  <a:pt x="104909" y="0"/>
                </a:moveTo>
                <a:lnTo>
                  <a:pt x="0" y="41736"/>
                </a:lnTo>
                <a:lnTo>
                  <a:pt x="38479" y="53975"/>
                </a:lnTo>
                <a:lnTo>
                  <a:pt x="106362" y="26046"/>
                </a:lnTo>
                <a:lnTo>
                  <a:pt x="104909" y="0"/>
                </a:lnTo>
                <a:close/>
              </a:path>
            </a:pathLst>
          </a:custGeom>
          <a:solidFill>
            <a:srgbClr val="262699"/>
          </a:solidFill>
        </p:spPr>
        <p:txBody>
          <a:bodyPr wrap="square" lIns="0" tIns="0" rIns="0" bIns="0" rtlCol="0"/>
          <a:lstStyle/>
          <a:p>
            <a:endParaRPr/>
          </a:p>
        </p:txBody>
      </p:sp>
      <p:sp>
        <p:nvSpPr>
          <p:cNvPr id="181" name="object 181"/>
          <p:cNvSpPr/>
          <p:nvPr/>
        </p:nvSpPr>
        <p:spPr>
          <a:xfrm>
            <a:off x="6056376" y="3877055"/>
            <a:ext cx="91439" cy="155448"/>
          </a:xfrm>
          <a:prstGeom prst="rect">
            <a:avLst/>
          </a:prstGeom>
          <a:blipFill>
            <a:blip r:embed="rId50" cstate="print"/>
            <a:stretch>
              <a:fillRect/>
            </a:stretch>
          </a:blipFill>
        </p:spPr>
        <p:txBody>
          <a:bodyPr wrap="square" lIns="0" tIns="0" rIns="0" bIns="0" rtlCol="0"/>
          <a:lstStyle/>
          <a:p>
            <a:endParaRPr/>
          </a:p>
        </p:txBody>
      </p:sp>
      <p:sp>
        <p:nvSpPr>
          <p:cNvPr id="182" name="object 182"/>
          <p:cNvSpPr/>
          <p:nvPr/>
        </p:nvSpPr>
        <p:spPr>
          <a:xfrm>
            <a:off x="6100618" y="3903042"/>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183" name="object 183"/>
          <p:cNvSpPr/>
          <p:nvPr/>
        </p:nvSpPr>
        <p:spPr>
          <a:xfrm>
            <a:off x="6556247" y="3880103"/>
            <a:ext cx="91440" cy="155448"/>
          </a:xfrm>
          <a:prstGeom prst="rect">
            <a:avLst/>
          </a:prstGeom>
          <a:blipFill>
            <a:blip r:embed="rId51" cstate="print"/>
            <a:stretch>
              <a:fillRect/>
            </a:stretch>
          </a:blipFill>
        </p:spPr>
        <p:txBody>
          <a:bodyPr wrap="square" lIns="0" tIns="0" rIns="0" bIns="0" rtlCol="0"/>
          <a:lstStyle/>
          <a:p>
            <a:endParaRPr/>
          </a:p>
        </p:txBody>
      </p:sp>
      <p:sp>
        <p:nvSpPr>
          <p:cNvPr id="184" name="object 184"/>
          <p:cNvSpPr/>
          <p:nvPr/>
        </p:nvSpPr>
        <p:spPr>
          <a:xfrm>
            <a:off x="6602268" y="3906217"/>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185" name="object 185"/>
          <p:cNvSpPr/>
          <p:nvPr/>
        </p:nvSpPr>
        <p:spPr>
          <a:xfrm>
            <a:off x="7303813" y="3880470"/>
            <a:ext cx="498083" cy="628741"/>
          </a:xfrm>
          <a:prstGeom prst="rect">
            <a:avLst/>
          </a:prstGeom>
          <a:blipFill>
            <a:blip r:embed="rId34" cstate="print"/>
            <a:stretch>
              <a:fillRect/>
            </a:stretch>
          </a:blipFill>
        </p:spPr>
        <p:txBody>
          <a:bodyPr wrap="square" lIns="0" tIns="0" rIns="0" bIns="0" rtlCol="0"/>
          <a:lstStyle/>
          <a:p>
            <a:endParaRPr/>
          </a:p>
        </p:txBody>
      </p:sp>
      <p:sp>
        <p:nvSpPr>
          <p:cNvPr id="186" name="object 186"/>
          <p:cNvSpPr/>
          <p:nvPr/>
        </p:nvSpPr>
        <p:spPr>
          <a:xfrm>
            <a:off x="7813530" y="3953841"/>
            <a:ext cx="1905" cy="1365250"/>
          </a:xfrm>
          <a:custGeom>
            <a:avLst/>
            <a:gdLst/>
            <a:ahLst/>
            <a:cxnLst/>
            <a:rect l="l" t="t" r="r" b="b"/>
            <a:pathLst>
              <a:path w="1904" h="1365250">
                <a:moveTo>
                  <a:pt x="1588" y="0"/>
                </a:moveTo>
                <a:lnTo>
                  <a:pt x="0" y="1365250"/>
                </a:lnTo>
              </a:path>
            </a:pathLst>
          </a:custGeom>
          <a:ln w="3175">
            <a:solidFill>
              <a:srgbClr val="000000"/>
            </a:solidFill>
          </a:ln>
        </p:spPr>
        <p:txBody>
          <a:bodyPr wrap="square" lIns="0" tIns="0" rIns="0" bIns="0" rtlCol="0"/>
          <a:lstStyle/>
          <a:p>
            <a:endParaRPr/>
          </a:p>
        </p:txBody>
      </p:sp>
      <p:sp>
        <p:nvSpPr>
          <p:cNvPr id="187" name="object 187"/>
          <p:cNvSpPr/>
          <p:nvPr/>
        </p:nvSpPr>
        <p:spPr>
          <a:xfrm>
            <a:off x="7305530" y="5319091"/>
            <a:ext cx="508000" cy="147955"/>
          </a:xfrm>
          <a:custGeom>
            <a:avLst/>
            <a:gdLst/>
            <a:ahLst/>
            <a:cxnLst/>
            <a:rect l="l" t="t" r="r" b="b"/>
            <a:pathLst>
              <a:path w="508000" h="147954">
                <a:moveTo>
                  <a:pt x="254000" y="0"/>
                </a:moveTo>
                <a:lnTo>
                  <a:pt x="186476" y="2636"/>
                </a:lnTo>
                <a:lnTo>
                  <a:pt x="125801" y="10078"/>
                </a:lnTo>
                <a:lnTo>
                  <a:pt x="74394" y="21621"/>
                </a:lnTo>
                <a:lnTo>
                  <a:pt x="34678" y="36561"/>
                </a:lnTo>
                <a:lnTo>
                  <a:pt x="0" y="73818"/>
                </a:lnTo>
                <a:lnTo>
                  <a:pt x="9073" y="93442"/>
                </a:lnTo>
                <a:lnTo>
                  <a:pt x="74394" y="126017"/>
                </a:lnTo>
                <a:lnTo>
                  <a:pt x="125801" y="137560"/>
                </a:lnTo>
                <a:lnTo>
                  <a:pt x="186476" y="145001"/>
                </a:lnTo>
                <a:lnTo>
                  <a:pt x="254000" y="147638"/>
                </a:lnTo>
                <a:lnTo>
                  <a:pt x="321523" y="145001"/>
                </a:lnTo>
                <a:lnTo>
                  <a:pt x="382198" y="137560"/>
                </a:lnTo>
                <a:lnTo>
                  <a:pt x="433605" y="126017"/>
                </a:lnTo>
                <a:lnTo>
                  <a:pt x="473321" y="111077"/>
                </a:lnTo>
                <a:lnTo>
                  <a:pt x="508000" y="73818"/>
                </a:lnTo>
                <a:lnTo>
                  <a:pt x="498926" y="54195"/>
                </a:lnTo>
                <a:lnTo>
                  <a:pt x="433605" y="21621"/>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188" name="object 188"/>
          <p:cNvSpPr/>
          <p:nvPr/>
        </p:nvSpPr>
        <p:spPr>
          <a:xfrm>
            <a:off x="7305530" y="5319091"/>
            <a:ext cx="508000" cy="147955"/>
          </a:xfrm>
          <a:custGeom>
            <a:avLst/>
            <a:gdLst/>
            <a:ahLst/>
            <a:cxnLst/>
            <a:rect l="l" t="t" r="r" b="b"/>
            <a:pathLst>
              <a:path w="508000" h="147954">
                <a:moveTo>
                  <a:pt x="0" y="73819"/>
                </a:moveTo>
                <a:lnTo>
                  <a:pt x="34678" y="36561"/>
                </a:lnTo>
                <a:lnTo>
                  <a:pt x="74394" y="21621"/>
                </a:lnTo>
                <a:lnTo>
                  <a:pt x="125801" y="10078"/>
                </a:lnTo>
                <a:lnTo>
                  <a:pt x="186476" y="2636"/>
                </a:lnTo>
                <a:lnTo>
                  <a:pt x="254000" y="0"/>
                </a:lnTo>
                <a:lnTo>
                  <a:pt x="321523" y="2636"/>
                </a:lnTo>
                <a:lnTo>
                  <a:pt x="382198" y="10078"/>
                </a:lnTo>
                <a:lnTo>
                  <a:pt x="433605" y="21621"/>
                </a:lnTo>
                <a:lnTo>
                  <a:pt x="473321" y="36561"/>
                </a:lnTo>
                <a:lnTo>
                  <a:pt x="508000" y="73819"/>
                </a:lnTo>
                <a:lnTo>
                  <a:pt x="498926" y="93443"/>
                </a:lnTo>
                <a:lnTo>
                  <a:pt x="433605" y="126016"/>
                </a:lnTo>
                <a:lnTo>
                  <a:pt x="382198" y="137559"/>
                </a:lnTo>
                <a:lnTo>
                  <a:pt x="321523" y="145001"/>
                </a:lnTo>
                <a:lnTo>
                  <a:pt x="254000" y="147638"/>
                </a:lnTo>
                <a:lnTo>
                  <a:pt x="186476" y="145001"/>
                </a:lnTo>
                <a:lnTo>
                  <a:pt x="125801" y="137559"/>
                </a:lnTo>
                <a:lnTo>
                  <a:pt x="74394" y="126016"/>
                </a:lnTo>
                <a:lnTo>
                  <a:pt x="34678" y="111076"/>
                </a:lnTo>
                <a:lnTo>
                  <a:pt x="0" y="73819"/>
                </a:lnTo>
                <a:close/>
              </a:path>
            </a:pathLst>
          </a:custGeom>
          <a:ln w="6350">
            <a:solidFill>
              <a:srgbClr val="000000"/>
            </a:solidFill>
          </a:ln>
        </p:spPr>
        <p:txBody>
          <a:bodyPr wrap="square" lIns="0" tIns="0" rIns="0" bIns="0" rtlCol="0"/>
          <a:lstStyle/>
          <a:p>
            <a:endParaRPr/>
          </a:p>
        </p:txBody>
      </p:sp>
      <p:sp>
        <p:nvSpPr>
          <p:cNvPr id="189" name="object 189"/>
          <p:cNvSpPr/>
          <p:nvPr/>
        </p:nvSpPr>
        <p:spPr>
          <a:xfrm>
            <a:off x="7305530" y="5355604"/>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190" name="object 190"/>
          <p:cNvSpPr/>
          <p:nvPr/>
        </p:nvSpPr>
        <p:spPr>
          <a:xfrm>
            <a:off x="7305530" y="5241305"/>
            <a:ext cx="508000" cy="151130"/>
          </a:xfrm>
          <a:custGeom>
            <a:avLst/>
            <a:gdLst/>
            <a:ahLst/>
            <a:cxnLst/>
            <a:rect l="l" t="t" r="r" b="b"/>
            <a:pathLst>
              <a:path w="508000" h="151129">
                <a:moveTo>
                  <a:pt x="254000" y="0"/>
                </a:moveTo>
                <a:lnTo>
                  <a:pt x="186476" y="2693"/>
                </a:lnTo>
                <a:lnTo>
                  <a:pt x="125801" y="10295"/>
                </a:lnTo>
                <a:lnTo>
                  <a:pt x="74394" y="22085"/>
                </a:lnTo>
                <a:lnTo>
                  <a:pt x="34678" y="37347"/>
                </a:lnTo>
                <a:lnTo>
                  <a:pt x="0" y="75406"/>
                </a:lnTo>
                <a:lnTo>
                  <a:pt x="9073" y="95451"/>
                </a:lnTo>
                <a:lnTo>
                  <a:pt x="74394" y="128725"/>
                </a:lnTo>
                <a:lnTo>
                  <a:pt x="125801" y="140516"/>
                </a:lnTo>
                <a:lnTo>
                  <a:pt x="186476" y="148117"/>
                </a:lnTo>
                <a:lnTo>
                  <a:pt x="254000" y="150811"/>
                </a:lnTo>
                <a:lnTo>
                  <a:pt x="321523" y="148117"/>
                </a:lnTo>
                <a:lnTo>
                  <a:pt x="382198" y="140516"/>
                </a:lnTo>
                <a:lnTo>
                  <a:pt x="433605" y="128725"/>
                </a:lnTo>
                <a:lnTo>
                  <a:pt x="473321" y="113464"/>
                </a:lnTo>
                <a:lnTo>
                  <a:pt x="508000" y="75406"/>
                </a:lnTo>
                <a:lnTo>
                  <a:pt x="498926" y="55360"/>
                </a:lnTo>
                <a:lnTo>
                  <a:pt x="433605" y="22085"/>
                </a:lnTo>
                <a:lnTo>
                  <a:pt x="382198" y="10295"/>
                </a:lnTo>
                <a:lnTo>
                  <a:pt x="321523" y="2693"/>
                </a:lnTo>
                <a:lnTo>
                  <a:pt x="254000" y="0"/>
                </a:lnTo>
                <a:close/>
              </a:path>
            </a:pathLst>
          </a:custGeom>
          <a:solidFill>
            <a:srgbClr val="ADADEB">
              <a:alpha val="54899"/>
            </a:srgbClr>
          </a:solidFill>
        </p:spPr>
        <p:txBody>
          <a:bodyPr wrap="square" lIns="0" tIns="0" rIns="0" bIns="0" rtlCol="0"/>
          <a:lstStyle/>
          <a:p>
            <a:endParaRPr/>
          </a:p>
        </p:txBody>
      </p:sp>
      <p:sp>
        <p:nvSpPr>
          <p:cNvPr id="191" name="object 191"/>
          <p:cNvSpPr/>
          <p:nvPr/>
        </p:nvSpPr>
        <p:spPr>
          <a:xfrm>
            <a:off x="7813530" y="5319091"/>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92" name="object 192"/>
          <p:cNvSpPr/>
          <p:nvPr/>
        </p:nvSpPr>
        <p:spPr>
          <a:xfrm>
            <a:off x="7305530" y="5319091"/>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193" name="object 193"/>
          <p:cNvSpPr/>
          <p:nvPr/>
        </p:nvSpPr>
        <p:spPr>
          <a:xfrm>
            <a:off x="7307117" y="4509466"/>
            <a:ext cx="496887" cy="812800"/>
          </a:xfrm>
          <a:prstGeom prst="rect">
            <a:avLst/>
          </a:prstGeom>
          <a:blipFill>
            <a:blip r:embed="rId52" cstate="print"/>
            <a:stretch>
              <a:fillRect/>
            </a:stretch>
          </a:blipFill>
        </p:spPr>
        <p:txBody>
          <a:bodyPr wrap="square" lIns="0" tIns="0" rIns="0" bIns="0" rtlCol="0"/>
          <a:lstStyle/>
          <a:p>
            <a:endParaRPr/>
          </a:p>
        </p:txBody>
      </p:sp>
      <p:sp>
        <p:nvSpPr>
          <p:cNvPr id="194" name="object 194"/>
          <p:cNvSpPr/>
          <p:nvPr/>
        </p:nvSpPr>
        <p:spPr>
          <a:xfrm>
            <a:off x="7300767" y="3961780"/>
            <a:ext cx="3175" cy="1450975"/>
          </a:xfrm>
          <a:custGeom>
            <a:avLst/>
            <a:gdLst/>
            <a:ahLst/>
            <a:cxnLst/>
            <a:rect l="l" t="t" r="r" b="b"/>
            <a:pathLst>
              <a:path w="3175" h="1450975">
                <a:moveTo>
                  <a:pt x="3175" y="0"/>
                </a:moveTo>
                <a:lnTo>
                  <a:pt x="0" y="1450975"/>
                </a:lnTo>
              </a:path>
            </a:pathLst>
          </a:custGeom>
          <a:ln w="3175">
            <a:solidFill>
              <a:srgbClr val="000000"/>
            </a:solidFill>
          </a:ln>
        </p:spPr>
        <p:txBody>
          <a:bodyPr wrap="square" lIns="0" tIns="0" rIns="0" bIns="0" rtlCol="0"/>
          <a:lstStyle/>
          <a:p>
            <a:endParaRPr/>
          </a:p>
        </p:txBody>
      </p:sp>
      <p:sp>
        <p:nvSpPr>
          <p:cNvPr id="195" name="object 195"/>
          <p:cNvSpPr/>
          <p:nvPr/>
        </p:nvSpPr>
        <p:spPr>
          <a:xfrm>
            <a:off x="7303942" y="3868116"/>
            <a:ext cx="503237" cy="176213"/>
          </a:xfrm>
          <a:prstGeom prst="rect">
            <a:avLst/>
          </a:prstGeom>
          <a:blipFill>
            <a:blip r:embed="rId53" cstate="print"/>
            <a:stretch>
              <a:fillRect/>
            </a:stretch>
          </a:blipFill>
        </p:spPr>
        <p:txBody>
          <a:bodyPr wrap="square" lIns="0" tIns="0" rIns="0" bIns="0" rtlCol="0"/>
          <a:lstStyle/>
          <a:p>
            <a:endParaRPr/>
          </a:p>
        </p:txBody>
      </p:sp>
      <p:sp>
        <p:nvSpPr>
          <p:cNvPr id="196" name="object 196"/>
          <p:cNvSpPr/>
          <p:nvPr/>
        </p:nvSpPr>
        <p:spPr>
          <a:xfrm>
            <a:off x="7260335" y="3776471"/>
            <a:ext cx="591312" cy="265175"/>
          </a:xfrm>
          <a:prstGeom prst="rect">
            <a:avLst/>
          </a:prstGeom>
          <a:blipFill>
            <a:blip r:embed="rId54" cstate="print"/>
            <a:stretch>
              <a:fillRect/>
            </a:stretch>
          </a:blipFill>
        </p:spPr>
        <p:txBody>
          <a:bodyPr wrap="square" lIns="0" tIns="0" rIns="0" bIns="0" rtlCol="0"/>
          <a:lstStyle/>
          <a:p>
            <a:endParaRPr/>
          </a:p>
        </p:txBody>
      </p:sp>
      <p:sp>
        <p:nvSpPr>
          <p:cNvPr id="197" name="object 197"/>
          <p:cNvSpPr/>
          <p:nvPr/>
        </p:nvSpPr>
        <p:spPr>
          <a:xfrm>
            <a:off x="7303942" y="3796680"/>
            <a:ext cx="501650" cy="176530"/>
          </a:xfrm>
          <a:custGeom>
            <a:avLst/>
            <a:gdLst/>
            <a:ahLst/>
            <a:cxnLst/>
            <a:rect l="l" t="t" r="r" b="b"/>
            <a:pathLst>
              <a:path w="501650" h="176529">
                <a:moveTo>
                  <a:pt x="250825" y="0"/>
                </a:moveTo>
                <a:lnTo>
                  <a:pt x="184145" y="3147"/>
                </a:lnTo>
                <a:lnTo>
                  <a:pt x="124228" y="12029"/>
                </a:lnTo>
                <a:lnTo>
                  <a:pt x="73465" y="25805"/>
                </a:lnTo>
                <a:lnTo>
                  <a:pt x="34245" y="43637"/>
                </a:lnTo>
                <a:lnTo>
                  <a:pt x="0" y="88106"/>
                </a:lnTo>
                <a:lnTo>
                  <a:pt x="8959" y="111527"/>
                </a:lnTo>
                <a:lnTo>
                  <a:pt x="73465" y="150405"/>
                </a:lnTo>
                <a:lnTo>
                  <a:pt x="124228" y="164182"/>
                </a:lnTo>
                <a:lnTo>
                  <a:pt x="184145" y="173064"/>
                </a:lnTo>
                <a:lnTo>
                  <a:pt x="250825" y="176211"/>
                </a:lnTo>
                <a:lnTo>
                  <a:pt x="317504" y="173064"/>
                </a:lnTo>
                <a:lnTo>
                  <a:pt x="377421" y="164182"/>
                </a:lnTo>
                <a:lnTo>
                  <a:pt x="428184" y="150405"/>
                </a:lnTo>
                <a:lnTo>
                  <a:pt x="467404" y="132574"/>
                </a:lnTo>
                <a:lnTo>
                  <a:pt x="501650" y="88106"/>
                </a:lnTo>
                <a:lnTo>
                  <a:pt x="492690" y="64684"/>
                </a:lnTo>
                <a:lnTo>
                  <a:pt x="428184" y="25805"/>
                </a:lnTo>
                <a:lnTo>
                  <a:pt x="377421" y="12029"/>
                </a:lnTo>
                <a:lnTo>
                  <a:pt x="317504" y="3147"/>
                </a:lnTo>
                <a:lnTo>
                  <a:pt x="250825" y="0"/>
                </a:lnTo>
                <a:close/>
              </a:path>
            </a:pathLst>
          </a:custGeom>
          <a:solidFill>
            <a:srgbClr val="BFBFBF"/>
          </a:solidFill>
        </p:spPr>
        <p:txBody>
          <a:bodyPr wrap="square" lIns="0" tIns="0" rIns="0" bIns="0" rtlCol="0"/>
          <a:lstStyle/>
          <a:p>
            <a:endParaRPr/>
          </a:p>
        </p:txBody>
      </p:sp>
      <p:sp>
        <p:nvSpPr>
          <p:cNvPr id="198" name="object 198"/>
          <p:cNvSpPr/>
          <p:nvPr/>
        </p:nvSpPr>
        <p:spPr>
          <a:xfrm>
            <a:off x="7303942" y="3796679"/>
            <a:ext cx="501650" cy="176530"/>
          </a:xfrm>
          <a:custGeom>
            <a:avLst/>
            <a:gdLst/>
            <a:ahLst/>
            <a:cxnLst/>
            <a:rect l="l" t="t" r="r" b="b"/>
            <a:pathLst>
              <a:path w="501650" h="176529">
                <a:moveTo>
                  <a:pt x="0" y="88106"/>
                </a:moveTo>
                <a:lnTo>
                  <a:pt x="34244" y="132574"/>
                </a:lnTo>
                <a:lnTo>
                  <a:pt x="73464" y="150406"/>
                </a:lnTo>
                <a:lnTo>
                  <a:pt x="124228" y="164182"/>
                </a:lnTo>
                <a:lnTo>
                  <a:pt x="184145" y="173064"/>
                </a:lnTo>
                <a:lnTo>
                  <a:pt x="250825" y="176212"/>
                </a:lnTo>
                <a:lnTo>
                  <a:pt x="317504" y="173064"/>
                </a:lnTo>
                <a:lnTo>
                  <a:pt x="377421" y="164182"/>
                </a:lnTo>
                <a:lnTo>
                  <a:pt x="428185" y="150406"/>
                </a:lnTo>
                <a:lnTo>
                  <a:pt x="467405" y="132574"/>
                </a:lnTo>
                <a:lnTo>
                  <a:pt x="501650" y="88106"/>
                </a:lnTo>
                <a:lnTo>
                  <a:pt x="492690" y="64683"/>
                </a:lnTo>
                <a:lnTo>
                  <a:pt x="428185" y="25805"/>
                </a:lnTo>
                <a:lnTo>
                  <a:pt x="377421" y="12029"/>
                </a:lnTo>
                <a:lnTo>
                  <a:pt x="317504" y="3147"/>
                </a:lnTo>
                <a:lnTo>
                  <a:pt x="250825" y="0"/>
                </a:lnTo>
                <a:lnTo>
                  <a:pt x="184145" y="3147"/>
                </a:lnTo>
                <a:lnTo>
                  <a:pt x="124228" y="12029"/>
                </a:lnTo>
                <a:lnTo>
                  <a:pt x="73464" y="25805"/>
                </a:lnTo>
                <a:lnTo>
                  <a:pt x="34244" y="43637"/>
                </a:lnTo>
                <a:lnTo>
                  <a:pt x="0" y="88106"/>
                </a:lnTo>
                <a:close/>
              </a:path>
            </a:pathLst>
          </a:custGeom>
          <a:ln w="6350">
            <a:solidFill>
              <a:srgbClr val="000000"/>
            </a:solidFill>
          </a:ln>
        </p:spPr>
        <p:txBody>
          <a:bodyPr wrap="square" lIns="0" tIns="0" rIns="0" bIns="0" rtlCol="0"/>
          <a:lstStyle/>
          <a:p>
            <a:endParaRPr/>
          </a:p>
        </p:txBody>
      </p:sp>
      <p:sp>
        <p:nvSpPr>
          <p:cNvPr id="199" name="object 199"/>
          <p:cNvSpPr/>
          <p:nvPr/>
        </p:nvSpPr>
        <p:spPr>
          <a:xfrm>
            <a:off x="7367016" y="3816096"/>
            <a:ext cx="377951" cy="143256"/>
          </a:xfrm>
          <a:prstGeom prst="rect">
            <a:avLst/>
          </a:prstGeom>
          <a:blipFill>
            <a:blip r:embed="rId55" cstate="print"/>
            <a:stretch>
              <a:fillRect/>
            </a:stretch>
          </a:blipFill>
        </p:spPr>
        <p:txBody>
          <a:bodyPr wrap="square" lIns="0" tIns="0" rIns="0" bIns="0" rtlCol="0"/>
          <a:lstStyle/>
          <a:p>
            <a:endParaRPr/>
          </a:p>
        </p:txBody>
      </p:sp>
      <p:sp>
        <p:nvSpPr>
          <p:cNvPr id="200" name="object 200"/>
          <p:cNvSpPr/>
          <p:nvPr/>
        </p:nvSpPr>
        <p:spPr>
          <a:xfrm>
            <a:off x="7407129" y="3833191"/>
            <a:ext cx="295275" cy="62230"/>
          </a:xfrm>
          <a:custGeom>
            <a:avLst/>
            <a:gdLst/>
            <a:ahLst/>
            <a:cxnLst/>
            <a:rect l="l" t="t" r="r" b="b"/>
            <a:pathLst>
              <a:path w="295275" h="62229">
                <a:moveTo>
                  <a:pt x="127400" y="27411"/>
                </a:moveTo>
                <a:lnTo>
                  <a:pt x="56432" y="27411"/>
                </a:lnTo>
                <a:lnTo>
                  <a:pt x="148838" y="61913"/>
                </a:lnTo>
                <a:lnTo>
                  <a:pt x="217681" y="34546"/>
                </a:lnTo>
                <a:lnTo>
                  <a:pt x="147166" y="34546"/>
                </a:lnTo>
                <a:lnTo>
                  <a:pt x="127400" y="27411"/>
                </a:lnTo>
                <a:close/>
              </a:path>
              <a:path w="295275" h="62229">
                <a:moveTo>
                  <a:pt x="237998" y="0"/>
                </a:moveTo>
                <a:lnTo>
                  <a:pt x="147166" y="34546"/>
                </a:lnTo>
                <a:lnTo>
                  <a:pt x="217681" y="34546"/>
                </a:lnTo>
                <a:lnTo>
                  <a:pt x="238941" y="26094"/>
                </a:lnTo>
                <a:lnTo>
                  <a:pt x="264148" y="26094"/>
                </a:lnTo>
                <a:lnTo>
                  <a:pt x="295275" y="13747"/>
                </a:lnTo>
                <a:lnTo>
                  <a:pt x="237998" y="0"/>
                </a:lnTo>
                <a:close/>
              </a:path>
              <a:path w="295275" h="62229">
                <a:moveTo>
                  <a:pt x="51955" y="179"/>
                </a:moveTo>
                <a:lnTo>
                  <a:pt x="0" y="15147"/>
                </a:lnTo>
                <a:lnTo>
                  <a:pt x="41492" y="31135"/>
                </a:lnTo>
                <a:lnTo>
                  <a:pt x="56432" y="27411"/>
                </a:lnTo>
                <a:lnTo>
                  <a:pt x="127400" y="27411"/>
                </a:lnTo>
                <a:lnTo>
                  <a:pt x="51955" y="179"/>
                </a:lnTo>
                <a:close/>
              </a:path>
              <a:path w="295275" h="62229">
                <a:moveTo>
                  <a:pt x="264148" y="26094"/>
                </a:moveTo>
                <a:lnTo>
                  <a:pt x="238941" y="26094"/>
                </a:lnTo>
                <a:lnTo>
                  <a:pt x="252661" y="30651"/>
                </a:lnTo>
                <a:lnTo>
                  <a:pt x="264148" y="26094"/>
                </a:lnTo>
                <a:close/>
              </a:path>
            </a:pathLst>
          </a:custGeom>
          <a:solidFill>
            <a:srgbClr val="262699"/>
          </a:solidFill>
        </p:spPr>
        <p:txBody>
          <a:bodyPr wrap="square" lIns="0" tIns="0" rIns="0" bIns="0" rtlCol="0"/>
          <a:lstStyle/>
          <a:p>
            <a:endParaRPr/>
          </a:p>
        </p:txBody>
      </p:sp>
      <p:sp>
        <p:nvSpPr>
          <p:cNvPr id="201" name="object 201"/>
          <p:cNvSpPr/>
          <p:nvPr/>
        </p:nvSpPr>
        <p:spPr>
          <a:xfrm>
            <a:off x="7559040" y="3867911"/>
            <a:ext cx="192024" cy="137160"/>
          </a:xfrm>
          <a:prstGeom prst="rect">
            <a:avLst/>
          </a:prstGeom>
          <a:blipFill>
            <a:blip r:embed="rId56" cstate="print"/>
            <a:stretch>
              <a:fillRect/>
            </a:stretch>
          </a:blipFill>
        </p:spPr>
        <p:txBody>
          <a:bodyPr wrap="square" lIns="0" tIns="0" rIns="0" bIns="0" rtlCol="0"/>
          <a:lstStyle/>
          <a:p>
            <a:endParaRPr/>
          </a:p>
        </p:txBody>
      </p:sp>
      <p:sp>
        <p:nvSpPr>
          <p:cNvPr id="202" name="object 202"/>
          <p:cNvSpPr/>
          <p:nvPr/>
        </p:nvSpPr>
        <p:spPr>
          <a:xfrm>
            <a:off x="7600805" y="3885580"/>
            <a:ext cx="109855" cy="53975"/>
          </a:xfrm>
          <a:custGeom>
            <a:avLst/>
            <a:gdLst/>
            <a:ahLst/>
            <a:cxnLst/>
            <a:rect l="l" t="t" r="r" b="b"/>
            <a:pathLst>
              <a:path w="109854" h="53975">
                <a:moveTo>
                  <a:pt x="0" y="0"/>
                </a:moveTo>
                <a:lnTo>
                  <a:pt x="120" y="16344"/>
                </a:lnTo>
                <a:lnTo>
                  <a:pt x="368" y="28520"/>
                </a:lnTo>
                <a:lnTo>
                  <a:pt x="69336" y="53975"/>
                </a:lnTo>
                <a:lnTo>
                  <a:pt x="109537" y="41708"/>
                </a:lnTo>
                <a:lnTo>
                  <a:pt x="0" y="0"/>
                </a:lnTo>
                <a:close/>
              </a:path>
            </a:pathLst>
          </a:custGeom>
          <a:solidFill>
            <a:srgbClr val="262699"/>
          </a:solidFill>
        </p:spPr>
        <p:txBody>
          <a:bodyPr wrap="square" lIns="0" tIns="0" rIns="0" bIns="0" rtlCol="0"/>
          <a:lstStyle/>
          <a:p>
            <a:endParaRPr/>
          </a:p>
        </p:txBody>
      </p:sp>
      <p:sp>
        <p:nvSpPr>
          <p:cNvPr id="203" name="object 203"/>
          <p:cNvSpPr/>
          <p:nvPr/>
        </p:nvSpPr>
        <p:spPr>
          <a:xfrm>
            <a:off x="7360919" y="3867911"/>
            <a:ext cx="188975" cy="137160"/>
          </a:xfrm>
          <a:prstGeom prst="rect">
            <a:avLst/>
          </a:prstGeom>
          <a:blipFill>
            <a:blip r:embed="rId57" cstate="print"/>
            <a:stretch>
              <a:fillRect/>
            </a:stretch>
          </a:blipFill>
        </p:spPr>
        <p:txBody>
          <a:bodyPr wrap="square" lIns="0" tIns="0" rIns="0" bIns="0" rtlCol="0"/>
          <a:lstStyle/>
          <a:p>
            <a:endParaRPr/>
          </a:p>
        </p:txBody>
      </p:sp>
      <p:sp>
        <p:nvSpPr>
          <p:cNvPr id="204" name="object 204"/>
          <p:cNvSpPr/>
          <p:nvPr/>
        </p:nvSpPr>
        <p:spPr>
          <a:xfrm>
            <a:off x="7402367" y="3887166"/>
            <a:ext cx="106680" cy="53975"/>
          </a:xfrm>
          <a:custGeom>
            <a:avLst/>
            <a:gdLst/>
            <a:ahLst/>
            <a:cxnLst/>
            <a:rect l="l" t="t" r="r" b="b"/>
            <a:pathLst>
              <a:path w="106679" h="53975">
                <a:moveTo>
                  <a:pt x="104909" y="0"/>
                </a:moveTo>
                <a:lnTo>
                  <a:pt x="0" y="41737"/>
                </a:lnTo>
                <a:lnTo>
                  <a:pt x="38479" y="53975"/>
                </a:lnTo>
                <a:lnTo>
                  <a:pt x="106362" y="26046"/>
                </a:lnTo>
                <a:lnTo>
                  <a:pt x="104909" y="0"/>
                </a:lnTo>
                <a:close/>
              </a:path>
            </a:pathLst>
          </a:custGeom>
          <a:solidFill>
            <a:srgbClr val="262699"/>
          </a:solidFill>
        </p:spPr>
        <p:txBody>
          <a:bodyPr wrap="square" lIns="0" tIns="0" rIns="0" bIns="0" rtlCol="0"/>
          <a:lstStyle/>
          <a:p>
            <a:endParaRPr/>
          </a:p>
        </p:txBody>
      </p:sp>
      <p:sp>
        <p:nvSpPr>
          <p:cNvPr id="205" name="object 205"/>
          <p:cNvSpPr/>
          <p:nvPr/>
        </p:nvSpPr>
        <p:spPr>
          <a:xfrm>
            <a:off x="7260335" y="3861815"/>
            <a:ext cx="88392" cy="152400"/>
          </a:xfrm>
          <a:prstGeom prst="rect">
            <a:avLst/>
          </a:prstGeom>
          <a:blipFill>
            <a:blip r:embed="rId58" cstate="print"/>
            <a:stretch>
              <a:fillRect/>
            </a:stretch>
          </a:blipFill>
        </p:spPr>
        <p:txBody>
          <a:bodyPr wrap="square" lIns="0" tIns="0" rIns="0" bIns="0" rtlCol="0"/>
          <a:lstStyle/>
          <a:p>
            <a:endParaRPr/>
          </a:p>
        </p:txBody>
      </p:sp>
      <p:sp>
        <p:nvSpPr>
          <p:cNvPr id="206" name="object 206"/>
          <p:cNvSpPr/>
          <p:nvPr/>
        </p:nvSpPr>
        <p:spPr>
          <a:xfrm>
            <a:off x="7303943" y="3885579"/>
            <a:ext cx="1905" cy="68580"/>
          </a:xfrm>
          <a:custGeom>
            <a:avLst/>
            <a:gdLst/>
            <a:ahLst/>
            <a:cxnLst/>
            <a:rect l="l" t="t" r="r" b="b"/>
            <a:pathLst>
              <a:path w="1904" h="68579">
                <a:moveTo>
                  <a:pt x="793" y="-3175"/>
                </a:moveTo>
                <a:lnTo>
                  <a:pt x="793" y="71437"/>
                </a:lnTo>
              </a:path>
            </a:pathLst>
          </a:custGeom>
          <a:ln w="7937">
            <a:solidFill>
              <a:srgbClr val="000000"/>
            </a:solidFill>
          </a:ln>
        </p:spPr>
        <p:txBody>
          <a:bodyPr wrap="square" lIns="0" tIns="0" rIns="0" bIns="0" rtlCol="0"/>
          <a:lstStyle/>
          <a:p>
            <a:endParaRPr/>
          </a:p>
        </p:txBody>
      </p:sp>
      <p:sp>
        <p:nvSpPr>
          <p:cNvPr id="207" name="object 207"/>
          <p:cNvSpPr/>
          <p:nvPr/>
        </p:nvSpPr>
        <p:spPr>
          <a:xfrm>
            <a:off x="7760207" y="3864864"/>
            <a:ext cx="91440" cy="152400"/>
          </a:xfrm>
          <a:prstGeom prst="rect">
            <a:avLst/>
          </a:prstGeom>
          <a:blipFill>
            <a:blip r:embed="rId59" cstate="print"/>
            <a:stretch>
              <a:fillRect/>
            </a:stretch>
          </a:blipFill>
        </p:spPr>
        <p:txBody>
          <a:bodyPr wrap="square" lIns="0" tIns="0" rIns="0" bIns="0" rtlCol="0"/>
          <a:lstStyle/>
          <a:p>
            <a:endParaRPr/>
          </a:p>
        </p:txBody>
      </p:sp>
      <p:sp>
        <p:nvSpPr>
          <p:cNvPr id="208" name="object 208"/>
          <p:cNvSpPr/>
          <p:nvPr/>
        </p:nvSpPr>
        <p:spPr>
          <a:xfrm>
            <a:off x="7805591" y="3888754"/>
            <a:ext cx="1905" cy="68580"/>
          </a:xfrm>
          <a:custGeom>
            <a:avLst/>
            <a:gdLst/>
            <a:ahLst/>
            <a:cxnLst/>
            <a:rect l="l" t="t" r="r" b="b"/>
            <a:pathLst>
              <a:path w="1904" h="68579">
                <a:moveTo>
                  <a:pt x="793" y="-3175"/>
                </a:moveTo>
                <a:lnTo>
                  <a:pt x="793" y="71437"/>
                </a:lnTo>
              </a:path>
            </a:pathLst>
          </a:custGeom>
          <a:ln w="7937">
            <a:solidFill>
              <a:srgbClr val="000000"/>
            </a:solidFill>
          </a:ln>
        </p:spPr>
        <p:txBody>
          <a:bodyPr wrap="square" lIns="0" tIns="0" rIns="0" bIns="0" rtlCol="0"/>
          <a:lstStyle/>
          <a:p>
            <a:endParaRPr/>
          </a:p>
        </p:txBody>
      </p:sp>
      <p:sp>
        <p:nvSpPr>
          <p:cNvPr id="209" name="object 209"/>
          <p:cNvSpPr/>
          <p:nvPr/>
        </p:nvSpPr>
        <p:spPr>
          <a:xfrm>
            <a:off x="8299177" y="3867848"/>
            <a:ext cx="498083" cy="629339"/>
          </a:xfrm>
          <a:prstGeom prst="rect">
            <a:avLst/>
          </a:prstGeom>
          <a:blipFill>
            <a:blip r:embed="rId60" cstate="print"/>
            <a:stretch>
              <a:fillRect/>
            </a:stretch>
          </a:blipFill>
        </p:spPr>
        <p:txBody>
          <a:bodyPr wrap="square" lIns="0" tIns="0" rIns="0" bIns="0" rtlCol="0"/>
          <a:lstStyle/>
          <a:p>
            <a:endParaRPr/>
          </a:p>
        </p:txBody>
      </p:sp>
      <p:sp>
        <p:nvSpPr>
          <p:cNvPr id="210" name="object 210"/>
          <p:cNvSpPr/>
          <p:nvPr/>
        </p:nvSpPr>
        <p:spPr>
          <a:xfrm>
            <a:off x="8808893" y="3941141"/>
            <a:ext cx="1905" cy="1367155"/>
          </a:xfrm>
          <a:custGeom>
            <a:avLst/>
            <a:gdLst/>
            <a:ahLst/>
            <a:cxnLst/>
            <a:rect l="l" t="t" r="r" b="b"/>
            <a:pathLst>
              <a:path w="1904" h="1367154">
                <a:moveTo>
                  <a:pt x="1587" y="0"/>
                </a:moveTo>
                <a:lnTo>
                  <a:pt x="0" y="1366838"/>
                </a:lnTo>
              </a:path>
            </a:pathLst>
          </a:custGeom>
          <a:ln w="3175">
            <a:solidFill>
              <a:srgbClr val="000000"/>
            </a:solidFill>
          </a:ln>
        </p:spPr>
        <p:txBody>
          <a:bodyPr wrap="square" lIns="0" tIns="0" rIns="0" bIns="0" rtlCol="0"/>
          <a:lstStyle/>
          <a:p>
            <a:endParaRPr/>
          </a:p>
        </p:txBody>
      </p:sp>
      <p:sp>
        <p:nvSpPr>
          <p:cNvPr id="211" name="object 211"/>
          <p:cNvSpPr/>
          <p:nvPr/>
        </p:nvSpPr>
        <p:spPr>
          <a:xfrm>
            <a:off x="8300892" y="5307980"/>
            <a:ext cx="508000" cy="147955"/>
          </a:xfrm>
          <a:custGeom>
            <a:avLst/>
            <a:gdLst/>
            <a:ahLst/>
            <a:cxnLst/>
            <a:rect l="l" t="t" r="r" b="b"/>
            <a:pathLst>
              <a:path w="508000" h="147954">
                <a:moveTo>
                  <a:pt x="254000" y="0"/>
                </a:moveTo>
                <a:lnTo>
                  <a:pt x="186476" y="2636"/>
                </a:lnTo>
                <a:lnTo>
                  <a:pt x="125801" y="10078"/>
                </a:lnTo>
                <a:lnTo>
                  <a:pt x="74394" y="21620"/>
                </a:lnTo>
                <a:lnTo>
                  <a:pt x="34678" y="36560"/>
                </a:lnTo>
                <a:lnTo>
                  <a:pt x="0" y="73818"/>
                </a:lnTo>
                <a:lnTo>
                  <a:pt x="9073" y="93442"/>
                </a:lnTo>
                <a:lnTo>
                  <a:pt x="74394" y="126015"/>
                </a:lnTo>
                <a:lnTo>
                  <a:pt x="125801" y="137557"/>
                </a:lnTo>
                <a:lnTo>
                  <a:pt x="186476" y="144999"/>
                </a:lnTo>
                <a:lnTo>
                  <a:pt x="254000" y="147636"/>
                </a:lnTo>
                <a:lnTo>
                  <a:pt x="321523" y="144999"/>
                </a:lnTo>
                <a:lnTo>
                  <a:pt x="382198" y="137557"/>
                </a:lnTo>
                <a:lnTo>
                  <a:pt x="433605" y="126015"/>
                </a:lnTo>
                <a:lnTo>
                  <a:pt x="473321" y="111075"/>
                </a:lnTo>
                <a:lnTo>
                  <a:pt x="508000" y="73818"/>
                </a:lnTo>
                <a:lnTo>
                  <a:pt x="498926" y="54194"/>
                </a:lnTo>
                <a:lnTo>
                  <a:pt x="433605" y="21620"/>
                </a:lnTo>
                <a:lnTo>
                  <a:pt x="382198" y="10078"/>
                </a:lnTo>
                <a:lnTo>
                  <a:pt x="321523" y="2636"/>
                </a:lnTo>
                <a:lnTo>
                  <a:pt x="254000" y="0"/>
                </a:lnTo>
                <a:close/>
              </a:path>
            </a:pathLst>
          </a:custGeom>
          <a:solidFill>
            <a:srgbClr val="262699"/>
          </a:solidFill>
        </p:spPr>
        <p:txBody>
          <a:bodyPr wrap="square" lIns="0" tIns="0" rIns="0" bIns="0" rtlCol="0"/>
          <a:lstStyle/>
          <a:p>
            <a:endParaRPr/>
          </a:p>
        </p:txBody>
      </p:sp>
      <p:sp>
        <p:nvSpPr>
          <p:cNvPr id="212" name="object 212"/>
          <p:cNvSpPr/>
          <p:nvPr/>
        </p:nvSpPr>
        <p:spPr>
          <a:xfrm>
            <a:off x="8300892" y="5307980"/>
            <a:ext cx="508000" cy="147955"/>
          </a:xfrm>
          <a:custGeom>
            <a:avLst/>
            <a:gdLst/>
            <a:ahLst/>
            <a:cxnLst/>
            <a:rect l="l" t="t" r="r" b="b"/>
            <a:pathLst>
              <a:path w="508000" h="147954">
                <a:moveTo>
                  <a:pt x="0" y="73818"/>
                </a:moveTo>
                <a:lnTo>
                  <a:pt x="34678" y="36560"/>
                </a:lnTo>
                <a:lnTo>
                  <a:pt x="74394" y="21620"/>
                </a:lnTo>
                <a:lnTo>
                  <a:pt x="125801" y="10078"/>
                </a:lnTo>
                <a:lnTo>
                  <a:pt x="186476" y="2636"/>
                </a:lnTo>
                <a:lnTo>
                  <a:pt x="254000" y="0"/>
                </a:lnTo>
                <a:lnTo>
                  <a:pt x="321523" y="2636"/>
                </a:lnTo>
                <a:lnTo>
                  <a:pt x="382198" y="10078"/>
                </a:lnTo>
                <a:lnTo>
                  <a:pt x="433605" y="21620"/>
                </a:lnTo>
                <a:lnTo>
                  <a:pt x="473321" y="36560"/>
                </a:lnTo>
                <a:lnTo>
                  <a:pt x="508000" y="73818"/>
                </a:lnTo>
                <a:lnTo>
                  <a:pt x="498926" y="93442"/>
                </a:lnTo>
                <a:lnTo>
                  <a:pt x="433605" y="126016"/>
                </a:lnTo>
                <a:lnTo>
                  <a:pt x="382198" y="137558"/>
                </a:lnTo>
                <a:lnTo>
                  <a:pt x="321523" y="145000"/>
                </a:lnTo>
                <a:lnTo>
                  <a:pt x="254000" y="147637"/>
                </a:lnTo>
                <a:lnTo>
                  <a:pt x="186476" y="145000"/>
                </a:lnTo>
                <a:lnTo>
                  <a:pt x="125801" y="137558"/>
                </a:lnTo>
                <a:lnTo>
                  <a:pt x="74394" y="126016"/>
                </a:lnTo>
                <a:lnTo>
                  <a:pt x="34678" y="111076"/>
                </a:lnTo>
                <a:lnTo>
                  <a:pt x="0" y="73818"/>
                </a:lnTo>
                <a:close/>
              </a:path>
            </a:pathLst>
          </a:custGeom>
          <a:ln w="6350">
            <a:solidFill>
              <a:srgbClr val="000000"/>
            </a:solidFill>
          </a:ln>
        </p:spPr>
        <p:txBody>
          <a:bodyPr wrap="square" lIns="0" tIns="0" rIns="0" bIns="0" rtlCol="0"/>
          <a:lstStyle/>
          <a:p>
            <a:endParaRPr/>
          </a:p>
        </p:txBody>
      </p:sp>
      <p:sp>
        <p:nvSpPr>
          <p:cNvPr id="213" name="object 213"/>
          <p:cNvSpPr/>
          <p:nvPr/>
        </p:nvSpPr>
        <p:spPr>
          <a:xfrm>
            <a:off x="8300892" y="5344492"/>
            <a:ext cx="508000" cy="0"/>
          </a:xfrm>
          <a:custGeom>
            <a:avLst/>
            <a:gdLst/>
            <a:ahLst/>
            <a:cxnLst/>
            <a:rect l="l" t="t" r="r" b="b"/>
            <a:pathLst>
              <a:path w="508000">
                <a:moveTo>
                  <a:pt x="0" y="0"/>
                </a:moveTo>
                <a:lnTo>
                  <a:pt x="508000" y="0"/>
                </a:lnTo>
              </a:path>
            </a:pathLst>
          </a:custGeom>
          <a:ln w="73025">
            <a:solidFill>
              <a:srgbClr val="262699"/>
            </a:solidFill>
          </a:ln>
        </p:spPr>
        <p:txBody>
          <a:bodyPr wrap="square" lIns="0" tIns="0" rIns="0" bIns="0" rtlCol="0"/>
          <a:lstStyle/>
          <a:p>
            <a:endParaRPr/>
          </a:p>
        </p:txBody>
      </p:sp>
      <p:sp>
        <p:nvSpPr>
          <p:cNvPr id="214" name="object 214"/>
          <p:cNvSpPr/>
          <p:nvPr/>
        </p:nvSpPr>
        <p:spPr>
          <a:xfrm>
            <a:off x="8300892" y="5233366"/>
            <a:ext cx="508000" cy="147955"/>
          </a:xfrm>
          <a:custGeom>
            <a:avLst/>
            <a:gdLst/>
            <a:ahLst/>
            <a:cxnLst/>
            <a:rect l="l" t="t" r="r" b="b"/>
            <a:pathLst>
              <a:path w="508000" h="147954">
                <a:moveTo>
                  <a:pt x="254000" y="0"/>
                </a:moveTo>
                <a:lnTo>
                  <a:pt x="186476" y="2636"/>
                </a:lnTo>
                <a:lnTo>
                  <a:pt x="125801" y="10078"/>
                </a:lnTo>
                <a:lnTo>
                  <a:pt x="74394" y="21621"/>
                </a:lnTo>
                <a:lnTo>
                  <a:pt x="34678" y="36561"/>
                </a:lnTo>
                <a:lnTo>
                  <a:pt x="0" y="73818"/>
                </a:lnTo>
                <a:lnTo>
                  <a:pt x="9073" y="93442"/>
                </a:lnTo>
                <a:lnTo>
                  <a:pt x="74394" y="126017"/>
                </a:lnTo>
                <a:lnTo>
                  <a:pt x="125801" y="137560"/>
                </a:lnTo>
                <a:lnTo>
                  <a:pt x="186476" y="145001"/>
                </a:lnTo>
                <a:lnTo>
                  <a:pt x="254000" y="147638"/>
                </a:lnTo>
                <a:lnTo>
                  <a:pt x="321523" y="145001"/>
                </a:lnTo>
                <a:lnTo>
                  <a:pt x="382198" y="137560"/>
                </a:lnTo>
                <a:lnTo>
                  <a:pt x="433605" y="126017"/>
                </a:lnTo>
                <a:lnTo>
                  <a:pt x="473321" y="111077"/>
                </a:lnTo>
                <a:lnTo>
                  <a:pt x="508000" y="73818"/>
                </a:lnTo>
                <a:lnTo>
                  <a:pt x="498926" y="54195"/>
                </a:lnTo>
                <a:lnTo>
                  <a:pt x="433605" y="21621"/>
                </a:lnTo>
                <a:lnTo>
                  <a:pt x="382198" y="10078"/>
                </a:lnTo>
                <a:lnTo>
                  <a:pt x="321523" y="2636"/>
                </a:lnTo>
                <a:lnTo>
                  <a:pt x="254000" y="0"/>
                </a:lnTo>
                <a:close/>
              </a:path>
            </a:pathLst>
          </a:custGeom>
          <a:solidFill>
            <a:srgbClr val="ADADEB">
              <a:alpha val="54899"/>
            </a:srgbClr>
          </a:solidFill>
        </p:spPr>
        <p:txBody>
          <a:bodyPr wrap="square" lIns="0" tIns="0" rIns="0" bIns="0" rtlCol="0"/>
          <a:lstStyle/>
          <a:p>
            <a:endParaRPr/>
          </a:p>
        </p:txBody>
      </p:sp>
      <p:sp>
        <p:nvSpPr>
          <p:cNvPr id="215" name="object 215"/>
          <p:cNvSpPr/>
          <p:nvPr/>
        </p:nvSpPr>
        <p:spPr>
          <a:xfrm>
            <a:off x="8808892" y="5307980"/>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216" name="object 216"/>
          <p:cNvSpPr/>
          <p:nvPr/>
        </p:nvSpPr>
        <p:spPr>
          <a:xfrm>
            <a:off x="8300892" y="5307980"/>
            <a:ext cx="0" cy="73025"/>
          </a:xfrm>
          <a:custGeom>
            <a:avLst/>
            <a:gdLst/>
            <a:ahLst/>
            <a:cxnLst/>
            <a:rect l="l" t="t" r="r" b="b"/>
            <a:pathLst>
              <a:path h="73025">
                <a:moveTo>
                  <a:pt x="0" y="0"/>
                </a:moveTo>
                <a:lnTo>
                  <a:pt x="1" y="73025"/>
                </a:lnTo>
              </a:path>
            </a:pathLst>
          </a:custGeom>
          <a:ln w="6350">
            <a:solidFill>
              <a:srgbClr val="000000"/>
            </a:solidFill>
          </a:ln>
        </p:spPr>
        <p:txBody>
          <a:bodyPr wrap="square" lIns="0" tIns="0" rIns="0" bIns="0" rtlCol="0"/>
          <a:lstStyle/>
          <a:p>
            <a:endParaRPr/>
          </a:p>
        </p:txBody>
      </p:sp>
      <p:sp>
        <p:nvSpPr>
          <p:cNvPr id="217" name="object 217"/>
          <p:cNvSpPr/>
          <p:nvPr/>
        </p:nvSpPr>
        <p:spPr>
          <a:xfrm>
            <a:off x="8302478" y="4498355"/>
            <a:ext cx="496888" cy="812800"/>
          </a:xfrm>
          <a:prstGeom prst="rect">
            <a:avLst/>
          </a:prstGeom>
          <a:blipFill>
            <a:blip r:embed="rId61" cstate="print"/>
            <a:stretch>
              <a:fillRect/>
            </a:stretch>
          </a:blipFill>
        </p:spPr>
        <p:txBody>
          <a:bodyPr wrap="square" lIns="0" tIns="0" rIns="0" bIns="0" rtlCol="0"/>
          <a:lstStyle/>
          <a:p>
            <a:endParaRPr/>
          </a:p>
        </p:txBody>
      </p:sp>
      <p:sp>
        <p:nvSpPr>
          <p:cNvPr id="218" name="object 218"/>
          <p:cNvSpPr/>
          <p:nvPr/>
        </p:nvSpPr>
        <p:spPr>
          <a:xfrm>
            <a:off x="8296130" y="3949080"/>
            <a:ext cx="3175" cy="1452880"/>
          </a:xfrm>
          <a:custGeom>
            <a:avLst/>
            <a:gdLst/>
            <a:ahLst/>
            <a:cxnLst/>
            <a:rect l="l" t="t" r="r" b="b"/>
            <a:pathLst>
              <a:path w="3175" h="1452879">
                <a:moveTo>
                  <a:pt x="3175" y="0"/>
                </a:moveTo>
                <a:lnTo>
                  <a:pt x="0" y="1452562"/>
                </a:lnTo>
              </a:path>
            </a:pathLst>
          </a:custGeom>
          <a:ln w="3175">
            <a:solidFill>
              <a:srgbClr val="000000"/>
            </a:solidFill>
          </a:ln>
        </p:spPr>
        <p:txBody>
          <a:bodyPr wrap="square" lIns="0" tIns="0" rIns="0" bIns="0" rtlCol="0"/>
          <a:lstStyle/>
          <a:p>
            <a:endParaRPr/>
          </a:p>
        </p:txBody>
      </p:sp>
      <p:sp>
        <p:nvSpPr>
          <p:cNvPr id="219" name="object 219"/>
          <p:cNvSpPr/>
          <p:nvPr/>
        </p:nvSpPr>
        <p:spPr>
          <a:xfrm>
            <a:off x="8299305" y="3855416"/>
            <a:ext cx="503237" cy="177800"/>
          </a:xfrm>
          <a:prstGeom prst="rect">
            <a:avLst/>
          </a:prstGeom>
          <a:blipFill>
            <a:blip r:embed="rId62" cstate="print"/>
            <a:stretch>
              <a:fillRect/>
            </a:stretch>
          </a:blipFill>
        </p:spPr>
        <p:txBody>
          <a:bodyPr wrap="square" lIns="0" tIns="0" rIns="0" bIns="0" rtlCol="0"/>
          <a:lstStyle/>
          <a:p>
            <a:endParaRPr/>
          </a:p>
        </p:txBody>
      </p:sp>
      <p:sp>
        <p:nvSpPr>
          <p:cNvPr id="220" name="object 220"/>
          <p:cNvSpPr/>
          <p:nvPr/>
        </p:nvSpPr>
        <p:spPr>
          <a:xfrm>
            <a:off x="8253983" y="3761232"/>
            <a:ext cx="591312" cy="268224"/>
          </a:xfrm>
          <a:prstGeom prst="rect">
            <a:avLst/>
          </a:prstGeom>
          <a:blipFill>
            <a:blip r:embed="rId63" cstate="print"/>
            <a:stretch>
              <a:fillRect/>
            </a:stretch>
          </a:blipFill>
        </p:spPr>
        <p:txBody>
          <a:bodyPr wrap="square" lIns="0" tIns="0" rIns="0" bIns="0" rtlCol="0"/>
          <a:lstStyle/>
          <a:p>
            <a:endParaRPr/>
          </a:p>
        </p:txBody>
      </p:sp>
      <p:sp>
        <p:nvSpPr>
          <p:cNvPr id="221" name="object 221"/>
          <p:cNvSpPr/>
          <p:nvPr/>
        </p:nvSpPr>
        <p:spPr>
          <a:xfrm>
            <a:off x="8299305" y="3783980"/>
            <a:ext cx="501650" cy="177800"/>
          </a:xfrm>
          <a:custGeom>
            <a:avLst/>
            <a:gdLst/>
            <a:ahLst/>
            <a:cxnLst/>
            <a:rect l="l" t="t" r="r" b="b"/>
            <a:pathLst>
              <a:path w="501650" h="177800">
                <a:moveTo>
                  <a:pt x="250825" y="0"/>
                </a:moveTo>
                <a:lnTo>
                  <a:pt x="184145" y="3175"/>
                </a:lnTo>
                <a:lnTo>
                  <a:pt x="124228" y="12137"/>
                </a:lnTo>
                <a:lnTo>
                  <a:pt x="73465" y="26038"/>
                </a:lnTo>
                <a:lnTo>
                  <a:pt x="34245" y="44030"/>
                </a:lnTo>
                <a:lnTo>
                  <a:pt x="0" y="88900"/>
                </a:lnTo>
                <a:lnTo>
                  <a:pt x="8959" y="112533"/>
                </a:lnTo>
                <a:lnTo>
                  <a:pt x="73465" y="151761"/>
                </a:lnTo>
                <a:lnTo>
                  <a:pt x="124228" y="165662"/>
                </a:lnTo>
                <a:lnTo>
                  <a:pt x="184145" y="174624"/>
                </a:lnTo>
                <a:lnTo>
                  <a:pt x="250825" y="177800"/>
                </a:lnTo>
                <a:lnTo>
                  <a:pt x="317504" y="174624"/>
                </a:lnTo>
                <a:lnTo>
                  <a:pt x="377421" y="165662"/>
                </a:lnTo>
                <a:lnTo>
                  <a:pt x="428184" y="151761"/>
                </a:lnTo>
                <a:lnTo>
                  <a:pt x="467404" y="133769"/>
                </a:lnTo>
                <a:lnTo>
                  <a:pt x="501650" y="88900"/>
                </a:lnTo>
                <a:lnTo>
                  <a:pt x="492690" y="65266"/>
                </a:lnTo>
                <a:lnTo>
                  <a:pt x="428184" y="26038"/>
                </a:lnTo>
                <a:lnTo>
                  <a:pt x="377421" y="12137"/>
                </a:lnTo>
                <a:lnTo>
                  <a:pt x="317504" y="3175"/>
                </a:lnTo>
                <a:lnTo>
                  <a:pt x="250825" y="0"/>
                </a:lnTo>
                <a:close/>
              </a:path>
            </a:pathLst>
          </a:custGeom>
          <a:solidFill>
            <a:srgbClr val="BFBFBF"/>
          </a:solidFill>
        </p:spPr>
        <p:txBody>
          <a:bodyPr wrap="square" lIns="0" tIns="0" rIns="0" bIns="0" rtlCol="0"/>
          <a:lstStyle/>
          <a:p>
            <a:endParaRPr/>
          </a:p>
        </p:txBody>
      </p:sp>
      <p:sp>
        <p:nvSpPr>
          <p:cNvPr id="222" name="object 222"/>
          <p:cNvSpPr/>
          <p:nvPr/>
        </p:nvSpPr>
        <p:spPr>
          <a:xfrm>
            <a:off x="8299305" y="3783980"/>
            <a:ext cx="501650" cy="177800"/>
          </a:xfrm>
          <a:custGeom>
            <a:avLst/>
            <a:gdLst/>
            <a:ahLst/>
            <a:cxnLst/>
            <a:rect l="l" t="t" r="r" b="b"/>
            <a:pathLst>
              <a:path w="501650" h="177800">
                <a:moveTo>
                  <a:pt x="0" y="88900"/>
                </a:moveTo>
                <a:lnTo>
                  <a:pt x="34244" y="133769"/>
                </a:lnTo>
                <a:lnTo>
                  <a:pt x="73464" y="151761"/>
                </a:lnTo>
                <a:lnTo>
                  <a:pt x="124228" y="165662"/>
                </a:lnTo>
                <a:lnTo>
                  <a:pt x="184145" y="174624"/>
                </a:lnTo>
                <a:lnTo>
                  <a:pt x="250825" y="177800"/>
                </a:lnTo>
                <a:lnTo>
                  <a:pt x="317504" y="174624"/>
                </a:lnTo>
                <a:lnTo>
                  <a:pt x="377421" y="165662"/>
                </a:lnTo>
                <a:lnTo>
                  <a:pt x="428185" y="151761"/>
                </a:lnTo>
                <a:lnTo>
                  <a:pt x="467405" y="133769"/>
                </a:lnTo>
                <a:lnTo>
                  <a:pt x="501650" y="88900"/>
                </a:lnTo>
                <a:lnTo>
                  <a:pt x="492690" y="65266"/>
                </a:lnTo>
                <a:lnTo>
                  <a:pt x="428185" y="26038"/>
                </a:lnTo>
                <a:lnTo>
                  <a:pt x="377421" y="12137"/>
                </a:lnTo>
                <a:lnTo>
                  <a:pt x="317504" y="3175"/>
                </a:lnTo>
                <a:lnTo>
                  <a:pt x="250825" y="0"/>
                </a:lnTo>
                <a:lnTo>
                  <a:pt x="184145" y="3175"/>
                </a:lnTo>
                <a:lnTo>
                  <a:pt x="124228" y="12137"/>
                </a:lnTo>
                <a:lnTo>
                  <a:pt x="73464" y="26038"/>
                </a:lnTo>
                <a:lnTo>
                  <a:pt x="34244" y="44030"/>
                </a:lnTo>
                <a:lnTo>
                  <a:pt x="0" y="88900"/>
                </a:lnTo>
                <a:close/>
              </a:path>
            </a:pathLst>
          </a:custGeom>
          <a:ln w="6350">
            <a:solidFill>
              <a:srgbClr val="000000"/>
            </a:solidFill>
          </a:ln>
        </p:spPr>
        <p:txBody>
          <a:bodyPr wrap="square" lIns="0" tIns="0" rIns="0" bIns="0" rtlCol="0"/>
          <a:lstStyle/>
          <a:p>
            <a:endParaRPr/>
          </a:p>
        </p:txBody>
      </p:sp>
      <p:sp>
        <p:nvSpPr>
          <p:cNvPr id="223" name="object 223"/>
          <p:cNvSpPr/>
          <p:nvPr/>
        </p:nvSpPr>
        <p:spPr>
          <a:xfrm>
            <a:off x="8360664" y="3800855"/>
            <a:ext cx="377951" cy="146304"/>
          </a:xfrm>
          <a:prstGeom prst="rect">
            <a:avLst/>
          </a:prstGeom>
          <a:blipFill>
            <a:blip r:embed="rId64" cstate="print"/>
            <a:stretch>
              <a:fillRect/>
            </a:stretch>
          </a:blipFill>
        </p:spPr>
        <p:txBody>
          <a:bodyPr wrap="square" lIns="0" tIns="0" rIns="0" bIns="0" rtlCol="0"/>
          <a:lstStyle/>
          <a:p>
            <a:endParaRPr/>
          </a:p>
        </p:txBody>
      </p:sp>
      <p:sp>
        <p:nvSpPr>
          <p:cNvPr id="224" name="object 224"/>
          <p:cNvSpPr/>
          <p:nvPr/>
        </p:nvSpPr>
        <p:spPr>
          <a:xfrm>
            <a:off x="8402492" y="3820491"/>
            <a:ext cx="295275" cy="63500"/>
          </a:xfrm>
          <a:custGeom>
            <a:avLst/>
            <a:gdLst/>
            <a:ahLst/>
            <a:cxnLst/>
            <a:rect l="l" t="t" r="r" b="b"/>
            <a:pathLst>
              <a:path w="295275" h="63500">
                <a:moveTo>
                  <a:pt x="127399" y="28113"/>
                </a:moveTo>
                <a:lnTo>
                  <a:pt x="56432" y="28113"/>
                </a:lnTo>
                <a:lnTo>
                  <a:pt x="148838" y="63500"/>
                </a:lnTo>
                <a:lnTo>
                  <a:pt x="217678" y="35431"/>
                </a:lnTo>
                <a:lnTo>
                  <a:pt x="147166" y="35431"/>
                </a:lnTo>
                <a:lnTo>
                  <a:pt x="127399" y="28113"/>
                </a:lnTo>
                <a:close/>
              </a:path>
              <a:path w="295275" h="63500">
                <a:moveTo>
                  <a:pt x="237998" y="0"/>
                </a:moveTo>
                <a:lnTo>
                  <a:pt x="147166" y="35431"/>
                </a:lnTo>
                <a:lnTo>
                  <a:pt x="217678" y="35431"/>
                </a:lnTo>
                <a:lnTo>
                  <a:pt x="238940" y="26762"/>
                </a:lnTo>
                <a:lnTo>
                  <a:pt x="264150" y="26762"/>
                </a:lnTo>
                <a:lnTo>
                  <a:pt x="295275" y="14099"/>
                </a:lnTo>
                <a:lnTo>
                  <a:pt x="237998" y="0"/>
                </a:lnTo>
                <a:close/>
              </a:path>
              <a:path w="295275" h="63500">
                <a:moveTo>
                  <a:pt x="51955" y="184"/>
                </a:moveTo>
                <a:lnTo>
                  <a:pt x="0" y="15535"/>
                </a:lnTo>
                <a:lnTo>
                  <a:pt x="41492" y="31934"/>
                </a:lnTo>
                <a:lnTo>
                  <a:pt x="56432" y="28113"/>
                </a:lnTo>
                <a:lnTo>
                  <a:pt x="127399" y="28113"/>
                </a:lnTo>
                <a:lnTo>
                  <a:pt x="51955" y="184"/>
                </a:lnTo>
                <a:close/>
              </a:path>
              <a:path w="295275" h="63500">
                <a:moveTo>
                  <a:pt x="264150" y="26762"/>
                </a:moveTo>
                <a:lnTo>
                  <a:pt x="238940" y="26762"/>
                </a:lnTo>
                <a:lnTo>
                  <a:pt x="252660" y="31437"/>
                </a:lnTo>
                <a:lnTo>
                  <a:pt x="264150" y="26762"/>
                </a:lnTo>
                <a:close/>
              </a:path>
            </a:pathLst>
          </a:custGeom>
          <a:solidFill>
            <a:srgbClr val="262699"/>
          </a:solidFill>
        </p:spPr>
        <p:txBody>
          <a:bodyPr wrap="square" lIns="0" tIns="0" rIns="0" bIns="0" rtlCol="0"/>
          <a:lstStyle/>
          <a:p>
            <a:endParaRPr/>
          </a:p>
        </p:txBody>
      </p:sp>
      <p:sp>
        <p:nvSpPr>
          <p:cNvPr id="225" name="object 225"/>
          <p:cNvSpPr/>
          <p:nvPr/>
        </p:nvSpPr>
        <p:spPr>
          <a:xfrm>
            <a:off x="8555735" y="3855720"/>
            <a:ext cx="192024" cy="137160"/>
          </a:xfrm>
          <a:prstGeom prst="rect">
            <a:avLst/>
          </a:prstGeom>
          <a:blipFill>
            <a:blip r:embed="rId65" cstate="print"/>
            <a:stretch>
              <a:fillRect/>
            </a:stretch>
          </a:blipFill>
        </p:spPr>
        <p:txBody>
          <a:bodyPr wrap="square" lIns="0" tIns="0" rIns="0" bIns="0" rtlCol="0"/>
          <a:lstStyle/>
          <a:p>
            <a:endParaRPr/>
          </a:p>
        </p:txBody>
      </p:sp>
      <p:sp>
        <p:nvSpPr>
          <p:cNvPr id="226" name="object 226"/>
          <p:cNvSpPr/>
          <p:nvPr/>
        </p:nvSpPr>
        <p:spPr>
          <a:xfrm>
            <a:off x="8596167" y="3874466"/>
            <a:ext cx="109855" cy="53975"/>
          </a:xfrm>
          <a:custGeom>
            <a:avLst/>
            <a:gdLst/>
            <a:ahLst/>
            <a:cxnLst/>
            <a:rect l="l" t="t" r="r" b="b"/>
            <a:pathLst>
              <a:path w="109854" h="53975">
                <a:moveTo>
                  <a:pt x="0" y="0"/>
                </a:moveTo>
                <a:lnTo>
                  <a:pt x="121" y="16345"/>
                </a:lnTo>
                <a:lnTo>
                  <a:pt x="369" y="28521"/>
                </a:lnTo>
                <a:lnTo>
                  <a:pt x="69336" y="53975"/>
                </a:lnTo>
                <a:lnTo>
                  <a:pt x="109537" y="41708"/>
                </a:lnTo>
                <a:lnTo>
                  <a:pt x="0" y="0"/>
                </a:lnTo>
                <a:close/>
              </a:path>
            </a:pathLst>
          </a:custGeom>
          <a:solidFill>
            <a:srgbClr val="262699"/>
          </a:solidFill>
        </p:spPr>
        <p:txBody>
          <a:bodyPr wrap="square" lIns="0" tIns="0" rIns="0" bIns="0" rtlCol="0"/>
          <a:lstStyle/>
          <a:p>
            <a:endParaRPr/>
          </a:p>
        </p:txBody>
      </p:sp>
      <p:sp>
        <p:nvSpPr>
          <p:cNvPr id="227" name="object 227"/>
          <p:cNvSpPr/>
          <p:nvPr/>
        </p:nvSpPr>
        <p:spPr>
          <a:xfrm>
            <a:off x="8357616" y="3858767"/>
            <a:ext cx="188975" cy="134112"/>
          </a:xfrm>
          <a:prstGeom prst="rect">
            <a:avLst/>
          </a:prstGeom>
          <a:blipFill>
            <a:blip r:embed="rId66" cstate="print"/>
            <a:stretch>
              <a:fillRect/>
            </a:stretch>
          </a:blipFill>
        </p:spPr>
        <p:txBody>
          <a:bodyPr wrap="square" lIns="0" tIns="0" rIns="0" bIns="0" rtlCol="0"/>
          <a:lstStyle/>
          <a:p>
            <a:endParaRPr/>
          </a:p>
        </p:txBody>
      </p:sp>
      <p:sp>
        <p:nvSpPr>
          <p:cNvPr id="228" name="object 228"/>
          <p:cNvSpPr/>
          <p:nvPr/>
        </p:nvSpPr>
        <p:spPr>
          <a:xfrm>
            <a:off x="8397729" y="3876055"/>
            <a:ext cx="106680" cy="52705"/>
          </a:xfrm>
          <a:custGeom>
            <a:avLst/>
            <a:gdLst/>
            <a:ahLst/>
            <a:cxnLst/>
            <a:rect l="l" t="t" r="r" b="b"/>
            <a:pathLst>
              <a:path w="106679" h="52704">
                <a:moveTo>
                  <a:pt x="104910" y="0"/>
                </a:moveTo>
                <a:lnTo>
                  <a:pt x="0" y="40507"/>
                </a:lnTo>
                <a:lnTo>
                  <a:pt x="38479" y="52386"/>
                </a:lnTo>
                <a:lnTo>
                  <a:pt x="106363" y="25279"/>
                </a:lnTo>
                <a:lnTo>
                  <a:pt x="104910" y="0"/>
                </a:lnTo>
                <a:close/>
              </a:path>
            </a:pathLst>
          </a:custGeom>
          <a:solidFill>
            <a:srgbClr val="262699"/>
          </a:solidFill>
        </p:spPr>
        <p:txBody>
          <a:bodyPr wrap="square" lIns="0" tIns="0" rIns="0" bIns="0" rtlCol="0"/>
          <a:lstStyle/>
          <a:p>
            <a:endParaRPr/>
          </a:p>
        </p:txBody>
      </p:sp>
      <p:sp>
        <p:nvSpPr>
          <p:cNvPr id="229" name="object 229"/>
          <p:cNvSpPr/>
          <p:nvPr/>
        </p:nvSpPr>
        <p:spPr>
          <a:xfrm>
            <a:off x="8253983" y="3849623"/>
            <a:ext cx="91440" cy="152400"/>
          </a:xfrm>
          <a:prstGeom prst="rect">
            <a:avLst/>
          </a:prstGeom>
          <a:blipFill>
            <a:blip r:embed="rId67" cstate="print"/>
            <a:stretch>
              <a:fillRect/>
            </a:stretch>
          </a:blipFill>
        </p:spPr>
        <p:txBody>
          <a:bodyPr wrap="square" lIns="0" tIns="0" rIns="0" bIns="0" rtlCol="0"/>
          <a:lstStyle/>
          <a:p>
            <a:endParaRPr/>
          </a:p>
        </p:txBody>
      </p:sp>
      <p:sp>
        <p:nvSpPr>
          <p:cNvPr id="230" name="object 230"/>
          <p:cNvSpPr/>
          <p:nvPr/>
        </p:nvSpPr>
        <p:spPr>
          <a:xfrm>
            <a:off x="8299305" y="3872879"/>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231" name="object 231"/>
          <p:cNvSpPr/>
          <p:nvPr/>
        </p:nvSpPr>
        <p:spPr>
          <a:xfrm>
            <a:off x="8756904" y="3852671"/>
            <a:ext cx="91440" cy="155448"/>
          </a:xfrm>
          <a:prstGeom prst="rect">
            <a:avLst/>
          </a:prstGeom>
          <a:blipFill>
            <a:blip r:embed="rId68" cstate="print"/>
            <a:stretch>
              <a:fillRect/>
            </a:stretch>
          </a:blipFill>
        </p:spPr>
        <p:txBody>
          <a:bodyPr wrap="square" lIns="0" tIns="0" rIns="0" bIns="0" rtlCol="0"/>
          <a:lstStyle/>
          <a:p>
            <a:endParaRPr/>
          </a:p>
        </p:txBody>
      </p:sp>
      <p:sp>
        <p:nvSpPr>
          <p:cNvPr id="232" name="object 232"/>
          <p:cNvSpPr/>
          <p:nvPr/>
        </p:nvSpPr>
        <p:spPr>
          <a:xfrm>
            <a:off x="8800955" y="3877642"/>
            <a:ext cx="1905" cy="68580"/>
          </a:xfrm>
          <a:custGeom>
            <a:avLst/>
            <a:gdLst/>
            <a:ahLst/>
            <a:cxnLst/>
            <a:rect l="l" t="t" r="r" b="b"/>
            <a:pathLst>
              <a:path w="1904" h="68579">
                <a:moveTo>
                  <a:pt x="794" y="-3175"/>
                </a:moveTo>
                <a:lnTo>
                  <a:pt x="794" y="71438"/>
                </a:lnTo>
              </a:path>
            </a:pathLst>
          </a:custGeom>
          <a:ln w="7938">
            <a:solidFill>
              <a:srgbClr val="000000"/>
            </a:solidFill>
          </a:ln>
        </p:spPr>
        <p:txBody>
          <a:bodyPr wrap="square" lIns="0" tIns="0" rIns="0" bIns="0" rtlCol="0"/>
          <a:lstStyle/>
          <a:p>
            <a:endParaRPr/>
          </a:p>
        </p:txBody>
      </p:sp>
      <p:sp>
        <p:nvSpPr>
          <p:cNvPr id="233" name="object 233"/>
          <p:cNvSpPr/>
          <p:nvPr/>
        </p:nvSpPr>
        <p:spPr>
          <a:xfrm>
            <a:off x="4082905" y="2382465"/>
            <a:ext cx="344805" cy="1789430"/>
          </a:xfrm>
          <a:custGeom>
            <a:avLst/>
            <a:gdLst/>
            <a:ahLst/>
            <a:cxnLst/>
            <a:rect l="l" t="t" r="r" b="b"/>
            <a:pathLst>
              <a:path w="344804" h="1789429">
                <a:moveTo>
                  <a:pt x="31750" y="1693614"/>
                </a:moveTo>
                <a:lnTo>
                  <a:pt x="0" y="1693614"/>
                </a:lnTo>
                <a:lnTo>
                  <a:pt x="47625" y="1788864"/>
                </a:lnTo>
                <a:lnTo>
                  <a:pt x="87312" y="1709489"/>
                </a:lnTo>
                <a:lnTo>
                  <a:pt x="31750" y="1709489"/>
                </a:lnTo>
                <a:lnTo>
                  <a:pt x="31750" y="1693614"/>
                </a:lnTo>
                <a:close/>
              </a:path>
              <a:path w="344804" h="1789429">
                <a:moveTo>
                  <a:pt x="248950" y="31744"/>
                </a:moveTo>
                <a:lnTo>
                  <a:pt x="38672" y="35777"/>
                </a:lnTo>
                <a:lnTo>
                  <a:pt x="31750" y="42834"/>
                </a:lnTo>
                <a:lnTo>
                  <a:pt x="31750" y="1709489"/>
                </a:lnTo>
                <a:lnTo>
                  <a:pt x="63500" y="1709489"/>
                </a:lnTo>
                <a:lnTo>
                  <a:pt x="63500" y="67355"/>
                </a:lnTo>
                <a:lnTo>
                  <a:pt x="47928" y="67355"/>
                </a:lnTo>
                <a:lnTo>
                  <a:pt x="63500" y="51483"/>
                </a:lnTo>
                <a:lnTo>
                  <a:pt x="249329" y="51483"/>
                </a:lnTo>
                <a:lnTo>
                  <a:pt x="248950" y="31744"/>
                </a:lnTo>
                <a:close/>
              </a:path>
              <a:path w="344804" h="1789429">
                <a:moveTo>
                  <a:pt x="95250" y="1693614"/>
                </a:moveTo>
                <a:lnTo>
                  <a:pt x="63500" y="1693614"/>
                </a:lnTo>
                <a:lnTo>
                  <a:pt x="63500" y="1709489"/>
                </a:lnTo>
                <a:lnTo>
                  <a:pt x="87312" y="1709489"/>
                </a:lnTo>
                <a:lnTo>
                  <a:pt x="95250" y="1693614"/>
                </a:lnTo>
                <a:close/>
              </a:path>
              <a:path w="344804" h="1789429">
                <a:moveTo>
                  <a:pt x="314357" y="31440"/>
                </a:moveTo>
                <a:lnTo>
                  <a:pt x="264822" y="31440"/>
                </a:lnTo>
                <a:lnTo>
                  <a:pt x="265431" y="63183"/>
                </a:lnTo>
                <a:lnTo>
                  <a:pt x="249559" y="63488"/>
                </a:lnTo>
                <a:lnTo>
                  <a:pt x="250168" y="95232"/>
                </a:lnTo>
                <a:lnTo>
                  <a:pt x="344487" y="45789"/>
                </a:lnTo>
                <a:lnTo>
                  <a:pt x="314357" y="31440"/>
                </a:lnTo>
                <a:close/>
              </a:path>
              <a:path w="344804" h="1789429">
                <a:moveTo>
                  <a:pt x="63500" y="51483"/>
                </a:moveTo>
                <a:lnTo>
                  <a:pt x="47928" y="67355"/>
                </a:lnTo>
                <a:lnTo>
                  <a:pt x="63500" y="67057"/>
                </a:lnTo>
                <a:lnTo>
                  <a:pt x="63500" y="51483"/>
                </a:lnTo>
                <a:close/>
              </a:path>
              <a:path w="344804" h="1789429">
                <a:moveTo>
                  <a:pt x="63500" y="67057"/>
                </a:moveTo>
                <a:lnTo>
                  <a:pt x="47928" y="67355"/>
                </a:lnTo>
                <a:lnTo>
                  <a:pt x="63500" y="67355"/>
                </a:lnTo>
                <a:lnTo>
                  <a:pt x="63500" y="67057"/>
                </a:lnTo>
                <a:close/>
              </a:path>
              <a:path w="344804" h="1789429">
                <a:moveTo>
                  <a:pt x="249329" y="51483"/>
                </a:moveTo>
                <a:lnTo>
                  <a:pt x="63500" y="51483"/>
                </a:lnTo>
                <a:lnTo>
                  <a:pt x="63500" y="67057"/>
                </a:lnTo>
                <a:lnTo>
                  <a:pt x="249559" y="63488"/>
                </a:lnTo>
                <a:lnTo>
                  <a:pt x="249329" y="51483"/>
                </a:lnTo>
                <a:close/>
              </a:path>
              <a:path w="344804" h="1789429">
                <a:moveTo>
                  <a:pt x="264822" y="31440"/>
                </a:moveTo>
                <a:lnTo>
                  <a:pt x="248950" y="31744"/>
                </a:lnTo>
                <a:lnTo>
                  <a:pt x="249559" y="63488"/>
                </a:lnTo>
                <a:lnTo>
                  <a:pt x="265431" y="63183"/>
                </a:lnTo>
                <a:lnTo>
                  <a:pt x="264822" y="31440"/>
                </a:lnTo>
                <a:close/>
              </a:path>
              <a:path w="344804" h="1789429">
                <a:moveTo>
                  <a:pt x="248342" y="0"/>
                </a:moveTo>
                <a:lnTo>
                  <a:pt x="248950" y="31744"/>
                </a:lnTo>
                <a:lnTo>
                  <a:pt x="264822" y="31440"/>
                </a:lnTo>
                <a:lnTo>
                  <a:pt x="314357" y="31440"/>
                </a:lnTo>
                <a:lnTo>
                  <a:pt x="248342" y="0"/>
                </a:lnTo>
                <a:close/>
              </a:path>
            </a:pathLst>
          </a:custGeom>
          <a:solidFill>
            <a:srgbClr val="CC0000"/>
          </a:solidFill>
        </p:spPr>
        <p:txBody>
          <a:bodyPr wrap="square" lIns="0" tIns="0" rIns="0" bIns="0" rtlCol="0"/>
          <a:lstStyle/>
          <a:p>
            <a:endParaRPr/>
          </a:p>
        </p:txBody>
      </p:sp>
      <p:sp>
        <p:nvSpPr>
          <p:cNvPr id="234" name="object 234"/>
          <p:cNvSpPr/>
          <p:nvPr/>
        </p:nvSpPr>
        <p:spPr>
          <a:xfrm>
            <a:off x="8161192" y="2375866"/>
            <a:ext cx="433705" cy="2348230"/>
          </a:xfrm>
          <a:custGeom>
            <a:avLst/>
            <a:gdLst/>
            <a:ahLst/>
            <a:cxnLst/>
            <a:rect l="l" t="t" r="r" b="b"/>
            <a:pathLst>
              <a:path w="433704" h="2348229">
                <a:moveTo>
                  <a:pt x="369887" y="2252663"/>
                </a:moveTo>
                <a:lnTo>
                  <a:pt x="338137" y="2252663"/>
                </a:lnTo>
                <a:lnTo>
                  <a:pt x="385762" y="2347913"/>
                </a:lnTo>
                <a:lnTo>
                  <a:pt x="425450" y="2268537"/>
                </a:lnTo>
                <a:lnTo>
                  <a:pt x="369887" y="2268537"/>
                </a:lnTo>
                <a:lnTo>
                  <a:pt x="369887" y="2252663"/>
                </a:lnTo>
                <a:close/>
              </a:path>
              <a:path w="433704" h="2348229">
                <a:moveTo>
                  <a:pt x="369887" y="47625"/>
                </a:moveTo>
                <a:lnTo>
                  <a:pt x="369887" y="2268537"/>
                </a:lnTo>
                <a:lnTo>
                  <a:pt x="401637" y="2268537"/>
                </a:lnTo>
                <a:lnTo>
                  <a:pt x="401637" y="63500"/>
                </a:lnTo>
                <a:lnTo>
                  <a:pt x="385762" y="63500"/>
                </a:lnTo>
                <a:lnTo>
                  <a:pt x="369887" y="47625"/>
                </a:lnTo>
                <a:close/>
              </a:path>
              <a:path w="433704" h="2348229">
                <a:moveTo>
                  <a:pt x="433387" y="2252663"/>
                </a:moveTo>
                <a:lnTo>
                  <a:pt x="401637" y="2252663"/>
                </a:lnTo>
                <a:lnTo>
                  <a:pt x="401637" y="2268537"/>
                </a:lnTo>
                <a:lnTo>
                  <a:pt x="425450" y="2268537"/>
                </a:lnTo>
                <a:lnTo>
                  <a:pt x="433387" y="2252663"/>
                </a:lnTo>
                <a:close/>
              </a:path>
              <a:path w="433704" h="2348229">
                <a:moveTo>
                  <a:pt x="95250" y="0"/>
                </a:moveTo>
                <a:lnTo>
                  <a:pt x="0" y="47625"/>
                </a:lnTo>
                <a:lnTo>
                  <a:pt x="95250" y="95250"/>
                </a:lnTo>
                <a:lnTo>
                  <a:pt x="95250" y="63500"/>
                </a:lnTo>
                <a:lnTo>
                  <a:pt x="79375" y="63500"/>
                </a:lnTo>
                <a:lnTo>
                  <a:pt x="79375" y="31750"/>
                </a:lnTo>
                <a:lnTo>
                  <a:pt x="95250" y="31750"/>
                </a:lnTo>
                <a:lnTo>
                  <a:pt x="95250" y="0"/>
                </a:lnTo>
                <a:close/>
              </a:path>
              <a:path w="433704" h="2348229">
                <a:moveTo>
                  <a:pt x="95250" y="31750"/>
                </a:moveTo>
                <a:lnTo>
                  <a:pt x="79375" y="31750"/>
                </a:lnTo>
                <a:lnTo>
                  <a:pt x="79375" y="63500"/>
                </a:lnTo>
                <a:lnTo>
                  <a:pt x="95250" y="63500"/>
                </a:lnTo>
                <a:lnTo>
                  <a:pt x="95250" y="31750"/>
                </a:lnTo>
                <a:close/>
              </a:path>
              <a:path w="433704" h="2348229">
                <a:moveTo>
                  <a:pt x="394529" y="31750"/>
                </a:moveTo>
                <a:lnTo>
                  <a:pt x="95250" y="31750"/>
                </a:lnTo>
                <a:lnTo>
                  <a:pt x="95250" y="63500"/>
                </a:lnTo>
                <a:lnTo>
                  <a:pt x="369887" y="63500"/>
                </a:lnTo>
                <a:lnTo>
                  <a:pt x="369887" y="47625"/>
                </a:lnTo>
                <a:lnTo>
                  <a:pt x="401637" y="47625"/>
                </a:lnTo>
                <a:lnTo>
                  <a:pt x="401637" y="38858"/>
                </a:lnTo>
                <a:lnTo>
                  <a:pt x="394529" y="31750"/>
                </a:lnTo>
                <a:close/>
              </a:path>
              <a:path w="433704" h="2348229">
                <a:moveTo>
                  <a:pt x="401637" y="47625"/>
                </a:moveTo>
                <a:lnTo>
                  <a:pt x="369887" y="47625"/>
                </a:lnTo>
                <a:lnTo>
                  <a:pt x="385762" y="63500"/>
                </a:lnTo>
                <a:lnTo>
                  <a:pt x="401637" y="63500"/>
                </a:lnTo>
                <a:lnTo>
                  <a:pt x="401637" y="47625"/>
                </a:lnTo>
                <a:close/>
              </a:path>
            </a:pathLst>
          </a:custGeom>
          <a:solidFill>
            <a:srgbClr val="CC0000"/>
          </a:solidFill>
        </p:spPr>
        <p:txBody>
          <a:bodyPr wrap="square" lIns="0" tIns="0" rIns="0" bIns="0" rtlCol="0"/>
          <a:lstStyle/>
          <a:p>
            <a:endParaRPr/>
          </a:p>
        </p:txBody>
      </p:sp>
      <p:sp>
        <p:nvSpPr>
          <p:cNvPr id="235" name="object 235"/>
          <p:cNvSpPr/>
          <p:nvPr/>
        </p:nvSpPr>
        <p:spPr>
          <a:xfrm>
            <a:off x="7493220" y="2675905"/>
            <a:ext cx="102870" cy="2062480"/>
          </a:xfrm>
          <a:custGeom>
            <a:avLst/>
            <a:gdLst/>
            <a:ahLst/>
            <a:cxnLst/>
            <a:rect l="l" t="t" r="r" b="b"/>
            <a:pathLst>
              <a:path w="102870" h="2062479">
                <a:moveTo>
                  <a:pt x="0" y="1966728"/>
                </a:moveTo>
                <a:lnTo>
                  <a:pt x="47257" y="2062161"/>
                </a:lnTo>
                <a:lnTo>
                  <a:pt x="87298" y="1982845"/>
                </a:lnTo>
                <a:lnTo>
                  <a:pt x="63439" y="1982845"/>
                </a:lnTo>
                <a:lnTo>
                  <a:pt x="31689" y="1982724"/>
                </a:lnTo>
                <a:lnTo>
                  <a:pt x="31750" y="1966850"/>
                </a:lnTo>
                <a:lnTo>
                  <a:pt x="0" y="1966728"/>
                </a:lnTo>
                <a:close/>
              </a:path>
              <a:path w="102870" h="2062479">
                <a:moveTo>
                  <a:pt x="31750" y="1966850"/>
                </a:moveTo>
                <a:lnTo>
                  <a:pt x="31689" y="1982724"/>
                </a:lnTo>
                <a:lnTo>
                  <a:pt x="63439" y="1982845"/>
                </a:lnTo>
                <a:lnTo>
                  <a:pt x="63500" y="1966973"/>
                </a:lnTo>
                <a:lnTo>
                  <a:pt x="31750" y="1966850"/>
                </a:lnTo>
                <a:close/>
              </a:path>
              <a:path w="102870" h="2062479">
                <a:moveTo>
                  <a:pt x="63500" y="1966973"/>
                </a:moveTo>
                <a:lnTo>
                  <a:pt x="63439" y="1982845"/>
                </a:lnTo>
                <a:lnTo>
                  <a:pt x="87298" y="1982845"/>
                </a:lnTo>
                <a:lnTo>
                  <a:pt x="95250" y="1967095"/>
                </a:lnTo>
                <a:lnTo>
                  <a:pt x="63500" y="1966973"/>
                </a:lnTo>
                <a:close/>
              </a:path>
              <a:path w="102870" h="2062479">
                <a:moveTo>
                  <a:pt x="38954" y="95187"/>
                </a:moveTo>
                <a:lnTo>
                  <a:pt x="31750" y="1966850"/>
                </a:lnTo>
                <a:lnTo>
                  <a:pt x="63500" y="1966973"/>
                </a:lnTo>
                <a:lnTo>
                  <a:pt x="70704" y="95309"/>
                </a:lnTo>
                <a:lnTo>
                  <a:pt x="38954" y="95187"/>
                </a:lnTo>
                <a:close/>
              </a:path>
              <a:path w="102870" h="2062479">
                <a:moveTo>
                  <a:pt x="94474" y="79316"/>
                </a:moveTo>
                <a:lnTo>
                  <a:pt x="39015" y="79316"/>
                </a:lnTo>
                <a:lnTo>
                  <a:pt x="70765" y="79438"/>
                </a:lnTo>
                <a:lnTo>
                  <a:pt x="70704" y="95309"/>
                </a:lnTo>
                <a:lnTo>
                  <a:pt x="102454" y="95431"/>
                </a:lnTo>
                <a:lnTo>
                  <a:pt x="94474" y="79316"/>
                </a:lnTo>
                <a:close/>
              </a:path>
              <a:path w="102870" h="2062479">
                <a:moveTo>
                  <a:pt x="39015" y="79316"/>
                </a:moveTo>
                <a:lnTo>
                  <a:pt x="38954" y="95187"/>
                </a:lnTo>
                <a:lnTo>
                  <a:pt x="70704" y="95309"/>
                </a:lnTo>
                <a:lnTo>
                  <a:pt x="70765" y="79438"/>
                </a:lnTo>
                <a:lnTo>
                  <a:pt x="39015" y="79316"/>
                </a:lnTo>
                <a:close/>
              </a:path>
              <a:path w="102870" h="2062479">
                <a:moveTo>
                  <a:pt x="55196" y="0"/>
                </a:moveTo>
                <a:lnTo>
                  <a:pt x="7204" y="95065"/>
                </a:lnTo>
                <a:lnTo>
                  <a:pt x="38954" y="95187"/>
                </a:lnTo>
                <a:lnTo>
                  <a:pt x="39015" y="79316"/>
                </a:lnTo>
                <a:lnTo>
                  <a:pt x="94474" y="79316"/>
                </a:lnTo>
                <a:lnTo>
                  <a:pt x="55196" y="0"/>
                </a:lnTo>
                <a:close/>
              </a:path>
            </a:pathLst>
          </a:custGeom>
          <a:solidFill>
            <a:srgbClr val="CC0000"/>
          </a:solidFill>
        </p:spPr>
        <p:txBody>
          <a:bodyPr wrap="square" lIns="0" tIns="0" rIns="0" bIns="0" rtlCol="0"/>
          <a:lstStyle/>
          <a:p>
            <a:endParaRPr/>
          </a:p>
        </p:txBody>
      </p:sp>
      <p:sp>
        <p:nvSpPr>
          <p:cNvPr id="236" name="object 236"/>
          <p:cNvSpPr/>
          <p:nvPr/>
        </p:nvSpPr>
        <p:spPr>
          <a:xfrm>
            <a:off x="6301461" y="2696541"/>
            <a:ext cx="111125" cy="2037080"/>
          </a:xfrm>
          <a:custGeom>
            <a:avLst/>
            <a:gdLst/>
            <a:ahLst/>
            <a:cxnLst/>
            <a:rect l="l" t="t" r="r" b="b"/>
            <a:pathLst>
              <a:path w="111125" h="2037079">
                <a:moveTo>
                  <a:pt x="0" y="1941108"/>
                </a:moveTo>
                <a:lnTo>
                  <a:pt x="46805" y="2036763"/>
                </a:lnTo>
                <a:lnTo>
                  <a:pt x="87277" y="1957525"/>
                </a:lnTo>
                <a:lnTo>
                  <a:pt x="63361" y="1957525"/>
                </a:lnTo>
                <a:lnTo>
                  <a:pt x="31612" y="1957252"/>
                </a:lnTo>
                <a:lnTo>
                  <a:pt x="31748" y="1941380"/>
                </a:lnTo>
                <a:lnTo>
                  <a:pt x="0" y="1941108"/>
                </a:lnTo>
                <a:close/>
              </a:path>
              <a:path w="111125" h="2037079">
                <a:moveTo>
                  <a:pt x="31748" y="1941380"/>
                </a:moveTo>
                <a:lnTo>
                  <a:pt x="31612" y="1957252"/>
                </a:lnTo>
                <a:lnTo>
                  <a:pt x="63361" y="1957525"/>
                </a:lnTo>
                <a:lnTo>
                  <a:pt x="63497" y="1941653"/>
                </a:lnTo>
                <a:lnTo>
                  <a:pt x="31748" y="1941380"/>
                </a:lnTo>
                <a:close/>
              </a:path>
              <a:path w="111125" h="2037079">
                <a:moveTo>
                  <a:pt x="63497" y="1941653"/>
                </a:moveTo>
                <a:lnTo>
                  <a:pt x="63361" y="1957525"/>
                </a:lnTo>
                <a:lnTo>
                  <a:pt x="87277" y="1957525"/>
                </a:lnTo>
                <a:lnTo>
                  <a:pt x="95246" y="1941925"/>
                </a:lnTo>
                <a:lnTo>
                  <a:pt x="63497" y="1941653"/>
                </a:lnTo>
                <a:close/>
              </a:path>
              <a:path w="111125" h="2037079">
                <a:moveTo>
                  <a:pt x="47576" y="95110"/>
                </a:moveTo>
                <a:lnTo>
                  <a:pt x="31748" y="1941380"/>
                </a:lnTo>
                <a:lnTo>
                  <a:pt x="63497" y="1941653"/>
                </a:lnTo>
                <a:lnTo>
                  <a:pt x="79326" y="95382"/>
                </a:lnTo>
                <a:lnTo>
                  <a:pt x="47576" y="95110"/>
                </a:lnTo>
                <a:close/>
              </a:path>
              <a:path w="111125" h="2037079">
                <a:moveTo>
                  <a:pt x="103040" y="79237"/>
                </a:moveTo>
                <a:lnTo>
                  <a:pt x="47712" y="79237"/>
                </a:lnTo>
                <a:lnTo>
                  <a:pt x="79462" y="79509"/>
                </a:lnTo>
                <a:lnTo>
                  <a:pt x="79326" y="95382"/>
                </a:lnTo>
                <a:lnTo>
                  <a:pt x="111074" y="95655"/>
                </a:lnTo>
                <a:lnTo>
                  <a:pt x="103040" y="79237"/>
                </a:lnTo>
                <a:close/>
              </a:path>
              <a:path w="111125" h="2037079">
                <a:moveTo>
                  <a:pt x="47712" y="79237"/>
                </a:moveTo>
                <a:lnTo>
                  <a:pt x="47576" y="95110"/>
                </a:lnTo>
                <a:lnTo>
                  <a:pt x="79326" y="95382"/>
                </a:lnTo>
                <a:lnTo>
                  <a:pt x="79462" y="79509"/>
                </a:lnTo>
                <a:lnTo>
                  <a:pt x="47712" y="79237"/>
                </a:lnTo>
                <a:close/>
              </a:path>
              <a:path w="111125" h="2037079">
                <a:moveTo>
                  <a:pt x="64268" y="0"/>
                </a:moveTo>
                <a:lnTo>
                  <a:pt x="15828" y="94838"/>
                </a:lnTo>
                <a:lnTo>
                  <a:pt x="47576" y="95110"/>
                </a:lnTo>
                <a:lnTo>
                  <a:pt x="47712" y="79237"/>
                </a:lnTo>
                <a:lnTo>
                  <a:pt x="103040" y="79237"/>
                </a:lnTo>
                <a:lnTo>
                  <a:pt x="64268" y="0"/>
                </a:lnTo>
                <a:close/>
              </a:path>
            </a:pathLst>
          </a:custGeom>
          <a:solidFill>
            <a:srgbClr val="CC0000"/>
          </a:solidFill>
        </p:spPr>
        <p:txBody>
          <a:bodyPr wrap="square" lIns="0" tIns="0" rIns="0" bIns="0" rtlCol="0"/>
          <a:lstStyle/>
          <a:p>
            <a:endParaRPr/>
          </a:p>
        </p:txBody>
      </p:sp>
      <p:sp>
        <p:nvSpPr>
          <p:cNvPr id="237" name="object 237"/>
          <p:cNvSpPr/>
          <p:nvPr/>
        </p:nvSpPr>
        <p:spPr>
          <a:xfrm>
            <a:off x="5508938" y="2750516"/>
            <a:ext cx="104139" cy="1983105"/>
          </a:xfrm>
          <a:custGeom>
            <a:avLst/>
            <a:gdLst/>
            <a:ahLst/>
            <a:cxnLst/>
            <a:rect l="l" t="t" r="r" b="b"/>
            <a:pathLst>
              <a:path w="104139" h="1983104">
                <a:moveTo>
                  <a:pt x="40359" y="1887616"/>
                </a:moveTo>
                <a:lnTo>
                  <a:pt x="8609" y="1887768"/>
                </a:lnTo>
                <a:lnTo>
                  <a:pt x="56691" y="1982788"/>
                </a:lnTo>
                <a:lnTo>
                  <a:pt x="95866" y="1903488"/>
                </a:lnTo>
                <a:lnTo>
                  <a:pt x="40435" y="1903488"/>
                </a:lnTo>
                <a:lnTo>
                  <a:pt x="40359" y="1887616"/>
                </a:lnTo>
                <a:close/>
              </a:path>
              <a:path w="104139" h="1983104">
                <a:moveTo>
                  <a:pt x="72108" y="1887463"/>
                </a:moveTo>
                <a:lnTo>
                  <a:pt x="40359" y="1887616"/>
                </a:lnTo>
                <a:lnTo>
                  <a:pt x="40435" y="1903488"/>
                </a:lnTo>
                <a:lnTo>
                  <a:pt x="72184" y="1903336"/>
                </a:lnTo>
                <a:lnTo>
                  <a:pt x="72108" y="1887463"/>
                </a:lnTo>
                <a:close/>
              </a:path>
              <a:path w="104139" h="1983104">
                <a:moveTo>
                  <a:pt x="103858" y="1887311"/>
                </a:moveTo>
                <a:lnTo>
                  <a:pt x="72108" y="1887463"/>
                </a:lnTo>
                <a:lnTo>
                  <a:pt x="72184" y="1903336"/>
                </a:lnTo>
                <a:lnTo>
                  <a:pt x="40435" y="1903488"/>
                </a:lnTo>
                <a:lnTo>
                  <a:pt x="95866" y="1903488"/>
                </a:lnTo>
                <a:lnTo>
                  <a:pt x="103858" y="1887311"/>
                </a:lnTo>
                <a:close/>
              </a:path>
              <a:path w="104139" h="1983104">
                <a:moveTo>
                  <a:pt x="63498" y="95172"/>
                </a:moveTo>
                <a:lnTo>
                  <a:pt x="31748" y="95325"/>
                </a:lnTo>
                <a:lnTo>
                  <a:pt x="40359" y="1887616"/>
                </a:lnTo>
                <a:lnTo>
                  <a:pt x="72108" y="1887463"/>
                </a:lnTo>
                <a:lnTo>
                  <a:pt x="63498" y="95172"/>
                </a:lnTo>
                <a:close/>
              </a:path>
              <a:path w="104139" h="1983104">
                <a:moveTo>
                  <a:pt x="47166" y="0"/>
                </a:moveTo>
                <a:lnTo>
                  <a:pt x="0" y="95478"/>
                </a:lnTo>
                <a:lnTo>
                  <a:pt x="31748" y="95325"/>
                </a:lnTo>
                <a:lnTo>
                  <a:pt x="31672" y="79451"/>
                </a:lnTo>
                <a:lnTo>
                  <a:pt x="87293" y="79298"/>
                </a:lnTo>
                <a:lnTo>
                  <a:pt x="47166" y="0"/>
                </a:lnTo>
                <a:close/>
              </a:path>
              <a:path w="104139" h="1983104">
                <a:moveTo>
                  <a:pt x="63422" y="79298"/>
                </a:moveTo>
                <a:lnTo>
                  <a:pt x="31672" y="79451"/>
                </a:lnTo>
                <a:lnTo>
                  <a:pt x="31748" y="95325"/>
                </a:lnTo>
                <a:lnTo>
                  <a:pt x="63498" y="95172"/>
                </a:lnTo>
                <a:lnTo>
                  <a:pt x="63422" y="79298"/>
                </a:lnTo>
                <a:close/>
              </a:path>
              <a:path w="104139" h="1983104">
                <a:moveTo>
                  <a:pt x="87293" y="79298"/>
                </a:moveTo>
                <a:lnTo>
                  <a:pt x="63422" y="79298"/>
                </a:lnTo>
                <a:lnTo>
                  <a:pt x="63498" y="95172"/>
                </a:lnTo>
                <a:lnTo>
                  <a:pt x="95248" y="95020"/>
                </a:lnTo>
                <a:lnTo>
                  <a:pt x="87293" y="79298"/>
                </a:lnTo>
                <a:close/>
              </a:path>
            </a:pathLst>
          </a:custGeom>
          <a:solidFill>
            <a:srgbClr val="CC0000"/>
          </a:solidFill>
        </p:spPr>
        <p:txBody>
          <a:bodyPr wrap="square" lIns="0" tIns="0" rIns="0" bIns="0" rtlCol="0"/>
          <a:lstStyle/>
          <a:p>
            <a:endParaRPr/>
          </a:p>
        </p:txBody>
      </p:sp>
      <p:sp>
        <p:nvSpPr>
          <p:cNvPr id="238" name="object 238"/>
          <p:cNvSpPr/>
          <p:nvPr/>
        </p:nvSpPr>
        <p:spPr>
          <a:xfrm>
            <a:off x="5360842" y="5000005"/>
            <a:ext cx="425450" cy="328930"/>
          </a:xfrm>
          <a:custGeom>
            <a:avLst/>
            <a:gdLst/>
            <a:ahLst/>
            <a:cxnLst/>
            <a:rect l="l" t="t" r="r" b="b"/>
            <a:pathLst>
              <a:path w="425450" h="328929">
                <a:moveTo>
                  <a:pt x="0" y="0"/>
                </a:moveTo>
                <a:lnTo>
                  <a:pt x="425450" y="0"/>
                </a:lnTo>
                <a:lnTo>
                  <a:pt x="425450" y="328611"/>
                </a:lnTo>
                <a:lnTo>
                  <a:pt x="0" y="328611"/>
                </a:lnTo>
                <a:lnTo>
                  <a:pt x="0" y="0"/>
                </a:lnTo>
                <a:close/>
              </a:path>
            </a:pathLst>
          </a:custGeom>
          <a:solidFill>
            <a:srgbClr val="FFFFFF"/>
          </a:solidFill>
        </p:spPr>
        <p:txBody>
          <a:bodyPr wrap="square" lIns="0" tIns="0" rIns="0" bIns="0" rtlCol="0"/>
          <a:lstStyle/>
          <a:p>
            <a:endParaRPr/>
          </a:p>
        </p:txBody>
      </p:sp>
      <p:sp>
        <p:nvSpPr>
          <p:cNvPr id="239" name="object 239"/>
          <p:cNvSpPr/>
          <p:nvPr/>
        </p:nvSpPr>
        <p:spPr>
          <a:xfrm>
            <a:off x="5360842" y="5000005"/>
            <a:ext cx="425450" cy="328930"/>
          </a:xfrm>
          <a:custGeom>
            <a:avLst/>
            <a:gdLst/>
            <a:ahLst/>
            <a:cxnLst/>
            <a:rect l="l" t="t" r="r" b="b"/>
            <a:pathLst>
              <a:path w="425450" h="328929">
                <a:moveTo>
                  <a:pt x="0" y="0"/>
                </a:moveTo>
                <a:lnTo>
                  <a:pt x="425450" y="0"/>
                </a:lnTo>
                <a:lnTo>
                  <a:pt x="425450" y="328612"/>
                </a:lnTo>
                <a:lnTo>
                  <a:pt x="0" y="328612"/>
                </a:lnTo>
                <a:lnTo>
                  <a:pt x="0" y="0"/>
                </a:lnTo>
                <a:close/>
              </a:path>
            </a:pathLst>
          </a:custGeom>
          <a:ln w="3175">
            <a:solidFill>
              <a:srgbClr val="CC0000"/>
            </a:solidFill>
          </a:ln>
        </p:spPr>
        <p:txBody>
          <a:bodyPr wrap="square" lIns="0" tIns="0" rIns="0" bIns="0" rtlCol="0"/>
          <a:lstStyle/>
          <a:p>
            <a:endParaRPr/>
          </a:p>
        </p:txBody>
      </p:sp>
      <p:sp>
        <p:nvSpPr>
          <p:cNvPr id="240" name="object 240"/>
          <p:cNvSpPr/>
          <p:nvPr/>
        </p:nvSpPr>
        <p:spPr>
          <a:xfrm>
            <a:off x="5356080" y="5092080"/>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41" name="object 241"/>
          <p:cNvSpPr/>
          <p:nvPr/>
        </p:nvSpPr>
        <p:spPr>
          <a:xfrm>
            <a:off x="5356080" y="5155580"/>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42" name="object 242"/>
          <p:cNvSpPr/>
          <p:nvPr/>
        </p:nvSpPr>
        <p:spPr>
          <a:xfrm>
            <a:off x="5571979" y="5092079"/>
            <a:ext cx="1905" cy="236854"/>
          </a:xfrm>
          <a:custGeom>
            <a:avLst/>
            <a:gdLst/>
            <a:ahLst/>
            <a:cxnLst/>
            <a:rect l="l" t="t" r="r" b="b"/>
            <a:pathLst>
              <a:path w="1904" h="236854">
                <a:moveTo>
                  <a:pt x="1588" y="236537"/>
                </a:moveTo>
                <a:lnTo>
                  <a:pt x="0" y="0"/>
                </a:lnTo>
              </a:path>
            </a:pathLst>
          </a:custGeom>
          <a:ln w="3175">
            <a:solidFill>
              <a:srgbClr val="CC0000"/>
            </a:solidFill>
          </a:ln>
        </p:spPr>
        <p:txBody>
          <a:bodyPr wrap="square" lIns="0" tIns="0" rIns="0" bIns="0" rtlCol="0"/>
          <a:lstStyle/>
          <a:p>
            <a:endParaRPr/>
          </a:p>
        </p:txBody>
      </p:sp>
      <p:sp>
        <p:nvSpPr>
          <p:cNvPr id="243" name="object 243"/>
          <p:cNvSpPr/>
          <p:nvPr/>
        </p:nvSpPr>
        <p:spPr>
          <a:xfrm>
            <a:off x="6143480" y="5000005"/>
            <a:ext cx="425450" cy="328930"/>
          </a:xfrm>
          <a:custGeom>
            <a:avLst/>
            <a:gdLst/>
            <a:ahLst/>
            <a:cxnLst/>
            <a:rect l="l" t="t" r="r" b="b"/>
            <a:pathLst>
              <a:path w="425450" h="328929">
                <a:moveTo>
                  <a:pt x="0" y="0"/>
                </a:moveTo>
                <a:lnTo>
                  <a:pt x="425450" y="0"/>
                </a:lnTo>
                <a:lnTo>
                  <a:pt x="425450" y="328611"/>
                </a:lnTo>
                <a:lnTo>
                  <a:pt x="0" y="328611"/>
                </a:lnTo>
                <a:lnTo>
                  <a:pt x="0" y="0"/>
                </a:lnTo>
                <a:close/>
              </a:path>
            </a:pathLst>
          </a:custGeom>
          <a:solidFill>
            <a:srgbClr val="FFFFFF"/>
          </a:solidFill>
        </p:spPr>
        <p:txBody>
          <a:bodyPr wrap="square" lIns="0" tIns="0" rIns="0" bIns="0" rtlCol="0"/>
          <a:lstStyle/>
          <a:p>
            <a:endParaRPr/>
          </a:p>
        </p:txBody>
      </p:sp>
      <p:sp>
        <p:nvSpPr>
          <p:cNvPr id="244" name="object 244"/>
          <p:cNvSpPr/>
          <p:nvPr/>
        </p:nvSpPr>
        <p:spPr>
          <a:xfrm>
            <a:off x="6143480" y="5000005"/>
            <a:ext cx="425450" cy="328930"/>
          </a:xfrm>
          <a:custGeom>
            <a:avLst/>
            <a:gdLst/>
            <a:ahLst/>
            <a:cxnLst/>
            <a:rect l="l" t="t" r="r" b="b"/>
            <a:pathLst>
              <a:path w="425450" h="328929">
                <a:moveTo>
                  <a:pt x="0" y="0"/>
                </a:moveTo>
                <a:lnTo>
                  <a:pt x="425450" y="0"/>
                </a:lnTo>
                <a:lnTo>
                  <a:pt x="425450" y="328612"/>
                </a:lnTo>
                <a:lnTo>
                  <a:pt x="0" y="328612"/>
                </a:lnTo>
                <a:lnTo>
                  <a:pt x="0" y="0"/>
                </a:lnTo>
                <a:close/>
              </a:path>
            </a:pathLst>
          </a:custGeom>
          <a:ln w="3175">
            <a:solidFill>
              <a:srgbClr val="CC0000"/>
            </a:solidFill>
          </a:ln>
        </p:spPr>
        <p:txBody>
          <a:bodyPr wrap="square" lIns="0" tIns="0" rIns="0" bIns="0" rtlCol="0"/>
          <a:lstStyle/>
          <a:p>
            <a:endParaRPr/>
          </a:p>
        </p:txBody>
      </p:sp>
      <p:sp>
        <p:nvSpPr>
          <p:cNvPr id="245" name="object 245"/>
          <p:cNvSpPr/>
          <p:nvPr/>
        </p:nvSpPr>
        <p:spPr>
          <a:xfrm>
            <a:off x="6138717" y="5092080"/>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46" name="object 246"/>
          <p:cNvSpPr/>
          <p:nvPr/>
        </p:nvSpPr>
        <p:spPr>
          <a:xfrm>
            <a:off x="6138717" y="5155580"/>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47" name="object 247"/>
          <p:cNvSpPr/>
          <p:nvPr/>
        </p:nvSpPr>
        <p:spPr>
          <a:xfrm>
            <a:off x="6354618" y="5092079"/>
            <a:ext cx="1905" cy="236854"/>
          </a:xfrm>
          <a:custGeom>
            <a:avLst/>
            <a:gdLst/>
            <a:ahLst/>
            <a:cxnLst/>
            <a:rect l="l" t="t" r="r" b="b"/>
            <a:pathLst>
              <a:path w="1904" h="236854">
                <a:moveTo>
                  <a:pt x="1587" y="236537"/>
                </a:moveTo>
                <a:lnTo>
                  <a:pt x="0" y="0"/>
                </a:lnTo>
              </a:path>
            </a:pathLst>
          </a:custGeom>
          <a:ln w="3175">
            <a:solidFill>
              <a:srgbClr val="CC0000"/>
            </a:solidFill>
          </a:ln>
        </p:spPr>
        <p:txBody>
          <a:bodyPr wrap="square" lIns="0" tIns="0" rIns="0" bIns="0" rtlCol="0"/>
          <a:lstStyle/>
          <a:p>
            <a:endParaRPr/>
          </a:p>
        </p:txBody>
      </p:sp>
      <p:sp>
        <p:nvSpPr>
          <p:cNvPr id="248" name="object 248"/>
          <p:cNvSpPr/>
          <p:nvPr/>
        </p:nvSpPr>
        <p:spPr>
          <a:xfrm>
            <a:off x="7346805" y="4996830"/>
            <a:ext cx="425450" cy="328930"/>
          </a:xfrm>
          <a:custGeom>
            <a:avLst/>
            <a:gdLst/>
            <a:ahLst/>
            <a:cxnLst/>
            <a:rect l="l" t="t" r="r" b="b"/>
            <a:pathLst>
              <a:path w="425450" h="328929">
                <a:moveTo>
                  <a:pt x="0" y="0"/>
                </a:moveTo>
                <a:lnTo>
                  <a:pt x="425450" y="0"/>
                </a:lnTo>
                <a:lnTo>
                  <a:pt x="425450" y="328611"/>
                </a:lnTo>
                <a:lnTo>
                  <a:pt x="0" y="328611"/>
                </a:lnTo>
                <a:lnTo>
                  <a:pt x="0" y="0"/>
                </a:lnTo>
                <a:close/>
              </a:path>
            </a:pathLst>
          </a:custGeom>
          <a:solidFill>
            <a:srgbClr val="FFFFFF"/>
          </a:solidFill>
        </p:spPr>
        <p:txBody>
          <a:bodyPr wrap="square" lIns="0" tIns="0" rIns="0" bIns="0" rtlCol="0"/>
          <a:lstStyle/>
          <a:p>
            <a:endParaRPr/>
          </a:p>
        </p:txBody>
      </p:sp>
      <p:sp>
        <p:nvSpPr>
          <p:cNvPr id="249" name="object 249"/>
          <p:cNvSpPr/>
          <p:nvPr/>
        </p:nvSpPr>
        <p:spPr>
          <a:xfrm>
            <a:off x="7346805" y="4996830"/>
            <a:ext cx="425450" cy="328930"/>
          </a:xfrm>
          <a:custGeom>
            <a:avLst/>
            <a:gdLst/>
            <a:ahLst/>
            <a:cxnLst/>
            <a:rect l="l" t="t" r="r" b="b"/>
            <a:pathLst>
              <a:path w="425450" h="328929">
                <a:moveTo>
                  <a:pt x="0" y="0"/>
                </a:moveTo>
                <a:lnTo>
                  <a:pt x="425450" y="0"/>
                </a:lnTo>
                <a:lnTo>
                  <a:pt x="425450" y="328612"/>
                </a:lnTo>
                <a:lnTo>
                  <a:pt x="0" y="328612"/>
                </a:lnTo>
                <a:lnTo>
                  <a:pt x="0" y="0"/>
                </a:lnTo>
                <a:close/>
              </a:path>
            </a:pathLst>
          </a:custGeom>
          <a:ln w="3175">
            <a:solidFill>
              <a:srgbClr val="CC0000"/>
            </a:solidFill>
          </a:ln>
        </p:spPr>
        <p:txBody>
          <a:bodyPr wrap="square" lIns="0" tIns="0" rIns="0" bIns="0" rtlCol="0"/>
          <a:lstStyle/>
          <a:p>
            <a:endParaRPr/>
          </a:p>
        </p:txBody>
      </p:sp>
      <p:sp>
        <p:nvSpPr>
          <p:cNvPr id="250" name="object 250"/>
          <p:cNvSpPr/>
          <p:nvPr/>
        </p:nvSpPr>
        <p:spPr>
          <a:xfrm>
            <a:off x="7342042" y="5088905"/>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51" name="object 251"/>
          <p:cNvSpPr/>
          <p:nvPr/>
        </p:nvSpPr>
        <p:spPr>
          <a:xfrm>
            <a:off x="7342042" y="5152405"/>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52" name="object 252"/>
          <p:cNvSpPr/>
          <p:nvPr/>
        </p:nvSpPr>
        <p:spPr>
          <a:xfrm>
            <a:off x="7557941" y="5088904"/>
            <a:ext cx="1905" cy="236854"/>
          </a:xfrm>
          <a:custGeom>
            <a:avLst/>
            <a:gdLst/>
            <a:ahLst/>
            <a:cxnLst/>
            <a:rect l="l" t="t" r="r" b="b"/>
            <a:pathLst>
              <a:path w="1904" h="236854">
                <a:moveTo>
                  <a:pt x="1587" y="236537"/>
                </a:moveTo>
                <a:lnTo>
                  <a:pt x="0" y="0"/>
                </a:lnTo>
              </a:path>
            </a:pathLst>
          </a:custGeom>
          <a:ln w="3175">
            <a:solidFill>
              <a:srgbClr val="CC0000"/>
            </a:solidFill>
          </a:ln>
        </p:spPr>
        <p:txBody>
          <a:bodyPr wrap="square" lIns="0" tIns="0" rIns="0" bIns="0" rtlCol="0"/>
          <a:lstStyle/>
          <a:p>
            <a:endParaRPr/>
          </a:p>
        </p:txBody>
      </p:sp>
      <p:sp>
        <p:nvSpPr>
          <p:cNvPr id="253" name="object 253"/>
          <p:cNvSpPr/>
          <p:nvPr/>
        </p:nvSpPr>
        <p:spPr>
          <a:xfrm>
            <a:off x="8337405" y="4990480"/>
            <a:ext cx="425450" cy="328930"/>
          </a:xfrm>
          <a:custGeom>
            <a:avLst/>
            <a:gdLst/>
            <a:ahLst/>
            <a:cxnLst/>
            <a:rect l="l" t="t" r="r" b="b"/>
            <a:pathLst>
              <a:path w="425450" h="328929">
                <a:moveTo>
                  <a:pt x="0" y="0"/>
                </a:moveTo>
                <a:lnTo>
                  <a:pt x="425450" y="0"/>
                </a:lnTo>
                <a:lnTo>
                  <a:pt x="425450" y="328611"/>
                </a:lnTo>
                <a:lnTo>
                  <a:pt x="0" y="328611"/>
                </a:lnTo>
                <a:lnTo>
                  <a:pt x="0" y="0"/>
                </a:lnTo>
                <a:close/>
              </a:path>
            </a:pathLst>
          </a:custGeom>
          <a:solidFill>
            <a:srgbClr val="FFFFFF"/>
          </a:solidFill>
        </p:spPr>
        <p:txBody>
          <a:bodyPr wrap="square" lIns="0" tIns="0" rIns="0" bIns="0" rtlCol="0"/>
          <a:lstStyle/>
          <a:p>
            <a:endParaRPr/>
          </a:p>
        </p:txBody>
      </p:sp>
      <p:sp>
        <p:nvSpPr>
          <p:cNvPr id="254" name="object 254"/>
          <p:cNvSpPr/>
          <p:nvPr/>
        </p:nvSpPr>
        <p:spPr>
          <a:xfrm>
            <a:off x="8337405" y="4990480"/>
            <a:ext cx="425450" cy="328930"/>
          </a:xfrm>
          <a:custGeom>
            <a:avLst/>
            <a:gdLst/>
            <a:ahLst/>
            <a:cxnLst/>
            <a:rect l="l" t="t" r="r" b="b"/>
            <a:pathLst>
              <a:path w="425450" h="328929">
                <a:moveTo>
                  <a:pt x="0" y="0"/>
                </a:moveTo>
                <a:lnTo>
                  <a:pt x="425450" y="0"/>
                </a:lnTo>
                <a:lnTo>
                  <a:pt x="425450" y="328612"/>
                </a:lnTo>
                <a:lnTo>
                  <a:pt x="0" y="328612"/>
                </a:lnTo>
                <a:lnTo>
                  <a:pt x="0" y="0"/>
                </a:lnTo>
                <a:close/>
              </a:path>
            </a:pathLst>
          </a:custGeom>
          <a:ln w="3175">
            <a:solidFill>
              <a:srgbClr val="CC0000"/>
            </a:solidFill>
          </a:ln>
        </p:spPr>
        <p:txBody>
          <a:bodyPr wrap="square" lIns="0" tIns="0" rIns="0" bIns="0" rtlCol="0"/>
          <a:lstStyle/>
          <a:p>
            <a:endParaRPr/>
          </a:p>
        </p:txBody>
      </p:sp>
      <p:sp>
        <p:nvSpPr>
          <p:cNvPr id="255" name="object 255"/>
          <p:cNvSpPr/>
          <p:nvPr/>
        </p:nvSpPr>
        <p:spPr>
          <a:xfrm>
            <a:off x="8332642" y="5082555"/>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56" name="object 256"/>
          <p:cNvSpPr/>
          <p:nvPr/>
        </p:nvSpPr>
        <p:spPr>
          <a:xfrm>
            <a:off x="8332642" y="5144466"/>
            <a:ext cx="425450" cy="0"/>
          </a:xfrm>
          <a:custGeom>
            <a:avLst/>
            <a:gdLst/>
            <a:ahLst/>
            <a:cxnLst/>
            <a:rect l="l" t="t" r="r" b="b"/>
            <a:pathLst>
              <a:path w="425450">
                <a:moveTo>
                  <a:pt x="0" y="0"/>
                </a:moveTo>
                <a:lnTo>
                  <a:pt x="425450" y="1"/>
                </a:lnTo>
              </a:path>
            </a:pathLst>
          </a:custGeom>
          <a:ln w="3175">
            <a:solidFill>
              <a:srgbClr val="CC0000"/>
            </a:solidFill>
          </a:ln>
        </p:spPr>
        <p:txBody>
          <a:bodyPr wrap="square" lIns="0" tIns="0" rIns="0" bIns="0" rtlCol="0"/>
          <a:lstStyle/>
          <a:p>
            <a:endParaRPr/>
          </a:p>
        </p:txBody>
      </p:sp>
      <p:sp>
        <p:nvSpPr>
          <p:cNvPr id="257" name="object 257"/>
          <p:cNvSpPr/>
          <p:nvPr/>
        </p:nvSpPr>
        <p:spPr>
          <a:xfrm>
            <a:off x="8548541" y="5082554"/>
            <a:ext cx="1905" cy="236854"/>
          </a:xfrm>
          <a:custGeom>
            <a:avLst/>
            <a:gdLst/>
            <a:ahLst/>
            <a:cxnLst/>
            <a:rect l="l" t="t" r="r" b="b"/>
            <a:pathLst>
              <a:path w="1904" h="236854">
                <a:moveTo>
                  <a:pt x="1587" y="236537"/>
                </a:moveTo>
                <a:lnTo>
                  <a:pt x="0" y="0"/>
                </a:lnTo>
              </a:path>
            </a:pathLst>
          </a:custGeom>
          <a:ln w="3175">
            <a:solidFill>
              <a:srgbClr val="CC0000"/>
            </a:solidFill>
          </a:ln>
        </p:spPr>
        <p:txBody>
          <a:bodyPr wrap="square" lIns="0" tIns="0" rIns="0" bIns="0" rtlCol="0"/>
          <a:lstStyle/>
          <a:p>
            <a:endParaRPr/>
          </a:p>
        </p:txBody>
      </p:sp>
      <p:sp>
        <p:nvSpPr>
          <p:cNvPr id="258" name="object 258"/>
          <p:cNvSpPr/>
          <p:nvPr/>
        </p:nvSpPr>
        <p:spPr>
          <a:xfrm>
            <a:off x="3813030" y="4636467"/>
            <a:ext cx="668655" cy="519430"/>
          </a:xfrm>
          <a:custGeom>
            <a:avLst/>
            <a:gdLst/>
            <a:ahLst/>
            <a:cxnLst/>
            <a:rect l="l" t="t" r="r" b="b"/>
            <a:pathLst>
              <a:path w="668654" h="519429">
                <a:moveTo>
                  <a:pt x="0" y="0"/>
                </a:moveTo>
                <a:lnTo>
                  <a:pt x="668336" y="0"/>
                </a:lnTo>
                <a:lnTo>
                  <a:pt x="668336" y="519112"/>
                </a:lnTo>
                <a:lnTo>
                  <a:pt x="0" y="519112"/>
                </a:lnTo>
                <a:lnTo>
                  <a:pt x="0" y="0"/>
                </a:lnTo>
                <a:close/>
              </a:path>
            </a:pathLst>
          </a:custGeom>
          <a:solidFill>
            <a:srgbClr val="FFFFFF"/>
          </a:solidFill>
        </p:spPr>
        <p:txBody>
          <a:bodyPr wrap="square" lIns="0" tIns="0" rIns="0" bIns="0" rtlCol="0"/>
          <a:lstStyle/>
          <a:p>
            <a:endParaRPr/>
          </a:p>
        </p:txBody>
      </p:sp>
      <p:sp>
        <p:nvSpPr>
          <p:cNvPr id="259" name="object 259"/>
          <p:cNvSpPr/>
          <p:nvPr/>
        </p:nvSpPr>
        <p:spPr>
          <a:xfrm>
            <a:off x="3813030" y="4636467"/>
            <a:ext cx="668655" cy="519430"/>
          </a:xfrm>
          <a:custGeom>
            <a:avLst/>
            <a:gdLst/>
            <a:ahLst/>
            <a:cxnLst/>
            <a:rect l="l" t="t" r="r" b="b"/>
            <a:pathLst>
              <a:path w="668654" h="519429">
                <a:moveTo>
                  <a:pt x="0" y="0"/>
                </a:moveTo>
                <a:lnTo>
                  <a:pt x="668337" y="0"/>
                </a:lnTo>
                <a:lnTo>
                  <a:pt x="668337" y="519113"/>
                </a:lnTo>
                <a:lnTo>
                  <a:pt x="0" y="519113"/>
                </a:lnTo>
                <a:lnTo>
                  <a:pt x="0" y="0"/>
                </a:lnTo>
                <a:close/>
              </a:path>
            </a:pathLst>
          </a:custGeom>
          <a:ln w="3175">
            <a:solidFill>
              <a:srgbClr val="CC0000"/>
            </a:solidFill>
          </a:ln>
        </p:spPr>
        <p:txBody>
          <a:bodyPr wrap="square" lIns="0" tIns="0" rIns="0" bIns="0" rtlCol="0"/>
          <a:lstStyle/>
          <a:p>
            <a:endParaRPr/>
          </a:p>
        </p:txBody>
      </p:sp>
      <p:sp>
        <p:nvSpPr>
          <p:cNvPr id="260" name="object 260"/>
          <p:cNvSpPr/>
          <p:nvPr/>
        </p:nvSpPr>
        <p:spPr>
          <a:xfrm>
            <a:off x="3806678" y="4780930"/>
            <a:ext cx="666750" cy="0"/>
          </a:xfrm>
          <a:custGeom>
            <a:avLst/>
            <a:gdLst/>
            <a:ahLst/>
            <a:cxnLst/>
            <a:rect l="l" t="t" r="r" b="b"/>
            <a:pathLst>
              <a:path w="666750">
                <a:moveTo>
                  <a:pt x="0" y="0"/>
                </a:moveTo>
                <a:lnTo>
                  <a:pt x="666749" y="1"/>
                </a:lnTo>
              </a:path>
            </a:pathLst>
          </a:custGeom>
          <a:ln w="3175">
            <a:solidFill>
              <a:srgbClr val="CC0000"/>
            </a:solidFill>
          </a:ln>
        </p:spPr>
        <p:txBody>
          <a:bodyPr wrap="square" lIns="0" tIns="0" rIns="0" bIns="0" rtlCol="0"/>
          <a:lstStyle/>
          <a:p>
            <a:endParaRPr/>
          </a:p>
        </p:txBody>
      </p:sp>
      <p:sp>
        <p:nvSpPr>
          <p:cNvPr id="261" name="object 261"/>
          <p:cNvSpPr/>
          <p:nvPr/>
        </p:nvSpPr>
        <p:spPr>
          <a:xfrm>
            <a:off x="3806678" y="4882530"/>
            <a:ext cx="666750" cy="0"/>
          </a:xfrm>
          <a:custGeom>
            <a:avLst/>
            <a:gdLst/>
            <a:ahLst/>
            <a:cxnLst/>
            <a:rect l="l" t="t" r="r" b="b"/>
            <a:pathLst>
              <a:path w="666750">
                <a:moveTo>
                  <a:pt x="0" y="0"/>
                </a:moveTo>
                <a:lnTo>
                  <a:pt x="666749" y="1"/>
                </a:lnTo>
              </a:path>
            </a:pathLst>
          </a:custGeom>
          <a:ln w="3175">
            <a:solidFill>
              <a:srgbClr val="CC0000"/>
            </a:solidFill>
          </a:ln>
        </p:spPr>
        <p:txBody>
          <a:bodyPr wrap="square" lIns="0" tIns="0" rIns="0" bIns="0" rtlCol="0"/>
          <a:lstStyle/>
          <a:p>
            <a:endParaRPr/>
          </a:p>
        </p:txBody>
      </p:sp>
      <p:sp>
        <p:nvSpPr>
          <p:cNvPr id="262" name="object 262"/>
          <p:cNvSpPr/>
          <p:nvPr/>
        </p:nvSpPr>
        <p:spPr>
          <a:xfrm>
            <a:off x="4144816" y="4780930"/>
            <a:ext cx="1905" cy="374650"/>
          </a:xfrm>
          <a:custGeom>
            <a:avLst/>
            <a:gdLst/>
            <a:ahLst/>
            <a:cxnLst/>
            <a:rect l="l" t="t" r="r" b="b"/>
            <a:pathLst>
              <a:path w="1904" h="374650">
                <a:moveTo>
                  <a:pt x="1586" y="374651"/>
                </a:moveTo>
                <a:lnTo>
                  <a:pt x="0" y="0"/>
                </a:lnTo>
              </a:path>
            </a:pathLst>
          </a:custGeom>
          <a:ln w="3175">
            <a:solidFill>
              <a:srgbClr val="CC0000"/>
            </a:solidFill>
          </a:ln>
        </p:spPr>
        <p:txBody>
          <a:bodyPr wrap="square" lIns="0" tIns="0" rIns="0" bIns="0" rtlCol="0"/>
          <a:lstStyle/>
          <a:p>
            <a:endParaRPr/>
          </a:p>
        </p:txBody>
      </p:sp>
      <p:sp>
        <p:nvSpPr>
          <p:cNvPr id="263" name="object 263"/>
          <p:cNvSpPr/>
          <p:nvPr/>
        </p:nvSpPr>
        <p:spPr>
          <a:xfrm>
            <a:off x="7562088" y="5934455"/>
            <a:ext cx="676655" cy="268224"/>
          </a:xfrm>
          <a:prstGeom prst="rect">
            <a:avLst/>
          </a:prstGeom>
          <a:blipFill>
            <a:blip r:embed="rId69" cstate="print"/>
            <a:stretch>
              <a:fillRect/>
            </a:stretch>
          </a:blipFill>
        </p:spPr>
        <p:txBody>
          <a:bodyPr wrap="square" lIns="0" tIns="0" rIns="0" bIns="0" rtlCol="0"/>
          <a:lstStyle/>
          <a:p>
            <a:endParaRPr/>
          </a:p>
        </p:txBody>
      </p:sp>
      <p:sp>
        <p:nvSpPr>
          <p:cNvPr id="264" name="object 264"/>
          <p:cNvSpPr/>
          <p:nvPr/>
        </p:nvSpPr>
        <p:spPr>
          <a:xfrm>
            <a:off x="7607153" y="5955679"/>
            <a:ext cx="587375" cy="177800"/>
          </a:xfrm>
          <a:prstGeom prst="rect">
            <a:avLst/>
          </a:prstGeom>
          <a:blipFill>
            <a:blip r:embed="rId70" cstate="print"/>
            <a:stretch>
              <a:fillRect/>
            </a:stretch>
          </a:blipFill>
        </p:spPr>
        <p:txBody>
          <a:bodyPr wrap="square" lIns="0" tIns="0" rIns="0" bIns="0" rtlCol="0"/>
          <a:lstStyle/>
          <a:p>
            <a:endParaRPr/>
          </a:p>
        </p:txBody>
      </p:sp>
      <p:sp>
        <p:nvSpPr>
          <p:cNvPr id="265" name="object 265"/>
          <p:cNvSpPr/>
          <p:nvPr/>
        </p:nvSpPr>
        <p:spPr>
          <a:xfrm>
            <a:off x="7607154" y="5955679"/>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266" name="object 266"/>
          <p:cNvSpPr/>
          <p:nvPr/>
        </p:nvSpPr>
        <p:spPr>
          <a:xfrm>
            <a:off x="7605568" y="5981079"/>
            <a:ext cx="588962" cy="65086"/>
          </a:xfrm>
          <a:prstGeom prst="rect">
            <a:avLst/>
          </a:prstGeom>
          <a:blipFill>
            <a:blip r:embed="rId71" cstate="print"/>
            <a:stretch>
              <a:fillRect/>
            </a:stretch>
          </a:blipFill>
        </p:spPr>
        <p:txBody>
          <a:bodyPr wrap="square" lIns="0" tIns="0" rIns="0" bIns="0" rtlCol="0"/>
          <a:lstStyle/>
          <a:p>
            <a:endParaRPr/>
          </a:p>
        </p:txBody>
      </p:sp>
      <p:sp>
        <p:nvSpPr>
          <p:cNvPr id="267" name="object 267"/>
          <p:cNvSpPr/>
          <p:nvPr/>
        </p:nvSpPr>
        <p:spPr>
          <a:xfrm>
            <a:off x="7562088" y="5867400"/>
            <a:ext cx="676655" cy="268224"/>
          </a:xfrm>
          <a:prstGeom prst="rect">
            <a:avLst/>
          </a:prstGeom>
          <a:blipFill>
            <a:blip r:embed="rId72" cstate="print"/>
            <a:stretch>
              <a:fillRect/>
            </a:stretch>
          </a:blipFill>
        </p:spPr>
        <p:txBody>
          <a:bodyPr wrap="square" lIns="0" tIns="0" rIns="0" bIns="0" rtlCol="0"/>
          <a:lstStyle/>
          <a:p>
            <a:endParaRPr/>
          </a:p>
        </p:txBody>
      </p:sp>
      <p:sp>
        <p:nvSpPr>
          <p:cNvPr id="268" name="object 268"/>
          <p:cNvSpPr/>
          <p:nvPr/>
        </p:nvSpPr>
        <p:spPr>
          <a:xfrm>
            <a:off x="7605567" y="5890591"/>
            <a:ext cx="587375" cy="177800"/>
          </a:xfrm>
          <a:custGeom>
            <a:avLst/>
            <a:gdLst/>
            <a:ahLst/>
            <a:cxnLst/>
            <a:rect l="l" t="t" r="r" b="b"/>
            <a:pathLst>
              <a:path w="587375" h="177800">
                <a:moveTo>
                  <a:pt x="293687" y="0"/>
                </a:moveTo>
                <a:lnTo>
                  <a:pt x="226347" y="2347"/>
                </a:lnTo>
                <a:lnTo>
                  <a:pt x="164531" y="9035"/>
                </a:lnTo>
                <a:lnTo>
                  <a:pt x="110000" y="19530"/>
                </a:lnTo>
                <a:lnTo>
                  <a:pt x="64519" y="33297"/>
                </a:lnTo>
                <a:lnTo>
                  <a:pt x="29850" y="49804"/>
                </a:lnTo>
                <a:lnTo>
                  <a:pt x="0" y="88899"/>
                </a:lnTo>
                <a:lnTo>
                  <a:pt x="7756" y="109283"/>
                </a:lnTo>
                <a:lnTo>
                  <a:pt x="64519" y="144502"/>
                </a:lnTo>
                <a:lnTo>
                  <a:pt x="110000" y="158269"/>
                </a:lnTo>
                <a:lnTo>
                  <a:pt x="164531" y="168764"/>
                </a:lnTo>
                <a:lnTo>
                  <a:pt x="226347" y="175452"/>
                </a:lnTo>
                <a:lnTo>
                  <a:pt x="293687" y="177799"/>
                </a:lnTo>
                <a:lnTo>
                  <a:pt x="361027" y="175452"/>
                </a:lnTo>
                <a:lnTo>
                  <a:pt x="422843" y="168764"/>
                </a:lnTo>
                <a:lnTo>
                  <a:pt x="477374" y="158269"/>
                </a:lnTo>
                <a:lnTo>
                  <a:pt x="522855" y="144502"/>
                </a:lnTo>
                <a:lnTo>
                  <a:pt x="557524" y="127996"/>
                </a:lnTo>
                <a:lnTo>
                  <a:pt x="587375" y="88899"/>
                </a:lnTo>
                <a:lnTo>
                  <a:pt x="579618" y="68516"/>
                </a:lnTo>
                <a:lnTo>
                  <a:pt x="522855" y="33297"/>
                </a:lnTo>
                <a:lnTo>
                  <a:pt x="477374" y="19530"/>
                </a:lnTo>
                <a:lnTo>
                  <a:pt x="422843" y="9035"/>
                </a:lnTo>
                <a:lnTo>
                  <a:pt x="361027" y="2347"/>
                </a:lnTo>
                <a:lnTo>
                  <a:pt x="293687" y="0"/>
                </a:lnTo>
                <a:close/>
              </a:path>
            </a:pathLst>
          </a:custGeom>
          <a:solidFill>
            <a:srgbClr val="BFBFBF"/>
          </a:solidFill>
        </p:spPr>
        <p:txBody>
          <a:bodyPr wrap="square" lIns="0" tIns="0" rIns="0" bIns="0" rtlCol="0"/>
          <a:lstStyle/>
          <a:p>
            <a:endParaRPr/>
          </a:p>
        </p:txBody>
      </p:sp>
      <p:sp>
        <p:nvSpPr>
          <p:cNvPr id="269" name="object 269"/>
          <p:cNvSpPr/>
          <p:nvPr/>
        </p:nvSpPr>
        <p:spPr>
          <a:xfrm>
            <a:off x="7605567" y="5890591"/>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270" name="object 270"/>
          <p:cNvSpPr/>
          <p:nvPr/>
        </p:nvSpPr>
        <p:spPr>
          <a:xfrm>
            <a:off x="7684007" y="5903976"/>
            <a:ext cx="429768" cy="146303"/>
          </a:xfrm>
          <a:prstGeom prst="rect">
            <a:avLst/>
          </a:prstGeom>
          <a:blipFill>
            <a:blip r:embed="rId73" cstate="print"/>
            <a:stretch>
              <a:fillRect/>
            </a:stretch>
          </a:blipFill>
        </p:spPr>
        <p:txBody>
          <a:bodyPr wrap="square" lIns="0" tIns="0" rIns="0" bIns="0" rtlCol="0"/>
          <a:lstStyle/>
          <a:p>
            <a:endParaRPr/>
          </a:p>
        </p:txBody>
      </p:sp>
      <p:sp>
        <p:nvSpPr>
          <p:cNvPr id="271" name="object 271"/>
          <p:cNvSpPr/>
          <p:nvPr/>
        </p:nvSpPr>
        <p:spPr>
          <a:xfrm>
            <a:off x="7726217" y="5922341"/>
            <a:ext cx="346075" cy="62230"/>
          </a:xfrm>
          <a:custGeom>
            <a:avLst/>
            <a:gdLst/>
            <a:ahLst/>
            <a:cxnLst/>
            <a:rect l="l" t="t" r="r" b="b"/>
            <a:pathLst>
              <a:path w="346075" h="62229">
                <a:moveTo>
                  <a:pt x="149319" y="27411"/>
                </a:moveTo>
                <a:lnTo>
                  <a:pt x="66140" y="27411"/>
                </a:lnTo>
                <a:lnTo>
                  <a:pt x="174445" y="61913"/>
                </a:lnTo>
                <a:lnTo>
                  <a:pt x="255130" y="34545"/>
                </a:lnTo>
                <a:lnTo>
                  <a:pt x="172485" y="34545"/>
                </a:lnTo>
                <a:lnTo>
                  <a:pt x="149319" y="27411"/>
                </a:lnTo>
                <a:close/>
              </a:path>
              <a:path w="346075" h="62229">
                <a:moveTo>
                  <a:pt x="278942" y="0"/>
                </a:moveTo>
                <a:lnTo>
                  <a:pt x="172485" y="34545"/>
                </a:lnTo>
                <a:lnTo>
                  <a:pt x="255130" y="34545"/>
                </a:lnTo>
                <a:lnTo>
                  <a:pt x="280048" y="26093"/>
                </a:lnTo>
                <a:lnTo>
                  <a:pt x="309595" y="26093"/>
                </a:lnTo>
                <a:lnTo>
                  <a:pt x="346075" y="13746"/>
                </a:lnTo>
                <a:lnTo>
                  <a:pt x="278942" y="0"/>
                </a:lnTo>
                <a:close/>
              </a:path>
              <a:path w="346075" h="62229">
                <a:moveTo>
                  <a:pt x="60893" y="178"/>
                </a:moveTo>
                <a:lnTo>
                  <a:pt x="0" y="15147"/>
                </a:lnTo>
                <a:lnTo>
                  <a:pt x="48629" y="31135"/>
                </a:lnTo>
                <a:lnTo>
                  <a:pt x="66140" y="27411"/>
                </a:lnTo>
                <a:lnTo>
                  <a:pt x="149319" y="27411"/>
                </a:lnTo>
                <a:lnTo>
                  <a:pt x="60893" y="178"/>
                </a:lnTo>
                <a:close/>
              </a:path>
              <a:path w="346075" h="62229">
                <a:moveTo>
                  <a:pt x="309595" y="26093"/>
                </a:moveTo>
                <a:lnTo>
                  <a:pt x="280048" y="26093"/>
                </a:lnTo>
                <a:lnTo>
                  <a:pt x="296129" y="30651"/>
                </a:lnTo>
                <a:lnTo>
                  <a:pt x="309595" y="26093"/>
                </a:lnTo>
                <a:close/>
              </a:path>
            </a:pathLst>
          </a:custGeom>
          <a:solidFill>
            <a:srgbClr val="262699"/>
          </a:solidFill>
        </p:spPr>
        <p:txBody>
          <a:bodyPr wrap="square" lIns="0" tIns="0" rIns="0" bIns="0" rtlCol="0"/>
          <a:lstStyle/>
          <a:p>
            <a:endParaRPr/>
          </a:p>
        </p:txBody>
      </p:sp>
      <p:sp>
        <p:nvSpPr>
          <p:cNvPr id="272" name="object 272"/>
          <p:cNvSpPr/>
          <p:nvPr/>
        </p:nvSpPr>
        <p:spPr>
          <a:xfrm>
            <a:off x="7912607" y="5955791"/>
            <a:ext cx="210311" cy="137159"/>
          </a:xfrm>
          <a:prstGeom prst="rect">
            <a:avLst/>
          </a:prstGeom>
          <a:blipFill>
            <a:blip r:embed="rId74" cstate="print"/>
            <a:stretch>
              <a:fillRect/>
            </a:stretch>
          </a:blipFill>
        </p:spPr>
        <p:txBody>
          <a:bodyPr wrap="square" lIns="0" tIns="0" rIns="0" bIns="0" rtlCol="0"/>
          <a:lstStyle/>
          <a:p>
            <a:endParaRPr/>
          </a:p>
        </p:txBody>
      </p:sp>
      <p:sp>
        <p:nvSpPr>
          <p:cNvPr id="273" name="object 273"/>
          <p:cNvSpPr/>
          <p:nvPr/>
        </p:nvSpPr>
        <p:spPr>
          <a:xfrm>
            <a:off x="7953230" y="5974729"/>
            <a:ext cx="127000" cy="53975"/>
          </a:xfrm>
          <a:custGeom>
            <a:avLst/>
            <a:gdLst/>
            <a:ahLst/>
            <a:cxnLst/>
            <a:rect l="l" t="t" r="r" b="b"/>
            <a:pathLst>
              <a:path w="127000" h="53975">
                <a:moveTo>
                  <a:pt x="0" y="0"/>
                </a:moveTo>
                <a:lnTo>
                  <a:pt x="139" y="16344"/>
                </a:lnTo>
                <a:lnTo>
                  <a:pt x="426" y="28520"/>
                </a:lnTo>
                <a:lnTo>
                  <a:pt x="80389" y="53975"/>
                </a:lnTo>
                <a:lnTo>
                  <a:pt x="127000" y="41707"/>
                </a:lnTo>
                <a:lnTo>
                  <a:pt x="0" y="0"/>
                </a:lnTo>
                <a:close/>
              </a:path>
            </a:pathLst>
          </a:custGeom>
          <a:solidFill>
            <a:srgbClr val="262699"/>
          </a:solidFill>
        </p:spPr>
        <p:txBody>
          <a:bodyPr wrap="square" lIns="0" tIns="0" rIns="0" bIns="0" rtlCol="0"/>
          <a:lstStyle/>
          <a:p>
            <a:endParaRPr/>
          </a:p>
        </p:txBody>
      </p:sp>
      <p:sp>
        <p:nvSpPr>
          <p:cNvPr id="274" name="object 274"/>
          <p:cNvSpPr/>
          <p:nvPr/>
        </p:nvSpPr>
        <p:spPr>
          <a:xfrm>
            <a:off x="7677911" y="5958839"/>
            <a:ext cx="210311" cy="137159"/>
          </a:xfrm>
          <a:prstGeom prst="rect">
            <a:avLst/>
          </a:prstGeom>
          <a:blipFill>
            <a:blip r:embed="rId75" cstate="print"/>
            <a:stretch>
              <a:fillRect/>
            </a:stretch>
          </a:blipFill>
        </p:spPr>
        <p:txBody>
          <a:bodyPr wrap="square" lIns="0" tIns="0" rIns="0" bIns="0" rtlCol="0"/>
          <a:lstStyle/>
          <a:p>
            <a:endParaRPr/>
          </a:p>
        </p:txBody>
      </p:sp>
      <p:sp>
        <p:nvSpPr>
          <p:cNvPr id="275" name="object 275"/>
          <p:cNvSpPr/>
          <p:nvPr/>
        </p:nvSpPr>
        <p:spPr>
          <a:xfrm>
            <a:off x="7719867" y="5976316"/>
            <a:ext cx="125730" cy="53975"/>
          </a:xfrm>
          <a:custGeom>
            <a:avLst/>
            <a:gdLst/>
            <a:ahLst/>
            <a:cxnLst/>
            <a:rect l="l" t="t" r="r" b="b"/>
            <a:pathLst>
              <a:path w="125729" h="53975">
                <a:moveTo>
                  <a:pt x="123700" y="0"/>
                </a:moveTo>
                <a:lnTo>
                  <a:pt x="0" y="41736"/>
                </a:lnTo>
                <a:lnTo>
                  <a:pt x="45370" y="53975"/>
                </a:lnTo>
                <a:lnTo>
                  <a:pt x="125412" y="26046"/>
                </a:lnTo>
                <a:lnTo>
                  <a:pt x="123700" y="0"/>
                </a:lnTo>
                <a:close/>
              </a:path>
            </a:pathLst>
          </a:custGeom>
          <a:solidFill>
            <a:srgbClr val="262699"/>
          </a:solidFill>
        </p:spPr>
        <p:txBody>
          <a:bodyPr wrap="square" lIns="0" tIns="0" rIns="0" bIns="0" rtlCol="0"/>
          <a:lstStyle/>
          <a:p>
            <a:endParaRPr/>
          </a:p>
        </p:txBody>
      </p:sp>
      <p:sp>
        <p:nvSpPr>
          <p:cNvPr id="276" name="object 276"/>
          <p:cNvSpPr/>
          <p:nvPr/>
        </p:nvSpPr>
        <p:spPr>
          <a:xfrm>
            <a:off x="7562088" y="5955791"/>
            <a:ext cx="88392" cy="152399"/>
          </a:xfrm>
          <a:prstGeom prst="rect">
            <a:avLst/>
          </a:prstGeom>
          <a:blipFill>
            <a:blip r:embed="rId76" cstate="print"/>
            <a:stretch>
              <a:fillRect/>
            </a:stretch>
          </a:blipFill>
        </p:spPr>
        <p:txBody>
          <a:bodyPr wrap="square" lIns="0" tIns="0" rIns="0" bIns="0" rtlCol="0"/>
          <a:lstStyle/>
          <a:p>
            <a:endParaRPr/>
          </a:p>
        </p:txBody>
      </p:sp>
      <p:sp>
        <p:nvSpPr>
          <p:cNvPr id="277" name="object 277"/>
          <p:cNvSpPr/>
          <p:nvPr/>
        </p:nvSpPr>
        <p:spPr>
          <a:xfrm>
            <a:off x="7605566" y="5979491"/>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278" name="object 278"/>
          <p:cNvSpPr/>
          <p:nvPr/>
        </p:nvSpPr>
        <p:spPr>
          <a:xfrm>
            <a:off x="8147304" y="5952744"/>
            <a:ext cx="91440" cy="155448"/>
          </a:xfrm>
          <a:prstGeom prst="rect">
            <a:avLst/>
          </a:prstGeom>
          <a:blipFill>
            <a:blip r:embed="rId77" cstate="print"/>
            <a:stretch>
              <a:fillRect/>
            </a:stretch>
          </a:blipFill>
        </p:spPr>
        <p:txBody>
          <a:bodyPr wrap="square" lIns="0" tIns="0" rIns="0" bIns="0" rtlCol="0"/>
          <a:lstStyle/>
          <a:p>
            <a:endParaRPr/>
          </a:p>
        </p:txBody>
      </p:sp>
      <p:sp>
        <p:nvSpPr>
          <p:cNvPr id="279" name="object 279"/>
          <p:cNvSpPr/>
          <p:nvPr/>
        </p:nvSpPr>
        <p:spPr>
          <a:xfrm>
            <a:off x="8192943" y="5977904"/>
            <a:ext cx="1905" cy="68580"/>
          </a:xfrm>
          <a:custGeom>
            <a:avLst/>
            <a:gdLst/>
            <a:ahLst/>
            <a:cxnLst/>
            <a:rect l="l" t="t" r="r" b="b"/>
            <a:pathLst>
              <a:path w="1904" h="68579">
                <a:moveTo>
                  <a:pt x="793" y="-3175"/>
                </a:moveTo>
                <a:lnTo>
                  <a:pt x="793" y="71437"/>
                </a:lnTo>
              </a:path>
            </a:pathLst>
          </a:custGeom>
          <a:ln w="7937">
            <a:solidFill>
              <a:srgbClr val="000000"/>
            </a:solidFill>
          </a:ln>
        </p:spPr>
        <p:txBody>
          <a:bodyPr wrap="square" lIns="0" tIns="0" rIns="0" bIns="0" rtlCol="0"/>
          <a:lstStyle/>
          <a:p>
            <a:endParaRPr/>
          </a:p>
        </p:txBody>
      </p:sp>
      <p:sp>
        <p:nvSpPr>
          <p:cNvPr id="280" name="object 280"/>
          <p:cNvSpPr/>
          <p:nvPr/>
        </p:nvSpPr>
        <p:spPr>
          <a:xfrm>
            <a:off x="6080759" y="5791200"/>
            <a:ext cx="676656" cy="268224"/>
          </a:xfrm>
          <a:prstGeom prst="rect">
            <a:avLst/>
          </a:prstGeom>
          <a:blipFill>
            <a:blip r:embed="rId78" cstate="print"/>
            <a:stretch>
              <a:fillRect/>
            </a:stretch>
          </a:blipFill>
        </p:spPr>
        <p:txBody>
          <a:bodyPr wrap="square" lIns="0" tIns="0" rIns="0" bIns="0" rtlCol="0"/>
          <a:lstStyle/>
          <a:p>
            <a:endParaRPr/>
          </a:p>
        </p:txBody>
      </p:sp>
      <p:sp>
        <p:nvSpPr>
          <p:cNvPr id="281" name="object 281"/>
          <p:cNvSpPr/>
          <p:nvPr/>
        </p:nvSpPr>
        <p:spPr>
          <a:xfrm>
            <a:off x="6126018" y="5814391"/>
            <a:ext cx="587375" cy="177800"/>
          </a:xfrm>
          <a:prstGeom prst="rect">
            <a:avLst/>
          </a:prstGeom>
          <a:blipFill>
            <a:blip r:embed="rId70" cstate="print"/>
            <a:stretch>
              <a:fillRect/>
            </a:stretch>
          </a:blipFill>
        </p:spPr>
        <p:txBody>
          <a:bodyPr wrap="square" lIns="0" tIns="0" rIns="0" bIns="0" rtlCol="0"/>
          <a:lstStyle/>
          <a:p>
            <a:endParaRPr/>
          </a:p>
        </p:txBody>
      </p:sp>
      <p:sp>
        <p:nvSpPr>
          <p:cNvPr id="282" name="object 282"/>
          <p:cNvSpPr/>
          <p:nvPr/>
        </p:nvSpPr>
        <p:spPr>
          <a:xfrm>
            <a:off x="6126017" y="5814391"/>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283" name="object 283"/>
          <p:cNvSpPr/>
          <p:nvPr/>
        </p:nvSpPr>
        <p:spPr>
          <a:xfrm>
            <a:off x="6124430" y="5839791"/>
            <a:ext cx="588962" cy="65088"/>
          </a:xfrm>
          <a:prstGeom prst="rect">
            <a:avLst/>
          </a:prstGeom>
          <a:blipFill>
            <a:blip r:embed="rId79" cstate="print"/>
            <a:stretch>
              <a:fillRect/>
            </a:stretch>
          </a:blipFill>
        </p:spPr>
        <p:txBody>
          <a:bodyPr wrap="square" lIns="0" tIns="0" rIns="0" bIns="0" rtlCol="0"/>
          <a:lstStyle/>
          <a:p>
            <a:endParaRPr/>
          </a:p>
        </p:txBody>
      </p:sp>
      <p:sp>
        <p:nvSpPr>
          <p:cNvPr id="284" name="object 284"/>
          <p:cNvSpPr/>
          <p:nvPr/>
        </p:nvSpPr>
        <p:spPr>
          <a:xfrm>
            <a:off x="6080759" y="5727191"/>
            <a:ext cx="676656" cy="268224"/>
          </a:xfrm>
          <a:prstGeom prst="rect">
            <a:avLst/>
          </a:prstGeom>
          <a:blipFill>
            <a:blip r:embed="rId80" cstate="print"/>
            <a:stretch>
              <a:fillRect/>
            </a:stretch>
          </a:blipFill>
        </p:spPr>
        <p:txBody>
          <a:bodyPr wrap="square" lIns="0" tIns="0" rIns="0" bIns="0" rtlCol="0"/>
          <a:lstStyle/>
          <a:p>
            <a:endParaRPr/>
          </a:p>
        </p:txBody>
      </p:sp>
      <p:sp>
        <p:nvSpPr>
          <p:cNvPr id="285" name="object 285"/>
          <p:cNvSpPr/>
          <p:nvPr/>
        </p:nvSpPr>
        <p:spPr>
          <a:xfrm>
            <a:off x="6124430" y="5749304"/>
            <a:ext cx="587375" cy="177800"/>
          </a:xfrm>
          <a:custGeom>
            <a:avLst/>
            <a:gdLst/>
            <a:ahLst/>
            <a:cxnLst/>
            <a:rect l="l" t="t" r="r" b="b"/>
            <a:pathLst>
              <a:path w="587375" h="177800">
                <a:moveTo>
                  <a:pt x="293687" y="0"/>
                </a:moveTo>
                <a:lnTo>
                  <a:pt x="226347" y="2347"/>
                </a:lnTo>
                <a:lnTo>
                  <a:pt x="164531" y="9035"/>
                </a:lnTo>
                <a:lnTo>
                  <a:pt x="110000" y="19530"/>
                </a:lnTo>
                <a:lnTo>
                  <a:pt x="64519" y="33297"/>
                </a:lnTo>
                <a:lnTo>
                  <a:pt x="29850" y="49804"/>
                </a:lnTo>
                <a:lnTo>
                  <a:pt x="0" y="88900"/>
                </a:lnTo>
                <a:lnTo>
                  <a:pt x="7756" y="109283"/>
                </a:lnTo>
                <a:lnTo>
                  <a:pt x="64519" y="144502"/>
                </a:lnTo>
                <a:lnTo>
                  <a:pt x="110000" y="158269"/>
                </a:lnTo>
                <a:lnTo>
                  <a:pt x="164531" y="168764"/>
                </a:lnTo>
                <a:lnTo>
                  <a:pt x="226347" y="175452"/>
                </a:lnTo>
                <a:lnTo>
                  <a:pt x="293687" y="177800"/>
                </a:lnTo>
                <a:lnTo>
                  <a:pt x="361027" y="175452"/>
                </a:lnTo>
                <a:lnTo>
                  <a:pt x="422843" y="168764"/>
                </a:lnTo>
                <a:lnTo>
                  <a:pt x="477373" y="158269"/>
                </a:lnTo>
                <a:lnTo>
                  <a:pt x="522854" y="144502"/>
                </a:lnTo>
                <a:lnTo>
                  <a:pt x="557524" y="127995"/>
                </a:lnTo>
                <a:lnTo>
                  <a:pt x="587375" y="88900"/>
                </a:lnTo>
                <a:lnTo>
                  <a:pt x="579618" y="68516"/>
                </a:lnTo>
                <a:lnTo>
                  <a:pt x="522854" y="33297"/>
                </a:lnTo>
                <a:lnTo>
                  <a:pt x="477373" y="19530"/>
                </a:lnTo>
                <a:lnTo>
                  <a:pt x="422843" y="9035"/>
                </a:lnTo>
                <a:lnTo>
                  <a:pt x="361027" y="2347"/>
                </a:lnTo>
                <a:lnTo>
                  <a:pt x="293687" y="0"/>
                </a:lnTo>
                <a:close/>
              </a:path>
            </a:pathLst>
          </a:custGeom>
          <a:solidFill>
            <a:srgbClr val="BFBFBF"/>
          </a:solidFill>
        </p:spPr>
        <p:txBody>
          <a:bodyPr wrap="square" lIns="0" tIns="0" rIns="0" bIns="0" rtlCol="0"/>
          <a:lstStyle/>
          <a:p>
            <a:endParaRPr/>
          </a:p>
        </p:txBody>
      </p:sp>
      <p:sp>
        <p:nvSpPr>
          <p:cNvPr id="286" name="object 286"/>
          <p:cNvSpPr/>
          <p:nvPr/>
        </p:nvSpPr>
        <p:spPr>
          <a:xfrm>
            <a:off x="6124430" y="5749304"/>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287" name="object 287"/>
          <p:cNvSpPr/>
          <p:nvPr/>
        </p:nvSpPr>
        <p:spPr>
          <a:xfrm>
            <a:off x="6202679" y="5763767"/>
            <a:ext cx="429768" cy="143256"/>
          </a:xfrm>
          <a:prstGeom prst="rect">
            <a:avLst/>
          </a:prstGeom>
          <a:blipFill>
            <a:blip r:embed="rId81" cstate="print"/>
            <a:stretch>
              <a:fillRect/>
            </a:stretch>
          </a:blipFill>
        </p:spPr>
        <p:txBody>
          <a:bodyPr wrap="square" lIns="0" tIns="0" rIns="0" bIns="0" rtlCol="0"/>
          <a:lstStyle/>
          <a:p>
            <a:endParaRPr/>
          </a:p>
        </p:txBody>
      </p:sp>
      <p:sp>
        <p:nvSpPr>
          <p:cNvPr id="288" name="object 288"/>
          <p:cNvSpPr/>
          <p:nvPr/>
        </p:nvSpPr>
        <p:spPr>
          <a:xfrm>
            <a:off x="6245078" y="5781054"/>
            <a:ext cx="346075" cy="62230"/>
          </a:xfrm>
          <a:custGeom>
            <a:avLst/>
            <a:gdLst/>
            <a:ahLst/>
            <a:cxnLst/>
            <a:rect l="l" t="t" r="r" b="b"/>
            <a:pathLst>
              <a:path w="346075" h="62229">
                <a:moveTo>
                  <a:pt x="149319" y="27411"/>
                </a:moveTo>
                <a:lnTo>
                  <a:pt x="66141" y="27411"/>
                </a:lnTo>
                <a:lnTo>
                  <a:pt x="174445" y="61911"/>
                </a:lnTo>
                <a:lnTo>
                  <a:pt x="255130" y="34545"/>
                </a:lnTo>
                <a:lnTo>
                  <a:pt x="172485" y="34545"/>
                </a:lnTo>
                <a:lnTo>
                  <a:pt x="149319" y="27411"/>
                </a:lnTo>
                <a:close/>
              </a:path>
              <a:path w="346075" h="62229">
                <a:moveTo>
                  <a:pt x="278944" y="0"/>
                </a:moveTo>
                <a:lnTo>
                  <a:pt x="172485" y="34545"/>
                </a:lnTo>
                <a:lnTo>
                  <a:pt x="255130" y="34545"/>
                </a:lnTo>
                <a:lnTo>
                  <a:pt x="280048" y="26093"/>
                </a:lnTo>
                <a:lnTo>
                  <a:pt x="309594" y="26093"/>
                </a:lnTo>
                <a:lnTo>
                  <a:pt x="346075" y="13746"/>
                </a:lnTo>
                <a:lnTo>
                  <a:pt x="278944" y="0"/>
                </a:lnTo>
                <a:close/>
              </a:path>
              <a:path w="346075" h="62229">
                <a:moveTo>
                  <a:pt x="60895" y="178"/>
                </a:moveTo>
                <a:lnTo>
                  <a:pt x="0" y="15146"/>
                </a:lnTo>
                <a:lnTo>
                  <a:pt x="48630" y="31134"/>
                </a:lnTo>
                <a:lnTo>
                  <a:pt x="66141" y="27411"/>
                </a:lnTo>
                <a:lnTo>
                  <a:pt x="149319" y="27411"/>
                </a:lnTo>
                <a:lnTo>
                  <a:pt x="60895" y="178"/>
                </a:lnTo>
                <a:close/>
              </a:path>
              <a:path w="346075" h="62229">
                <a:moveTo>
                  <a:pt x="309594" y="26093"/>
                </a:moveTo>
                <a:lnTo>
                  <a:pt x="280048" y="26093"/>
                </a:lnTo>
                <a:lnTo>
                  <a:pt x="296129" y="30650"/>
                </a:lnTo>
                <a:lnTo>
                  <a:pt x="309594" y="26093"/>
                </a:lnTo>
                <a:close/>
              </a:path>
            </a:pathLst>
          </a:custGeom>
          <a:solidFill>
            <a:srgbClr val="262699"/>
          </a:solidFill>
        </p:spPr>
        <p:txBody>
          <a:bodyPr wrap="square" lIns="0" tIns="0" rIns="0" bIns="0" rtlCol="0"/>
          <a:lstStyle/>
          <a:p>
            <a:endParaRPr/>
          </a:p>
        </p:txBody>
      </p:sp>
      <p:sp>
        <p:nvSpPr>
          <p:cNvPr id="289" name="object 289"/>
          <p:cNvSpPr/>
          <p:nvPr/>
        </p:nvSpPr>
        <p:spPr>
          <a:xfrm>
            <a:off x="6431279" y="5815583"/>
            <a:ext cx="210311" cy="137159"/>
          </a:xfrm>
          <a:prstGeom prst="rect">
            <a:avLst/>
          </a:prstGeom>
          <a:blipFill>
            <a:blip r:embed="rId82" cstate="print"/>
            <a:stretch>
              <a:fillRect/>
            </a:stretch>
          </a:blipFill>
        </p:spPr>
        <p:txBody>
          <a:bodyPr wrap="square" lIns="0" tIns="0" rIns="0" bIns="0" rtlCol="0"/>
          <a:lstStyle/>
          <a:p>
            <a:endParaRPr/>
          </a:p>
        </p:txBody>
      </p:sp>
      <p:sp>
        <p:nvSpPr>
          <p:cNvPr id="290" name="object 290"/>
          <p:cNvSpPr/>
          <p:nvPr/>
        </p:nvSpPr>
        <p:spPr>
          <a:xfrm>
            <a:off x="6472092" y="5833441"/>
            <a:ext cx="127000" cy="53975"/>
          </a:xfrm>
          <a:custGeom>
            <a:avLst/>
            <a:gdLst/>
            <a:ahLst/>
            <a:cxnLst/>
            <a:rect l="l" t="t" r="r" b="b"/>
            <a:pathLst>
              <a:path w="127000" h="53975">
                <a:moveTo>
                  <a:pt x="0" y="0"/>
                </a:moveTo>
                <a:lnTo>
                  <a:pt x="140" y="16344"/>
                </a:lnTo>
                <a:lnTo>
                  <a:pt x="427" y="28520"/>
                </a:lnTo>
                <a:lnTo>
                  <a:pt x="80390" y="53975"/>
                </a:lnTo>
                <a:lnTo>
                  <a:pt x="127000" y="41707"/>
                </a:lnTo>
                <a:lnTo>
                  <a:pt x="0" y="0"/>
                </a:lnTo>
                <a:close/>
              </a:path>
            </a:pathLst>
          </a:custGeom>
          <a:solidFill>
            <a:srgbClr val="262699"/>
          </a:solidFill>
        </p:spPr>
        <p:txBody>
          <a:bodyPr wrap="square" lIns="0" tIns="0" rIns="0" bIns="0" rtlCol="0"/>
          <a:lstStyle/>
          <a:p>
            <a:endParaRPr/>
          </a:p>
        </p:txBody>
      </p:sp>
      <p:sp>
        <p:nvSpPr>
          <p:cNvPr id="291" name="object 291"/>
          <p:cNvSpPr/>
          <p:nvPr/>
        </p:nvSpPr>
        <p:spPr>
          <a:xfrm>
            <a:off x="6196584" y="5815583"/>
            <a:ext cx="210312" cy="137159"/>
          </a:xfrm>
          <a:prstGeom prst="rect">
            <a:avLst/>
          </a:prstGeom>
          <a:blipFill>
            <a:blip r:embed="rId83" cstate="print"/>
            <a:stretch>
              <a:fillRect/>
            </a:stretch>
          </a:blipFill>
        </p:spPr>
        <p:txBody>
          <a:bodyPr wrap="square" lIns="0" tIns="0" rIns="0" bIns="0" rtlCol="0"/>
          <a:lstStyle/>
          <a:p>
            <a:endParaRPr/>
          </a:p>
        </p:txBody>
      </p:sp>
      <p:sp>
        <p:nvSpPr>
          <p:cNvPr id="292" name="object 292"/>
          <p:cNvSpPr/>
          <p:nvPr/>
        </p:nvSpPr>
        <p:spPr>
          <a:xfrm>
            <a:off x="6238730" y="5835029"/>
            <a:ext cx="125730" cy="53975"/>
          </a:xfrm>
          <a:custGeom>
            <a:avLst/>
            <a:gdLst/>
            <a:ahLst/>
            <a:cxnLst/>
            <a:rect l="l" t="t" r="r" b="b"/>
            <a:pathLst>
              <a:path w="125729" h="53975">
                <a:moveTo>
                  <a:pt x="123700" y="0"/>
                </a:moveTo>
                <a:lnTo>
                  <a:pt x="0" y="41736"/>
                </a:lnTo>
                <a:lnTo>
                  <a:pt x="45370" y="53974"/>
                </a:lnTo>
                <a:lnTo>
                  <a:pt x="125412" y="26046"/>
                </a:lnTo>
                <a:lnTo>
                  <a:pt x="123700" y="0"/>
                </a:lnTo>
                <a:close/>
              </a:path>
            </a:pathLst>
          </a:custGeom>
          <a:solidFill>
            <a:srgbClr val="262699"/>
          </a:solidFill>
        </p:spPr>
        <p:txBody>
          <a:bodyPr wrap="square" lIns="0" tIns="0" rIns="0" bIns="0" rtlCol="0"/>
          <a:lstStyle/>
          <a:p>
            <a:endParaRPr/>
          </a:p>
        </p:txBody>
      </p:sp>
      <p:sp>
        <p:nvSpPr>
          <p:cNvPr id="293" name="object 293"/>
          <p:cNvSpPr/>
          <p:nvPr/>
        </p:nvSpPr>
        <p:spPr>
          <a:xfrm>
            <a:off x="6080759" y="5812535"/>
            <a:ext cx="91439" cy="155447"/>
          </a:xfrm>
          <a:prstGeom prst="rect">
            <a:avLst/>
          </a:prstGeom>
          <a:blipFill>
            <a:blip r:embed="rId84" cstate="print"/>
            <a:stretch>
              <a:fillRect/>
            </a:stretch>
          </a:blipFill>
        </p:spPr>
        <p:txBody>
          <a:bodyPr wrap="square" lIns="0" tIns="0" rIns="0" bIns="0" rtlCol="0"/>
          <a:lstStyle/>
          <a:p>
            <a:endParaRPr/>
          </a:p>
        </p:txBody>
      </p:sp>
      <p:sp>
        <p:nvSpPr>
          <p:cNvPr id="294" name="object 294"/>
          <p:cNvSpPr/>
          <p:nvPr/>
        </p:nvSpPr>
        <p:spPr>
          <a:xfrm>
            <a:off x="6124429" y="5838204"/>
            <a:ext cx="1905" cy="68580"/>
          </a:xfrm>
          <a:custGeom>
            <a:avLst/>
            <a:gdLst/>
            <a:ahLst/>
            <a:cxnLst/>
            <a:rect l="l" t="t" r="r" b="b"/>
            <a:pathLst>
              <a:path w="1904" h="68579">
                <a:moveTo>
                  <a:pt x="794" y="-3175"/>
                </a:moveTo>
                <a:lnTo>
                  <a:pt x="794" y="71437"/>
                </a:lnTo>
              </a:path>
            </a:pathLst>
          </a:custGeom>
          <a:ln w="7938">
            <a:solidFill>
              <a:srgbClr val="000000"/>
            </a:solidFill>
          </a:ln>
        </p:spPr>
        <p:txBody>
          <a:bodyPr wrap="square" lIns="0" tIns="0" rIns="0" bIns="0" rtlCol="0"/>
          <a:lstStyle/>
          <a:p>
            <a:endParaRPr/>
          </a:p>
        </p:txBody>
      </p:sp>
      <p:sp>
        <p:nvSpPr>
          <p:cNvPr id="295" name="object 295"/>
          <p:cNvSpPr/>
          <p:nvPr/>
        </p:nvSpPr>
        <p:spPr>
          <a:xfrm>
            <a:off x="6665976" y="5812535"/>
            <a:ext cx="91440" cy="152400"/>
          </a:xfrm>
          <a:prstGeom prst="rect">
            <a:avLst/>
          </a:prstGeom>
          <a:blipFill>
            <a:blip r:embed="rId85" cstate="print"/>
            <a:stretch>
              <a:fillRect/>
            </a:stretch>
          </a:blipFill>
        </p:spPr>
        <p:txBody>
          <a:bodyPr wrap="square" lIns="0" tIns="0" rIns="0" bIns="0" rtlCol="0"/>
          <a:lstStyle/>
          <a:p>
            <a:endParaRPr/>
          </a:p>
        </p:txBody>
      </p:sp>
      <p:sp>
        <p:nvSpPr>
          <p:cNvPr id="296" name="object 296"/>
          <p:cNvSpPr/>
          <p:nvPr/>
        </p:nvSpPr>
        <p:spPr>
          <a:xfrm>
            <a:off x="6711805" y="5836616"/>
            <a:ext cx="1905" cy="68580"/>
          </a:xfrm>
          <a:custGeom>
            <a:avLst/>
            <a:gdLst/>
            <a:ahLst/>
            <a:cxnLst/>
            <a:rect l="l" t="t" r="r" b="b"/>
            <a:pathLst>
              <a:path w="1904" h="68579">
                <a:moveTo>
                  <a:pt x="794" y="-3175"/>
                </a:moveTo>
                <a:lnTo>
                  <a:pt x="794" y="71438"/>
                </a:lnTo>
              </a:path>
            </a:pathLst>
          </a:custGeom>
          <a:ln w="7938">
            <a:solidFill>
              <a:srgbClr val="000000"/>
            </a:solidFill>
          </a:ln>
        </p:spPr>
        <p:txBody>
          <a:bodyPr wrap="square" lIns="0" tIns="0" rIns="0" bIns="0" rtlCol="0"/>
          <a:lstStyle/>
          <a:p>
            <a:endParaRPr/>
          </a:p>
        </p:txBody>
      </p:sp>
      <p:sp>
        <p:nvSpPr>
          <p:cNvPr id="297" name="object 297"/>
          <p:cNvSpPr/>
          <p:nvPr/>
        </p:nvSpPr>
        <p:spPr>
          <a:xfrm>
            <a:off x="6873240" y="6254495"/>
            <a:ext cx="676655" cy="265176"/>
          </a:xfrm>
          <a:prstGeom prst="rect">
            <a:avLst/>
          </a:prstGeom>
          <a:blipFill>
            <a:blip r:embed="rId86" cstate="print"/>
            <a:stretch>
              <a:fillRect/>
            </a:stretch>
          </a:blipFill>
        </p:spPr>
        <p:txBody>
          <a:bodyPr wrap="square" lIns="0" tIns="0" rIns="0" bIns="0" rtlCol="0"/>
          <a:lstStyle/>
          <a:p>
            <a:endParaRPr/>
          </a:p>
        </p:txBody>
      </p:sp>
      <p:sp>
        <p:nvSpPr>
          <p:cNvPr id="298" name="object 298"/>
          <p:cNvSpPr/>
          <p:nvPr/>
        </p:nvSpPr>
        <p:spPr>
          <a:xfrm>
            <a:off x="6918180" y="6274766"/>
            <a:ext cx="587375" cy="177800"/>
          </a:xfrm>
          <a:prstGeom prst="rect">
            <a:avLst/>
          </a:prstGeom>
          <a:blipFill>
            <a:blip r:embed="rId87" cstate="print"/>
            <a:stretch>
              <a:fillRect/>
            </a:stretch>
          </a:blipFill>
        </p:spPr>
        <p:txBody>
          <a:bodyPr wrap="square" lIns="0" tIns="0" rIns="0" bIns="0" rtlCol="0"/>
          <a:lstStyle/>
          <a:p>
            <a:endParaRPr/>
          </a:p>
        </p:txBody>
      </p:sp>
      <p:sp>
        <p:nvSpPr>
          <p:cNvPr id="299" name="object 299"/>
          <p:cNvSpPr/>
          <p:nvPr/>
        </p:nvSpPr>
        <p:spPr>
          <a:xfrm>
            <a:off x="6918180" y="6274766"/>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300" name="object 300"/>
          <p:cNvSpPr/>
          <p:nvPr/>
        </p:nvSpPr>
        <p:spPr>
          <a:xfrm>
            <a:off x="6916592" y="6300166"/>
            <a:ext cx="588962" cy="65088"/>
          </a:xfrm>
          <a:prstGeom prst="rect">
            <a:avLst/>
          </a:prstGeom>
          <a:blipFill>
            <a:blip r:embed="rId79" cstate="print"/>
            <a:stretch>
              <a:fillRect/>
            </a:stretch>
          </a:blipFill>
        </p:spPr>
        <p:txBody>
          <a:bodyPr wrap="square" lIns="0" tIns="0" rIns="0" bIns="0" rtlCol="0"/>
          <a:lstStyle/>
          <a:p>
            <a:endParaRPr/>
          </a:p>
        </p:txBody>
      </p:sp>
      <p:sp>
        <p:nvSpPr>
          <p:cNvPr id="301" name="object 301"/>
          <p:cNvSpPr/>
          <p:nvPr/>
        </p:nvSpPr>
        <p:spPr>
          <a:xfrm>
            <a:off x="6873240" y="6187439"/>
            <a:ext cx="676655" cy="268224"/>
          </a:xfrm>
          <a:prstGeom prst="rect">
            <a:avLst/>
          </a:prstGeom>
          <a:blipFill>
            <a:blip r:embed="rId88" cstate="print"/>
            <a:stretch>
              <a:fillRect/>
            </a:stretch>
          </a:blipFill>
        </p:spPr>
        <p:txBody>
          <a:bodyPr wrap="square" lIns="0" tIns="0" rIns="0" bIns="0" rtlCol="0"/>
          <a:lstStyle/>
          <a:p>
            <a:endParaRPr/>
          </a:p>
        </p:txBody>
      </p:sp>
      <p:sp>
        <p:nvSpPr>
          <p:cNvPr id="302" name="object 302"/>
          <p:cNvSpPr/>
          <p:nvPr/>
        </p:nvSpPr>
        <p:spPr>
          <a:xfrm>
            <a:off x="6916592" y="6209679"/>
            <a:ext cx="587375" cy="177800"/>
          </a:xfrm>
          <a:custGeom>
            <a:avLst/>
            <a:gdLst/>
            <a:ahLst/>
            <a:cxnLst/>
            <a:rect l="l" t="t" r="r" b="b"/>
            <a:pathLst>
              <a:path w="587375" h="177800">
                <a:moveTo>
                  <a:pt x="293687" y="0"/>
                </a:moveTo>
                <a:lnTo>
                  <a:pt x="226347" y="2347"/>
                </a:lnTo>
                <a:lnTo>
                  <a:pt x="164531" y="9035"/>
                </a:lnTo>
                <a:lnTo>
                  <a:pt x="110000" y="19530"/>
                </a:lnTo>
                <a:lnTo>
                  <a:pt x="64519" y="33297"/>
                </a:lnTo>
                <a:lnTo>
                  <a:pt x="29850" y="49804"/>
                </a:lnTo>
                <a:lnTo>
                  <a:pt x="0" y="88899"/>
                </a:lnTo>
                <a:lnTo>
                  <a:pt x="7756" y="109283"/>
                </a:lnTo>
                <a:lnTo>
                  <a:pt x="64519" y="144502"/>
                </a:lnTo>
                <a:lnTo>
                  <a:pt x="110000" y="158269"/>
                </a:lnTo>
                <a:lnTo>
                  <a:pt x="164531" y="168764"/>
                </a:lnTo>
                <a:lnTo>
                  <a:pt x="226347" y="175452"/>
                </a:lnTo>
                <a:lnTo>
                  <a:pt x="293687" y="177799"/>
                </a:lnTo>
                <a:lnTo>
                  <a:pt x="361027" y="175452"/>
                </a:lnTo>
                <a:lnTo>
                  <a:pt x="422843" y="168764"/>
                </a:lnTo>
                <a:lnTo>
                  <a:pt x="477374" y="158269"/>
                </a:lnTo>
                <a:lnTo>
                  <a:pt x="522855" y="144502"/>
                </a:lnTo>
                <a:lnTo>
                  <a:pt x="557524" y="127995"/>
                </a:lnTo>
                <a:lnTo>
                  <a:pt x="587375" y="88899"/>
                </a:lnTo>
                <a:lnTo>
                  <a:pt x="579618" y="68516"/>
                </a:lnTo>
                <a:lnTo>
                  <a:pt x="522855" y="33297"/>
                </a:lnTo>
                <a:lnTo>
                  <a:pt x="477374" y="19530"/>
                </a:lnTo>
                <a:lnTo>
                  <a:pt x="422843" y="9035"/>
                </a:lnTo>
                <a:lnTo>
                  <a:pt x="361027" y="2347"/>
                </a:lnTo>
                <a:lnTo>
                  <a:pt x="293687" y="0"/>
                </a:lnTo>
                <a:close/>
              </a:path>
            </a:pathLst>
          </a:custGeom>
          <a:solidFill>
            <a:srgbClr val="BFBFBF"/>
          </a:solidFill>
        </p:spPr>
        <p:txBody>
          <a:bodyPr wrap="square" lIns="0" tIns="0" rIns="0" bIns="0" rtlCol="0"/>
          <a:lstStyle/>
          <a:p>
            <a:endParaRPr/>
          </a:p>
        </p:txBody>
      </p:sp>
      <p:sp>
        <p:nvSpPr>
          <p:cNvPr id="303" name="object 303"/>
          <p:cNvSpPr/>
          <p:nvPr/>
        </p:nvSpPr>
        <p:spPr>
          <a:xfrm>
            <a:off x="6916592" y="6209679"/>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304" name="object 304"/>
          <p:cNvSpPr/>
          <p:nvPr/>
        </p:nvSpPr>
        <p:spPr>
          <a:xfrm>
            <a:off x="6995159" y="6224015"/>
            <a:ext cx="429768" cy="143256"/>
          </a:xfrm>
          <a:prstGeom prst="rect">
            <a:avLst/>
          </a:prstGeom>
          <a:blipFill>
            <a:blip r:embed="rId89" cstate="print"/>
            <a:stretch>
              <a:fillRect/>
            </a:stretch>
          </a:blipFill>
        </p:spPr>
        <p:txBody>
          <a:bodyPr wrap="square" lIns="0" tIns="0" rIns="0" bIns="0" rtlCol="0"/>
          <a:lstStyle/>
          <a:p>
            <a:endParaRPr/>
          </a:p>
        </p:txBody>
      </p:sp>
      <p:sp>
        <p:nvSpPr>
          <p:cNvPr id="305" name="object 305"/>
          <p:cNvSpPr/>
          <p:nvPr/>
        </p:nvSpPr>
        <p:spPr>
          <a:xfrm>
            <a:off x="7037242" y="6241429"/>
            <a:ext cx="346075" cy="62230"/>
          </a:xfrm>
          <a:custGeom>
            <a:avLst/>
            <a:gdLst/>
            <a:ahLst/>
            <a:cxnLst/>
            <a:rect l="l" t="t" r="r" b="b"/>
            <a:pathLst>
              <a:path w="346075" h="62229">
                <a:moveTo>
                  <a:pt x="149319" y="27410"/>
                </a:moveTo>
                <a:lnTo>
                  <a:pt x="66140" y="27410"/>
                </a:lnTo>
                <a:lnTo>
                  <a:pt x="174444" y="61911"/>
                </a:lnTo>
                <a:lnTo>
                  <a:pt x="255130" y="34545"/>
                </a:lnTo>
                <a:lnTo>
                  <a:pt x="172485" y="34545"/>
                </a:lnTo>
                <a:lnTo>
                  <a:pt x="149319" y="27410"/>
                </a:lnTo>
                <a:close/>
              </a:path>
              <a:path w="346075" h="62229">
                <a:moveTo>
                  <a:pt x="278942" y="0"/>
                </a:moveTo>
                <a:lnTo>
                  <a:pt x="172485" y="34545"/>
                </a:lnTo>
                <a:lnTo>
                  <a:pt x="255130" y="34545"/>
                </a:lnTo>
                <a:lnTo>
                  <a:pt x="280048" y="26093"/>
                </a:lnTo>
                <a:lnTo>
                  <a:pt x="309593" y="26093"/>
                </a:lnTo>
                <a:lnTo>
                  <a:pt x="346075" y="13746"/>
                </a:lnTo>
                <a:lnTo>
                  <a:pt x="278942" y="0"/>
                </a:lnTo>
                <a:close/>
              </a:path>
              <a:path w="346075" h="62229">
                <a:moveTo>
                  <a:pt x="60893" y="178"/>
                </a:moveTo>
                <a:lnTo>
                  <a:pt x="0" y="15146"/>
                </a:lnTo>
                <a:lnTo>
                  <a:pt x="48629" y="31134"/>
                </a:lnTo>
                <a:lnTo>
                  <a:pt x="66140" y="27410"/>
                </a:lnTo>
                <a:lnTo>
                  <a:pt x="149319" y="27410"/>
                </a:lnTo>
                <a:lnTo>
                  <a:pt x="60893" y="178"/>
                </a:lnTo>
                <a:close/>
              </a:path>
              <a:path w="346075" h="62229">
                <a:moveTo>
                  <a:pt x="309593" y="26093"/>
                </a:moveTo>
                <a:lnTo>
                  <a:pt x="280048" y="26093"/>
                </a:lnTo>
                <a:lnTo>
                  <a:pt x="296128" y="30650"/>
                </a:lnTo>
                <a:lnTo>
                  <a:pt x="309593" y="26093"/>
                </a:lnTo>
                <a:close/>
              </a:path>
            </a:pathLst>
          </a:custGeom>
          <a:solidFill>
            <a:srgbClr val="262699"/>
          </a:solidFill>
        </p:spPr>
        <p:txBody>
          <a:bodyPr wrap="square" lIns="0" tIns="0" rIns="0" bIns="0" rtlCol="0"/>
          <a:lstStyle/>
          <a:p>
            <a:endParaRPr/>
          </a:p>
        </p:txBody>
      </p:sp>
      <p:sp>
        <p:nvSpPr>
          <p:cNvPr id="306" name="object 306"/>
          <p:cNvSpPr/>
          <p:nvPr/>
        </p:nvSpPr>
        <p:spPr>
          <a:xfrm>
            <a:off x="7223759" y="6275832"/>
            <a:ext cx="210311" cy="137160"/>
          </a:xfrm>
          <a:prstGeom prst="rect">
            <a:avLst/>
          </a:prstGeom>
          <a:blipFill>
            <a:blip r:embed="rId90" cstate="print"/>
            <a:stretch>
              <a:fillRect/>
            </a:stretch>
          </a:blipFill>
        </p:spPr>
        <p:txBody>
          <a:bodyPr wrap="square" lIns="0" tIns="0" rIns="0" bIns="0" rtlCol="0"/>
          <a:lstStyle/>
          <a:p>
            <a:endParaRPr/>
          </a:p>
        </p:txBody>
      </p:sp>
      <p:sp>
        <p:nvSpPr>
          <p:cNvPr id="307" name="object 307"/>
          <p:cNvSpPr/>
          <p:nvPr/>
        </p:nvSpPr>
        <p:spPr>
          <a:xfrm>
            <a:off x="7264254" y="6293816"/>
            <a:ext cx="127000" cy="53975"/>
          </a:xfrm>
          <a:custGeom>
            <a:avLst/>
            <a:gdLst/>
            <a:ahLst/>
            <a:cxnLst/>
            <a:rect l="l" t="t" r="r" b="b"/>
            <a:pathLst>
              <a:path w="127000" h="53975">
                <a:moveTo>
                  <a:pt x="0" y="0"/>
                </a:moveTo>
                <a:lnTo>
                  <a:pt x="140" y="16344"/>
                </a:lnTo>
                <a:lnTo>
                  <a:pt x="427" y="28520"/>
                </a:lnTo>
                <a:lnTo>
                  <a:pt x="80390" y="53974"/>
                </a:lnTo>
                <a:lnTo>
                  <a:pt x="127000" y="41707"/>
                </a:lnTo>
                <a:lnTo>
                  <a:pt x="0" y="0"/>
                </a:lnTo>
                <a:close/>
              </a:path>
            </a:pathLst>
          </a:custGeom>
          <a:solidFill>
            <a:srgbClr val="262699"/>
          </a:solidFill>
        </p:spPr>
        <p:txBody>
          <a:bodyPr wrap="square" lIns="0" tIns="0" rIns="0" bIns="0" rtlCol="0"/>
          <a:lstStyle/>
          <a:p>
            <a:endParaRPr/>
          </a:p>
        </p:txBody>
      </p:sp>
      <p:sp>
        <p:nvSpPr>
          <p:cNvPr id="308" name="object 308"/>
          <p:cNvSpPr/>
          <p:nvPr/>
        </p:nvSpPr>
        <p:spPr>
          <a:xfrm>
            <a:off x="6989064" y="6275832"/>
            <a:ext cx="207264" cy="137160"/>
          </a:xfrm>
          <a:prstGeom prst="rect">
            <a:avLst/>
          </a:prstGeom>
          <a:blipFill>
            <a:blip r:embed="rId91" cstate="print"/>
            <a:stretch>
              <a:fillRect/>
            </a:stretch>
          </a:blipFill>
        </p:spPr>
        <p:txBody>
          <a:bodyPr wrap="square" lIns="0" tIns="0" rIns="0" bIns="0" rtlCol="0"/>
          <a:lstStyle/>
          <a:p>
            <a:endParaRPr/>
          </a:p>
        </p:txBody>
      </p:sp>
      <p:sp>
        <p:nvSpPr>
          <p:cNvPr id="309" name="object 309"/>
          <p:cNvSpPr/>
          <p:nvPr/>
        </p:nvSpPr>
        <p:spPr>
          <a:xfrm>
            <a:off x="7030892" y="6295404"/>
            <a:ext cx="125730" cy="53975"/>
          </a:xfrm>
          <a:custGeom>
            <a:avLst/>
            <a:gdLst/>
            <a:ahLst/>
            <a:cxnLst/>
            <a:rect l="l" t="t" r="r" b="b"/>
            <a:pathLst>
              <a:path w="125729" h="53975">
                <a:moveTo>
                  <a:pt x="123700" y="0"/>
                </a:moveTo>
                <a:lnTo>
                  <a:pt x="0" y="41736"/>
                </a:lnTo>
                <a:lnTo>
                  <a:pt x="45370" y="53974"/>
                </a:lnTo>
                <a:lnTo>
                  <a:pt x="125412" y="26046"/>
                </a:lnTo>
                <a:lnTo>
                  <a:pt x="123700" y="0"/>
                </a:lnTo>
                <a:close/>
              </a:path>
            </a:pathLst>
          </a:custGeom>
          <a:solidFill>
            <a:srgbClr val="262699"/>
          </a:solidFill>
        </p:spPr>
        <p:txBody>
          <a:bodyPr wrap="square" lIns="0" tIns="0" rIns="0" bIns="0" rtlCol="0"/>
          <a:lstStyle/>
          <a:p>
            <a:endParaRPr/>
          </a:p>
        </p:txBody>
      </p:sp>
      <p:sp>
        <p:nvSpPr>
          <p:cNvPr id="310" name="object 310"/>
          <p:cNvSpPr/>
          <p:nvPr/>
        </p:nvSpPr>
        <p:spPr>
          <a:xfrm>
            <a:off x="6873240" y="6272783"/>
            <a:ext cx="88392" cy="155448"/>
          </a:xfrm>
          <a:prstGeom prst="rect">
            <a:avLst/>
          </a:prstGeom>
          <a:blipFill>
            <a:blip r:embed="rId92" cstate="print"/>
            <a:stretch>
              <a:fillRect/>
            </a:stretch>
          </a:blipFill>
        </p:spPr>
        <p:txBody>
          <a:bodyPr wrap="square" lIns="0" tIns="0" rIns="0" bIns="0" rtlCol="0"/>
          <a:lstStyle/>
          <a:p>
            <a:endParaRPr/>
          </a:p>
        </p:txBody>
      </p:sp>
      <p:sp>
        <p:nvSpPr>
          <p:cNvPr id="311" name="object 311"/>
          <p:cNvSpPr/>
          <p:nvPr/>
        </p:nvSpPr>
        <p:spPr>
          <a:xfrm>
            <a:off x="6916593" y="6298579"/>
            <a:ext cx="1905" cy="68580"/>
          </a:xfrm>
          <a:custGeom>
            <a:avLst/>
            <a:gdLst/>
            <a:ahLst/>
            <a:cxnLst/>
            <a:rect l="l" t="t" r="r" b="b"/>
            <a:pathLst>
              <a:path w="1904" h="68579">
                <a:moveTo>
                  <a:pt x="793" y="-3175"/>
                </a:moveTo>
                <a:lnTo>
                  <a:pt x="793" y="71437"/>
                </a:lnTo>
              </a:path>
            </a:pathLst>
          </a:custGeom>
          <a:ln w="7937">
            <a:solidFill>
              <a:srgbClr val="000000"/>
            </a:solidFill>
          </a:ln>
        </p:spPr>
        <p:txBody>
          <a:bodyPr wrap="square" lIns="0" tIns="0" rIns="0" bIns="0" rtlCol="0"/>
          <a:lstStyle/>
          <a:p>
            <a:endParaRPr/>
          </a:p>
        </p:txBody>
      </p:sp>
      <p:sp>
        <p:nvSpPr>
          <p:cNvPr id="312" name="object 312"/>
          <p:cNvSpPr/>
          <p:nvPr/>
        </p:nvSpPr>
        <p:spPr>
          <a:xfrm>
            <a:off x="7458456" y="6272783"/>
            <a:ext cx="91440" cy="155448"/>
          </a:xfrm>
          <a:prstGeom prst="rect">
            <a:avLst/>
          </a:prstGeom>
          <a:blipFill>
            <a:blip r:embed="rId93" cstate="print"/>
            <a:stretch>
              <a:fillRect/>
            </a:stretch>
          </a:blipFill>
        </p:spPr>
        <p:txBody>
          <a:bodyPr wrap="square" lIns="0" tIns="0" rIns="0" bIns="0" rtlCol="0"/>
          <a:lstStyle/>
          <a:p>
            <a:endParaRPr/>
          </a:p>
        </p:txBody>
      </p:sp>
      <p:sp>
        <p:nvSpPr>
          <p:cNvPr id="313" name="object 313"/>
          <p:cNvSpPr/>
          <p:nvPr/>
        </p:nvSpPr>
        <p:spPr>
          <a:xfrm>
            <a:off x="7503968" y="6296991"/>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314" name="object 314"/>
          <p:cNvSpPr/>
          <p:nvPr/>
        </p:nvSpPr>
        <p:spPr>
          <a:xfrm>
            <a:off x="5410200" y="6345935"/>
            <a:ext cx="676655" cy="265175"/>
          </a:xfrm>
          <a:prstGeom prst="rect">
            <a:avLst/>
          </a:prstGeom>
          <a:blipFill>
            <a:blip r:embed="rId94" cstate="print"/>
            <a:stretch>
              <a:fillRect/>
            </a:stretch>
          </a:blipFill>
        </p:spPr>
        <p:txBody>
          <a:bodyPr wrap="square" lIns="0" tIns="0" rIns="0" bIns="0" rtlCol="0"/>
          <a:lstStyle/>
          <a:p>
            <a:endParaRPr/>
          </a:p>
        </p:txBody>
      </p:sp>
      <p:sp>
        <p:nvSpPr>
          <p:cNvPr id="315" name="object 315"/>
          <p:cNvSpPr/>
          <p:nvPr/>
        </p:nvSpPr>
        <p:spPr>
          <a:xfrm>
            <a:off x="5454505" y="6366841"/>
            <a:ext cx="587375" cy="177800"/>
          </a:xfrm>
          <a:prstGeom prst="rect">
            <a:avLst/>
          </a:prstGeom>
          <a:blipFill>
            <a:blip r:embed="rId70" cstate="print"/>
            <a:stretch>
              <a:fillRect/>
            </a:stretch>
          </a:blipFill>
        </p:spPr>
        <p:txBody>
          <a:bodyPr wrap="square" lIns="0" tIns="0" rIns="0" bIns="0" rtlCol="0"/>
          <a:lstStyle/>
          <a:p>
            <a:endParaRPr/>
          </a:p>
        </p:txBody>
      </p:sp>
      <p:sp>
        <p:nvSpPr>
          <p:cNvPr id="316" name="object 316"/>
          <p:cNvSpPr/>
          <p:nvPr/>
        </p:nvSpPr>
        <p:spPr>
          <a:xfrm>
            <a:off x="5454505" y="6366841"/>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317" name="object 317"/>
          <p:cNvSpPr/>
          <p:nvPr/>
        </p:nvSpPr>
        <p:spPr>
          <a:xfrm>
            <a:off x="5452917" y="6392241"/>
            <a:ext cx="588962" cy="65088"/>
          </a:xfrm>
          <a:prstGeom prst="rect">
            <a:avLst/>
          </a:prstGeom>
          <a:blipFill>
            <a:blip r:embed="rId95" cstate="print"/>
            <a:stretch>
              <a:fillRect/>
            </a:stretch>
          </a:blipFill>
        </p:spPr>
        <p:txBody>
          <a:bodyPr wrap="square" lIns="0" tIns="0" rIns="0" bIns="0" rtlCol="0"/>
          <a:lstStyle/>
          <a:p>
            <a:endParaRPr/>
          </a:p>
        </p:txBody>
      </p:sp>
      <p:sp>
        <p:nvSpPr>
          <p:cNvPr id="318" name="object 318"/>
          <p:cNvSpPr/>
          <p:nvPr/>
        </p:nvSpPr>
        <p:spPr>
          <a:xfrm>
            <a:off x="5407152" y="6278879"/>
            <a:ext cx="676655" cy="268223"/>
          </a:xfrm>
          <a:prstGeom prst="rect">
            <a:avLst/>
          </a:prstGeom>
          <a:blipFill>
            <a:blip r:embed="rId96" cstate="print"/>
            <a:stretch>
              <a:fillRect/>
            </a:stretch>
          </a:blipFill>
        </p:spPr>
        <p:txBody>
          <a:bodyPr wrap="square" lIns="0" tIns="0" rIns="0" bIns="0" rtlCol="0"/>
          <a:lstStyle/>
          <a:p>
            <a:endParaRPr/>
          </a:p>
        </p:txBody>
      </p:sp>
      <p:sp>
        <p:nvSpPr>
          <p:cNvPr id="319" name="object 319"/>
          <p:cNvSpPr/>
          <p:nvPr/>
        </p:nvSpPr>
        <p:spPr>
          <a:xfrm>
            <a:off x="5452917" y="6301754"/>
            <a:ext cx="587375" cy="177800"/>
          </a:xfrm>
          <a:custGeom>
            <a:avLst/>
            <a:gdLst/>
            <a:ahLst/>
            <a:cxnLst/>
            <a:rect l="l" t="t" r="r" b="b"/>
            <a:pathLst>
              <a:path w="587375" h="177800">
                <a:moveTo>
                  <a:pt x="293687" y="0"/>
                </a:moveTo>
                <a:lnTo>
                  <a:pt x="226347" y="2347"/>
                </a:lnTo>
                <a:lnTo>
                  <a:pt x="164531" y="9035"/>
                </a:lnTo>
                <a:lnTo>
                  <a:pt x="110000" y="19530"/>
                </a:lnTo>
                <a:lnTo>
                  <a:pt x="64519" y="33297"/>
                </a:lnTo>
                <a:lnTo>
                  <a:pt x="29850" y="49804"/>
                </a:lnTo>
                <a:lnTo>
                  <a:pt x="0" y="88899"/>
                </a:lnTo>
                <a:lnTo>
                  <a:pt x="7756" y="109283"/>
                </a:lnTo>
                <a:lnTo>
                  <a:pt x="64519" y="144502"/>
                </a:lnTo>
                <a:lnTo>
                  <a:pt x="110000" y="158269"/>
                </a:lnTo>
                <a:lnTo>
                  <a:pt x="164531" y="168764"/>
                </a:lnTo>
                <a:lnTo>
                  <a:pt x="226347" y="175452"/>
                </a:lnTo>
                <a:lnTo>
                  <a:pt x="293687" y="177799"/>
                </a:lnTo>
                <a:lnTo>
                  <a:pt x="361027" y="175452"/>
                </a:lnTo>
                <a:lnTo>
                  <a:pt x="422843" y="168764"/>
                </a:lnTo>
                <a:lnTo>
                  <a:pt x="477374" y="158269"/>
                </a:lnTo>
                <a:lnTo>
                  <a:pt x="522855" y="144502"/>
                </a:lnTo>
                <a:lnTo>
                  <a:pt x="557524" y="127995"/>
                </a:lnTo>
                <a:lnTo>
                  <a:pt x="587375" y="88899"/>
                </a:lnTo>
                <a:lnTo>
                  <a:pt x="579618" y="68516"/>
                </a:lnTo>
                <a:lnTo>
                  <a:pt x="522855" y="33297"/>
                </a:lnTo>
                <a:lnTo>
                  <a:pt x="477374" y="19530"/>
                </a:lnTo>
                <a:lnTo>
                  <a:pt x="422843" y="9035"/>
                </a:lnTo>
                <a:lnTo>
                  <a:pt x="361027" y="2347"/>
                </a:lnTo>
                <a:lnTo>
                  <a:pt x="293687" y="0"/>
                </a:lnTo>
                <a:close/>
              </a:path>
            </a:pathLst>
          </a:custGeom>
          <a:solidFill>
            <a:srgbClr val="BFBFBF"/>
          </a:solidFill>
        </p:spPr>
        <p:txBody>
          <a:bodyPr wrap="square" lIns="0" tIns="0" rIns="0" bIns="0" rtlCol="0"/>
          <a:lstStyle/>
          <a:p>
            <a:endParaRPr/>
          </a:p>
        </p:txBody>
      </p:sp>
      <p:sp>
        <p:nvSpPr>
          <p:cNvPr id="320" name="object 320"/>
          <p:cNvSpPr/>
          <p:nvPr/>
        </p:nvSpPr>
        <p:spPr>
          <a:xfrm>
            <a:off x="5452917" y="6301754"/>
            <a:ext cx="587375" cy="177800"/>
          </a:xfrm>
          <a:custGeom>
            <a:avLst/>
            <a:gdLst/>
            <a:ahLst/>
            <a:cxnLst/>
            <a:rect l="l" t="t" r="r" b="b"/>
            <a:pathLst>
              <a:path w="587375" h="177800">
                <a:moveTo>
                  <a:pt x="0" y="88900"/>
                </a:moveTo>
                <a:lnTo>
                  <a:pt x="29850" y="127995"/>
                </a:lnTo>
                <a:lnTo>
                  <a:pt x="64519" y="144502"/>
                </a:lnTo>
                <a:lnTo>
                  <a:pt x="110000" y="158269"/>
                </a:lnTo>
                <a:lnTo>
                  <a:pt x="164531" y="168764"/>
                </a:lnTo>
                <a:lnTo>
                  <a:pt x="226347" y="175452"/>
                </a:lnTo>
                <a:lnTo>
                  <a:pt x="293687" y="177800"/>
                </a:lnTo>
                <a:lnTo>
                  <a:pt x="361027" y="175452"/>
                </a:lnTo>
                <a:lnTo>
                  <a:pt x="422843" y="168764"/>
                </a:lnTo>
                <a:lnTo>
                  <a:pt x="477374" y="158269"/>
                </a:lnTo>
                <a:lnTo>
                  <a:pt x="522855" y="144502"/>
                </a:lnTo>
                <a:lnTo>
                  <a:pt x="557524" y="127995"/>
                </a:lnTo>
                <a:lnTo>
                  <a:pt x="587375" y="88900"/>
                </a:lnTo>
                <a:lnTo>
                  <a:pt x="579618" y="68516"/>
                </a:lnTo>
                <a:lnTo>
                  <a:pt x="522855" y="33297"/>
                </a:lnTo>
                <a:lnTo>
                  <a:pt x="477374" y="19530"/>
                </a:lnTo>
                <a:lnTo>
                  <a:pt x="422843" y="9035"/>
                </a:lnTo>
                <a:lnTo>
                  <a:pt x="361027" y="2347"/>
                </a:lnTo>
                <a:lnTo>
                  <a:pt x="293687" y="0"/>
                </a:lnTo>
                <a:lnTo>
                  <a:pt x="226347" y="2347"/>
                </a:lnTo>
                <a:lnTo>
                  <a:pt x="164531" y="9035"/>
                </a:lnTo>
                <a:lnTo>
                  <a:pt x="110000" y="19530"/>
                </a:lnTo>
                <a:lnTo>
                  <a:pt x="64519" y="33297"/>
                </a:lnTo>
                <a:lnTo>
                  <a:pt x="29850" y="49804"/>
                </a:lnTo>
                <a:lnTo>
                  <a:pt x="0" y="88900"/>
                </a:lnTo>
                <a:close/>
              </a:path>
            </a:pathLst>
          </a:custGeom>
          <a:ln w="6350">
            <a:solidFill>
              <a:srgbClr val="000000"/>
            </a:solidFill>
          </a:ln>
        </p:spPr>
        <p:txBody>
          <a:bodyPr wrap="square" lIns="0" tIns="0" rIns="0" bIns="0" rtlCol="0"/>
          <a:lstStyle/>
          <a:p>
            <a:endParaRPr/>
          </a:p>
        </p:txBody>
      </p:sp>
      <p:sp>
        <p:nvSpPr>
          <p:cNvPr id="321" name="object 321"/>
          <p:cNvSpPr/>
          <p:nvPr/>
        </p:nvSpPr>
        <p:spPr>
          <a:xfrm>
            <a:off x="5532120" y="6315455"/>
            <a:ext cx="429768" cy="143256"/>
          </a:xfrm>
          <a:prstGeom prst="rect">
            <a:avLst/>
          </a:prstGeom>
          <a:blipFill>
            <a:blip r:embed="rId97" cstate="print"/>
            <a:stretch>
              <a:fillRect/>
            </a:stretch>
          </a:blipFill>
        </p:spPr>
        <p:txBody>
          <a:bodyPr wrap="square" lIns="0" tIns="0" rIns="0" bIns="0" rtlCol="0"/>
          <a:lstStyle/>
          <a:p>
            <a:endParaRPr/>
          </a:p>
        </p:txBody>
      </p:sp>
      <p:sp>
        <p:nvSpPr>
          <p:cNvPr id="322" name="object 322"/>
          <p:cNvSpPr/>
          <p:nvPr/>
        </p:nvSpPr>
        <p:spPr>
          <a:xfrm>
            <a:off x="5573567" y="6333504"/>
            <a:ext cx="346075" cy="62230"/>
          </a:xfrm>
          <a:custGeom>
            <a:avLst/>
            <a:gdLst/>
            <a:ahLst/>
            <a:cxnLst/>
            <a:rect l="l" t="t" r="r" b="b"/>
            <a:pathLst>
              <a:path w="346075" h="62229">
                <a:moveTo>
                  <a:pt x="149319" y="27410"/>
                </a:moveTo>
                <a:lnTo>
                  <a:pt x="66140" y="27410"/>
                </a:lnTo>
                <a:lnTo>
                  <a:pt x="174445" y="61911"/>
                </a:lnTo>
                <a:lnTo>
                  <a:pt x="255130" y="34545"/>
                </a:lnTo>
                <a:lnTo>
                  <a:pt x="172485" y="34545"/>
                </a:lnTo>
                <a:lnTo>
                  <a:pt x="149319" y="27410"/>
                </a:lnTo>
                <a:close/>
              </a:path>
              <a:path w="346075" h="62229">
                <a:moveTo>
                  <a:pt x="278942" y="0"/>
                </a:moveTo>
                <a:lnTo>
                  <a:pt x="172485" y="34545"/>
                </a:lnTo>
                <a:lnTo>
                  <a:pt x="255130" y="34545"/>
                </a:lnTo>
                <a:lnTo>
                  <a:pt x="280048" y="26093"/>
                </a:lnTo>
                <a:lnTo>
                  <a:pt x="309594" y="26093"/>
                </a:lnTo>
                <a:lnTo>
                  <a:pt x="346075" y="13746"/>
                </a:lnTo>
                <a:lnTo>
                  <a:pt x="278942" y="0"/>
                </a:lnTo>
                <a:close/>
              </a:path>
              <a:path w="346075" h="62229">
                <a:moveTo>
                  <a:pt x="60893" y="178"/>
                </a:moveTo>
                <a:lnTo>
                  <a:pt x="0" y="15146"/>
                </a:lnTo>
                <a:lnTo>
                  <a:pt x="48629" y="31134"/>
                </a:lnTo>
                <a:lnTo>
                  <a:pt x="66140" y="27410"/>
                </a:lnTo>
                <a:lnTo>
                  <a:pt x="149319" y="27410"/>
                </a:lnTo>
                <a:lnTo>
                  <a:pt x="60893" y="178"/>
                </a:lnTo>
                <a:close/>
              </a:path>
              <a:path w="346075" h="62229">
                <a:moveTo>
                  <a:pt x="309594" y="26093"/>
                </a:moveTo>
                <a:lnTo>
                  <a:pt x="280048" y="26093"/>
                </a:lnTo>
                <a:lnTo>
                  <a:pt x="296129" y="30650"/>
                </a:lnTo>
                <a:lnTo>
                  <a:pt x="309594" y="26093"/>
                </a:lnTo>
                <a:close/>
              </a:path>
            </a:pathLst>
          </a:custGeom>
          <a:solidFill>
            <a:srgbClr val="262699"/>
          </a:solidFill>
        </p:spPr>
        <p:txBody>
          <a:bodyPr wrap="square" lIns="0" tIns="0" rIns="0" bIns="0" rtlCol="0"/>
          <a:lstStyle/>
          <a:p>
            <a:endParaRPr/>
          </a:p>
        </p:txBody>
      </p:sp>
      <p:sp>
        <p:nvSpPr>
          <p:cNvPr id="323" name="object 323"/>
          <p:cNvSpPr/>
          <p:nvPr/>
        </p:nvSpPr>
        <p:spPr>
          <a:xfrm>
            <a:off x="5757671" y="6367271"/>
            <a:ext cx="210312" cy="137160"/>
          </a:xfrm>
          <a:prstGeom prst="rect">
            <a:avLst/>
          </a:prstGeom>
          <a:blipFill>
            <a:blip r:embed="rId98" cstate="print"/>
            <a:stretch>
              <a:fillRect/>
            </a:stretch>
          </a:blipFill>
        </p:spPr>
        <p:txBody>
          <a:bodyPr wrap="square" lIns="0" tIns="0" rIns="0" bIns="0" rtlCol="0"/>
          <a:lstStyle/>
          <a:p>
            <a:endParaRPr/>
          </a:p>
        </p:txBody>
      </p:sp>
      <p:sp>
        <p:nvSpPr>
          <p:cNvPr id="324" name="object 324"/>
          <p:cNvSpPr/>
          <p:nvPr/>
        </p:nvSpPr>
        <p:spPr>
          <a:xfrm>
            <a:off x="5800580" y="6385891"/>
            <a:ext cx="127000" cy="53975"/>
          </a:xfrm>
          <a:custGeom>
            <a:avLst/>
            <a:gdLst/>
            <a:ahLst/>
            <a:cxnLst/>
            <a:rect l="l" t="t" r="r" b="b"/>
            <a:pathLst>
              <a:path w="127000" h="53975">
                <a:moveTo>
                  <a:pt x="0" y="0"/>
                </a:moveTo>
                <a:lnTo>
                  <a:pt x="139" y="16344"/>
                </a:lnTo>
                <a:lnTo>
                  <a:pt x="426" y="28520"/>
                </a:lnTo>
                <a:lnTo>
                  <a:pt x="80389" y="53975"/>
                </a:lnTo>
                <a:lnTo>
                  <a:pt x="127000" y="41707"/>
                </a:lnTo>
                <a:lnTo>
                  <a:pt x="0" y="0"/>
                </a:lnTo>
                <a:close/>
              </a:path>
            </a:pathLst>
          </a:custGeom>
          <a:solidFill>
            <a:srgbClr val="262699"/>
          </a:solidFill>
        </p:spPr>
        <p:txBody>
          <a:bodyPr wrap="square" lIns="0" tIns="0" rIns="0" bIns="0" rtlCol="0"/>
          <a:lstStyle/>
          <a:p>
            <a:endParaRPr/>
          </a:p>
        </p:txBody>
      </p:sp>
      <p:sp>
        <p:nvSpPr>
          <p:cNvPr id="325" name="object 325"/>
          <p:cNvSpPr/>
          <p:nvPr/>
        </p:nvSpPr>
        <p:spPr>
          <a:xfrm>
            <a:off x="5526023" y="6370319"/>
            <a:ext cx="207263" cy="137160"/>
          </a:xfrm>
          <a:prstGeom prst="rect">
            <a:avLst/>
          </a:prstGeom>
          <a:blipFill>
            <a:blip r:embed="rId99" cstate="print"/>
            <a:stretch>
              <a:fillRect/>
            </a:stretch>
          </a:blipFill>
        </p:spPr>
        <p:txBody>
          <a:bodyPr wrap="square" lIns="0" tIns="0" rIns="0" bIns="0" rtlCol="0"/>
          <a:lstStyle/>
          <a:p>
            <a:endParaRPr/>
          </a:p>
        </p:txBody>
      </p:sp>
      <p:sp>
        <p:nvSpPr>
          <p:cNvPr id="326" name="object 326"/>
          <p:cNvSpPr/>
          <p:nvPr/>
        </p:nvSpPr>
        <p:spPr>
          <a:xfrm>
            <a:off x="5567217" y="6387479"/>
            <a:ext cx="125730" cy="53975"/>
          </a:xfrm>
          <a:custGeom>
            <a:avLst/>
            <a:gdLst/>
            <a:ahLst/>
            <a:cxnLst/>
            <a:rect l="l" t="t" r="r" b="b"/>
            <a:pathLst>
              <a:path w="125729" h="53975">
                <a:moveTo>
                  <a:pt x="123700" y="0"/>
                </a:moveTo>
                <a:lnTo>
                  <a:pt x="0" y="41736"/>
                </a:lnTo>
                <a:lnTo>
                  <a:pt x="45370" y="53974"/>
                </a:lnTo>
                <a:lnTo>
                  <a:pt x="125412" y="26046"/>
                </a:lnTo>
                <a:lnTo>
                  <a:pt x="123700" y="0"/>
                </a:lnTo>
                <a:close/>
              </a:path>
            </a:pathLst>
          </a:custGeom>
          <a:solidFill>
            <a:srgbClr val="262699"/>
          </a:solidFill>
        </p:spPr>
        <p:txBody>
          <a:bodyPr wrap="square" lIns="0" tIns="0" rIns="0" bIns="0" rtlCol="0"/>
          <a:lstStyle/>
          <a:p>
            <a:endParaRPr/>
          </a:p>
        </p:txBody>
      </p:sp>
      <p:sp>
        <p:nvSpPr>
          <p:cNvPr id="327" name="object 327"/>
          <p:cNvSpPr/>
          <p:nvPr/>
        </p:nvSpPr>
        <p:spPr>
          <a:xfrm>
            <a:off x="5407152" y="6367271"/>
            <a:ext cx="91439" cy="152400"/>
          </a:xfrm>
          <a:prstGeom prst="rect">
            <a:avLst/>
          </a:prstGeom>
          <a:blipFill>
            <a:blip r:embed="rId100" cstate="print"/>
            <a:stretch>
              <a:fillRect/>
            </a:stretch>
          </a:blipFill>
        </p:spPr>
        <p:txBody>
          <a:bodyPr wrap="square" lIns="0" tIns="0" rIns="0" bIns="0" rtlCol="0"/>
          <a:lstStyle/>
          <a:p>
            <a:endParaRPr/>
          </a:p>
        </p:txBody>
      </p:sp>
      <p:sp>
        <p:nvSpPr>
          <p:cNvPr id="328" name="object 328"/>
          <p:cNvSpPr/>
          <p:nvPr/>
        </p:nvSpPr>
        <p:spPr>
          <a:xfrm>
            <a:off x="5452918" y="6390654"/>
            <a:ext cx="1905" cy="68580"/>
          </a:xfrm>
          <a:custGeom>
            <a:avLst/>
            <a:gdLst/>
            <a:ahLst/>
            <a:cxnLst/>
            <a:rect l="l" t="t" r="r" b="b"/>
            <a:pathLst>
              <a:path w="1904" h="68579">
                <a:moveTo>
                  <a:pt x="793" y="-3175"/>
                </a:moveTo>
                <a:lnTo>
                  <a:pt x="793" y="71437"/>
                </a:lnTo>
              </a:path>
            </a:pathLst>
          </a:custGeom>
          <a:ln w="7937">
            <a:solidFill>
              <a:srgbClr val="000000"/>
            </a:solidFill>
          </a:ln>
        </p:spPr>
        <p:txBody>
          <a:bodyPr wrap="square" lIns="0" tIns="0" rIns="0" bIns="0" rtlCol="0"/>
          <a:lstStyle/>
          <a:p>
            <a:endParaRPr/>
          </a:p>
        </p:txBody>
      </p:sp>
      <p:sp>
        <p:nvSpPr>
          <p:cNvPr id="329" name="object 329"/>
          <p:cNvSpPr/>
          <p:nvPr/>
        </p:nvSpPr>
        <p:spPr>
          <a:xfrm>
            <a:off x="5995415" y="6364223"/>
            <a:ext cx="91439" cy="155447"/>
          </a:xfrm>
          <a:prstGeom prst="rect">
            <a:avLst/>
          </a:prstGeom>
          <a:blipFill>
            <a:blip r:embed="rId101" cstate="print"/>
            <a:stretch>
              <a:fillRect/>
            </a:stretch>
          </a:blipFill>
        </p:spPr>
        <p:txBody>
          <a:bodyPr wrap="square" lIns="0" tIns="0" rIns="0" bIns="0" rtlCol="0"/>
          <a:lstStyle/>
          <a:p>
            <a:endParaRPr/>
          </a:p>
        </p:txBody>
      </p:sp>
      <p:sp>
        <p:nvSpPr>
          <p:cNvPr id="330" name="object 330"/>
          <p:cNvSpPr/>
          <p:nvPr/>
        </p:nvSpPr>
        <p:spPr>
          <a:xfrm>
            <a:off x="6040293" y="6389066"/>
            <a:ext cx="1905" cy="68580"/>
          </a:xfrm>
          <a:custGeom>
            <a:avLst/>
            <a:gdLst/>
            <a:ahLst/>
            <a:cxnLst/>
            <a:rect l="l" t="t" r="r" b="b"/>
            <a:pathLst>
              <a:path w="1904" h="68579">
                <a:moveTo>
                  <a:pt x="793" y="-3175"/>
                </a:moveTo>
                <a:lnTo>
                  <a:pt x="793" y="71438"/>
                </a:lnTo>
              </a:path>
            </a:pathLst>
          </a:custGeom>
          <a:ln w="7937">
            <a:solidFill>
              <a:srgbClr val="000000"/>
            </a:solidFill>
          </a:ln>
        </p:spPr>
        <p:txBody>
          <a:bodyPr wrap="square" lIns="0" tIns="0" rIns="0" bIns="0" rtlCol="0"/>
          <a:lstStyle/>
          <a:p>
            <a:endParaRPr/>
          </a:p>
        </p:txBody>
      </p:sp>
      <p:sp>
        <p:nvSpPr>
          <p:cNvPr id="331" name="object 331"/>
          <p:cNvSpPr/>
          <p:nvPr/>
        </p:nvSpPr>
        <p:spPr>
          <a:xfrm>
            <a:off x="4511530" y="2167905"/>
            <a:ext cx="3581400" cy="492125"/>
          </a:xfrm>
          <a:custGeom>
            <a:avLst/>
            <a:gdLst/>
            <a:ahLst/>
            <a:cxnLst/>
            <a:rect l="l" t="t" r="r" b="b"/>
            <a:pathLst>
              <a:path w="3581400" h="492125">
                <a:moveTo>
                  <a:pt x="1790700" y="0"/>
                </a:moveTo>
                <a:lnTo>
                  <a:pt x="1713023" y="227"/>
                </a:lnTo>
                <a:lnTo>
                  <a:pt x="1485332" y="3563"/>
                </a:lnTo>
                <a:lnTo>
                  <a:pt x="1267063" y="10687"/>
                </a:lnTo>
                <a:lnTo>
                  <a:pt x="1060030" y="21348"/>
                </a:lnTo>
                <a:lnTo>
                  <a:pt x="929145" y="30299"/>
                </a:lnTo>
                <a:lnTo>
                  <a:pt x="804598" y="40637"/>
                </a:lnTo>
                <a:lnTo>
                  <a:pt x="686926" y="52289"/>
                </a:lnTo>
                <a:lnTo>
                  <a:pt x="576666" y="65181"/>
                </a:lnTo>
                <a:lnTo>
                  <a:pt x="524483" y="72070"/>
                </a:lnTo>
                <a:lnTo>
                  <a:pt x="474355" y="79240"/>
                </a:lnTo>
                <a:lnTo>
                  <a:pt x="426350" y="86684"/>
                </a:lnTo>
                <a:lnTo>
                  <a:pt x="380533" y="94391"/>
                </a:lnTo>
                <a:lnTo>
                  <a:pt x="336972" y="102353"/>
                </a:lnTo>
                <a:lnTo>
                  <a:pt x="295735" y="110561"/>
                </a:lnTo>
                <a:lnTo>
                  <a:pt x="256888" y="119004"/>
                </a:lnTo>
                <a:lnTo>
                  <a:pt x="186636" y="136563"/>
                </a:lnTo>
                <a:lnTo>
                  <a:pt x="126752" y="154956"/>
                </a:lnTo>
                <a:lnTo>
                  <a:pt x="77774" y="174109"/>
                </a:lnTo>
                <a:lnTo>
                  <a:pt x="40240" y="193947"/>
                </a:lnTo>
                <a:lnTo>
                  <a:pt x="6572" y="224831"/>
                </a:lnTo>
                <a:lnTo>
                  <a:pt x="0" y="246062"/>
                </a:lnTo>
                <a:lnTo>
                  <a:pt x="1654" y="256736"/>
                </a:lnTo>
                <a:lnTo>
                  <a:pt x="25933" y="288023"/>
                </a:lnTo>
                <a:lnTo>
                  <a:pt x="77774" y="318015"/>
                </a:lnTo>
                <a:lnTo>
                  <a:pt x="126752" y="337168"/>
                </a:lnTo>
                <a:lnTo>
                  <a:pt x="186636" y="355561"/>
                </a:lnTo>
                <a:lnTo>
                  <a:pt x="256888" y="373120"/>
                </a:lnTo>
                <a:lnTo>
                  <a:pt x="295735" y="381563"/>
                </a:lnTo>
                <a:lnTo>
                  <a:pt x="336972" y="389771"/>
                </a:lnTo>
                <a:lnTo>
                  <a:pt x="380533" y="397733"/>
                </a:lnTo>
                <a:lnTo>
                  <a:pt x="426350" y="405440"/>
                </a:lnTo>
                <a:lnTo>
                  <a:pt x="474355" y="412884"/>
                </a:lnTo>
                <a:lnTo>
                  <a:pt x="524483" y="420054"/>
                </a:lnTo>
                <a:lnTo>
                  <a:pt x="576666" y="426943"/>
                </a:lnTo>
                <a:lnTo>
                  <a:pt x="630835" y="433539"/>
                </a:lnTo>
                <a:lnTo>
                  <a:pt x="744869" y="445821"/>
                </a:lnTo>
                <a:lnTo>
                  <a:pt x="866046" y="456825"/>
                </a:lnTo>
                <a:lnTo>
                  <a:pt x="993829" y="466478"/>
                </a:lnTo>
                <a:lnTo>
                  <a:pt x="1127680" y="474707"/>
                </a:lnTo>
                <a:lnTo>
                  <a:pt x="1338661" y="484217"/>
                </a:lnTo>
                <a:lnTo>
                  <a:pt x="1560272" y="490106"/>
                </a:lnTo>
                <a:lnTo>
                  <a:pt x="1790700" y="492125"/>
                </a:lnTo>
                <a:lnTo>
                  <a:pt x="1868376" y="491897"/>
                </a:lnTo>
                <a:lnTo>
                  <a:pt x="1945208" y="491221"/>
                </a:lnTo>
                <a:lnTo>
                  <a:pt x="2021127" y="490106"/>
                </a:lnTo>
                <a:lnTo>
                  <a:pt x="2242738" y="484217"/>
                </a:lnTo>
                <a:lnTo>
                  <a:pt x="2453718" y="474707"/>
                </a:lnTo>
                <a:lnTo>
                  <a:pt x="2587570" y="466478"/>
                </a:lnTo>
                <a:lnTo>
                  <a:pt x="2715353" y="456825"/>
                </a:lnTo>
                <a:lnTo>
                  <a:pt x="2836530" y="445821"/>
                </a:lnTo>
                <a:lnTo>
                  <a:pt x="2950563" y="433539"/>
                </a:lnTo>
                <a:lnTo>
                  <a:pt x="3004733" y="426943"/>
                </a:lnTo>
                <a:lnTo>
                  <a:pt x="3056915" y="420054"/>
                </a:lnTo>
                <a:lnTo>
                  <a:pt x="3107043" y="412884"/>
                </a:lnTo>
                <a:lnTo>
                  <a:pt x="3155049" y="405440"/>
                </a:lnTo>
                <a:lnTo>
                  <a:pt x="3200866" y="397733"/>
                </a:lnTo>
                <a:lnTo>
                  <a:pt x="3244426" y="389771"/>
                </a:lnTo>
                <a:lnTo>
                  <a:pt x="3285664" y="381563"/>
                </a:lnTo>
                <a:lnTo>
                  <a:pt x="3324510" y="373120"/>
                </a:lnTo>
                <a:lnTo>
                  <a:pt x="3394763" y="355561"/>
                </a:lnTo>
                <a:lnTo>
                  <a:pt x="3454647" y="337168"/>
                </a:lnTo>
                <a:lnTo>
                  <a:pt x="3503625" y="318015"/>
                </a:lnTo>
                <a:lnTo>
                  <a:pt x="3541158" y="298177"/>
                </a:lnTo>
                <a:lnTo>
                  <a:pt x="3574827" y="267293"/>
                </a:lnTo>
                <a:lnTo>
                  <a:pt x="3581400" y="246062"/>
                </a:lnTo>
                <a:lnTo>
                  <a:pt x="3579745" y="235388"/>
                </a:lnTo>
                <a:lnTo>
                  <a:pt x="3555466" y="204101"/>
                </a:lnTo>
                <a:lnTo>
                  <a:pt x="3503625" y="174109"/>
                </a:lnTo>
                <a:lnTo>
                  <a:pt x="3454647" y="154956"/>
                </a:lnTo>
                <a:lnTo>
                  <a:pt x="3394763" y="136563"/>
                </a:lnTo>
                <a:lnTo>
                  <a:pt x="3324510" y="119004"/>
                </a:lnTo>
                <a:lnTo>
                  <a:pt x="3285664" y="110561"/>
                </a:lnTo>
                <a:lnTo>
                  <a:pt x="3244426" y="102353"/>
                </a:lnTo>
                <a:lnTo>
                  <a:pt x="3200866" y="94391"/>
                </a:lnTo>
                <a:lnTo>
                  <a:pt x="3155049" y="86684"/>
                </a:lnTo>
                <a:lnTo>
                  <a:pt x="3107043" y="79240"/>
                </a:lnTo>
                <a:lnTo>
                  <a:pt x="3056915" y="72070"/>
                </a:lnTo>
                <a:lnTo>
                  <a:pt x="3004733" y="65181"/>
                </a:lnTo>
                <a:lnTo>
                  <a:pt x="2894473" y="52289"/>
                </a:lnTo>
                <a:lnTo>
                  <a:pt x="2776801" y="40637"/>
                </a:lnTo>
                <a:lnTo>
                  <a:pt x="2652253" y="30299"/>
                </a:lnTo>
                <a:lnTo>
                  <a:pt x="2521369" y="21348"/>
                </a:lnTo>
                <a:lnTo>
                  <a:pt x="2314335" y="10687"/>
                </a:lnTo>
                <a:lnTo>
                  <a:pt x="2096066" y="3563"/>
                </a:lnTo>
                <a:lnTo>
                  <a:pt x="2021127" y="2018"/>
                </a:lnTo>
                <a:lnTo>
                  <a:pt x="1945208" y="903"/>
                </a:lnTo>
                <a:lnTo>
                  <a:pt x="1868376" y="227"/>
                </a:lnTo>
                <a:lnTo>
                  <a:pt x="1790700" y="0"/>
                </a:lnTo>
                <a:close/>
              </a:path>
            </a:pathLst>
          </a:custGeom>
          <a:solidFill>
            <a:srgbClr val="FFFFFF">
              <a:alpha val="41958"/>
            </a:srgbClr>
          </a:solidFill>
        </p:spPr>
        <p:txBody>
          <a:bodyPr wrap="square" lIns="0" tIns="0" rIns="0" bIns="0" rtlCol="0"/>
          <a:lstStyle/>
          <a:p>
            <a:endParaRPr/>
          </a:p>
        </p:txBody>
      </p:sp>
      <p:sp>
        <p:nvSpPr>
          <p:cNvPr id="332" name="object 332"/>
          <p:cNvSpPr/>
          <p:nvPr/>
        </p:nvSpPr>
        <p:spPr>
          <a:xfrm>
            <a:off x="4494067" y="2169491"/>
            <a:ext cx="3581400" cy="492125"/>
          </a:xfrm>
          <a:custGeom>
            <a:avLst/>
            <a:gdLst/>
            <a:ahLst/>
            <a:cxnLst/>
            <a:rect l="l" t="t" r="r" b="b"/>
            <a:pathLst>
              <a:path w="3581400" h="492125">
                <a:moveTo>
                  <a:pt x="1790700" y="0"/>
                </a:moveTo>
                <a:lnTo>
                  <a:pt x="1713023" y="227"/>
                </a:lnTo>
                <a:lnTo>
                  <a:pt x="1485333" y="3563"/>
                </a:lnTo>
                <a:lnTo>
                  <a:pt x="1267064" y="10687"/>
                </a:lnTo>
                <a:lnTo>
                  <a:pt x="1060030" y="21348"/>
                </a:lnTo>
                <a:lnTo>
                  <a:pt x="929146" y="30299"/>
                </a:lnTo>
                <a:lnTo>
                  <a:pt x="804598" y="40637"/>
                </a:lnTo>
                <a:lnTo>
                  <a:pt x="686926" y="52289"/>
                </a:lnTo>
                <a:lnTo>
                  <a:pt x="576666" y="65181"/>
                </a:lnTo>
                <a:lnTo>
                  <a:pt x="524484" y="72070"/>
                </a:lnTo>
                <a:lnTo>
                  <a:pt x="474356" y="79240"/>
                </a:lnTo>
                <a:lnTo>
                  <a:pt x="426350" y="86684"/>
                </a:lnTo>
                <a:lnTo>
                  <a:pt x="380533" y="94391"/>
                </a:lnTo>
                <a:lnTo>
                  <a:pt x="336973" y="102353"/>
                </a:lnTo>
                <a:lnTo>
                  <a:pt x="295735" y="110561"/>
                </a:lnTo>
                <a:lnTo>
                  <a:pt x="256889" y="119004"/>
                </a:lnTo>
                <a:lnTo>
                  <a:pt x="186636" y="136563"/>
                </a:lnTo>
                <a:lnTo>
                  <a:pt x="126752" y="154956"/>
                </a:lnTo>
                <a:lnTo>
                  <a:pt x="77774" y="174109"/>
                </a:lnTo>
                <a:lnTo>
                  <a:pt x="40241" y="193947"/>
                </a:lnTo>
                <a:lnTo>
                  <a:pt x="6572" y="224831"/>
                </a:lnTo>
                <a:lnTo>
                  <a:pt x="0" y="246062"/>
                </a:lnTo>
                <a:lnTo>
                  <a:pt x="1654" y="256736"/>
                </a:lnTo>
                <a:lnTo>
                  <a:pt x="25933" y="288023"/>
                </a:lnTo>
                <a:lnTo>
                  <a:pt x="77774" y="318015"/>
                </a:lnTo>
                <a:lnTo>
                  <a:pt x="126752" y="337168"/>
                </a:lnTo>
                <a:lnTo>
                  <a:pt x="186636" y="355561"/>
                </a:lnTo>
                <a:lnTo>
                  <a:pt x="256889" y="373120"/>
                </a:lnTo>
                <a:lnTo>
                  <a:pt x="295735" y="381563"/>
                </a:lnTo>
                <a:lnTo>
                  <a:pt x="336973" y="389771"/>
                </a:lnTo>
                <a:lnTo>
                  <a:pt x="380533" y="397733"/>
                </a:lnTo>
                <a:lnTo>
                  <a:pt x="426350" y="405440"/>
                </a:lnTo>
                <a:lnTo>
                  <a:pt x="474356" y="412884"/>
                </a:lnTo>
                <a:lnTo>
                  <a:pt x="524484" y="420054"/>
                </a:lnTo>
                <a:lnTo>
                  <a:pt x="576666" y="426943"/>
                </a:lnTo>
                <a:lnTo>
                  <a:pt x="630836" y="433539"/>
                </a:lnTo>
                <a:lnTo>
                  <a:pt x="744869" y="445821"/>
                </a:lnTo>
                <a:lnTo>
                  <a:pt x="866046" y="456825"/>
                </a:lnTo>
                <a:lnTo>
                  <a:pt x="993829" y="466478"/>
                </a:lnTo>
                <a:lnTo>
                  <a:pt x="1127681" y="474707"/>
                </a:lnTo>
                <a:lnTo>
                  <a:pt x="1338661" y="484217"/>
                </a:lnTo>
                <a:lnTo>
                  <a:pt x="1560272" y="490106"/>
                </a:lnTo>
                <a:lnTo>
                  <a:pt x="1790700" y="492125"/>
                </a:lnTo>
                <a:lnTo>
                  <a:pt x="1868376" y="491897"/>
                </a:lnTo>
                <a:lnTo>
                  <a:pt x="1945208" y="491221"/>
                </a:lnTo>
                <a:lnTo>
                  <a:pt x="2021127" y="490106"/>
                </a:lnTo>
                <a:lnTo>
                  <a:pt x="2242738" y="484217"/>
                </a:lnTo>
                <a:lnTo>
                  <a:pt x="2453719" y="474707"/>
                </a:lnTo>
                <a:lnTo>
                  <a:pt x="2587570" y="466478"/>
                </a:lnTo>
                <a:lnTo>
                  <a:pt x="2715353" y="456825"/>
                </a:lnTo>
                <a:lnTo>
                  <a:pt x="2836530" y="445821"/>
                </a:lnTo>
                <a:lnTo>
                  <a:pt x="2950564" y="433539"/>
                </a:lnTo>
                <a:lnTo>
                  <a:pt x="3004733" y="426943"/>
                </a:lnTo>
                <a:lnTo>
                  <a:pt x="3056916" y="420054"/>
                </a:lnTo>
                <a:lnTo>
                  <a:pt x="3107044" y="412884"/>
                </a:lnTo>
                <a:lnTo>
                  <a:pt x="3155049" y="405440"/>
                </a:lnTo>
                <a:lnTo>
                  <a:pt x="3200866" y="397733"/>
                </a:lnTo>
                <a:lnTo>
                  <a:pt x="3244427" y="389771"/>
                </a:lnTo>
                <a:lnTo>
                  <a:pt x="3285664" y="381563"/>
                </a:lnTo>
                <a:lnTo>
                  <a:pt x="3324511" y="373120"/>
                </a:lnTo>
                <a:lnTo>
                  <a:pt x="3394763" y="355561"/>
                </a:lnTo>
                <a:lnTo>
                  <a:pt x="3454647" y="337168"/>
                </a:lnTo>
                <a:lnTo>
                  <a:pt x="3503625" y="318015"/>
                </a:lnTo>
                <a:lnTo>
                  <a:pt x="3541159" y="298177"/>
                </a:lnTo>
                <a:lnTo>
                  <a:pt x="3574827" y="267293"/>
                </a:lnTo>
                <a:lnTo>
                  <a:pt x="3581400" y="246062"/>
                </a:lnTo>
                <a:lnTo>
                  <a:pt x="3579745" y="235388"/>
                </a:lnTo>
                <a:lnTo>
                  <a:pt x="3555466" y="204101"/>
                </a:lnTo>
                <a:lnTo>
                  <a:pt x="3503625" y="174109"/>
                </a:lnTo>
                <a:lnTo>
                  <a:pt x="3454647" y="154956"/>
                </a:lnTo>
                <a:lnTo>
                  <a:pt x="3394763" y="136563"/>
                </a:lnTo>
                <a:lnTo>
                  <a:pt x="3324511" y="119004"/>
                </a:lnTo>
                <a:lnTo>
                  <a:pt x="3285664" y="110561"/>
                </a:lnTo>
                <a:lnTo>
                  <a:pt x="3244427" y="102353"/>
                </a:lnTo>
                <a:lnTo>
                  <a:pt x="3200866" y="94391"/>
                </a:lnTo>
                <a:lnTo>
                  <a:pt x="3155049" y="86684"/>
                </a:lnTo>
                <a:lnTo>
                  <a:pt x="3107044" y="79240"/>
                </a:lnTo>
                <a:lnTo>
                  <a:pt x="3056916" y="72070"/>
                </a:lnTo>
                <a:lnTo>
                  <a:pt x="3004733" y="65181"/>
                </a:lnTo>
                <a:lnTo>
                  <a:pt x="2894473" y="52289"/>
                </a:lnTo>
                <a:lnTo>
                  <a:pt x="2776801" y="40637"/>
                </a:lnTo>
                <a:lnTo>
                  <a:pt x="2652254" y="30299"/>
                </a:lnTo>
                <a:lnTo>
                  <a:pt x="2521369" y="21348"/>
                </a:lnTo>
                <a:lnTo>
                  <a:pt x="2314336" y="10687"/>
                </a:lnTo>
                <a:lnTo>
                  <a:pt x="2096067" y="3563"/>
                </a:lnTo>
                <a:lnTo>
                  <a:pt x="2021127" y="2018"/>
                </a:lnTo>
                <a:lnTo>
                  <a:pt x="1945208" y="903"/>
                </a:lnTo>
                <a:lnTo>
                  <a:pt x="1868376" y="227"/>
                </a:lnTo>
                <a:lnTo>
                  <a:pt x="1790700" y="0"/>
                </a:lnTo>
                <a:close/>
              </a:path>
            </a:pathLst>
          </a:custGeom>
          <a:solidFill>
            <a:srgbClr val="CC0000">
              <a:alpha val="41958"/>
            </a:srgbClr>
          </a:solidFill>
        </p:spPr>
        <p:txBody>
          <a:bodyPr wrap="square" lIns="0" tIns="0" rIns="0" bIns="0" rtlCol="0"/>
          <a:lstStyle/>
          <a:p>
            <a:endParaRPr/>
          </a:p>
        </p:txBody>
      </p:sp>
      <p:sp>
        <p:nvSpPr>
          <p:cNvPr id="333" name="object 333"/>
          <p:cNvSpPr/>
          <p:nvPr/>
        </p:nvSpPr>
        <p:spPr>
          <a:xfrm>
            <a:off x="4494067" y="2169491"/>
            <a:ext cx="3581400" cy="492125"/>
          </a:xfrm>
          <a:custGeom>
            <a:avLst/>
            <a:gdLst/>
            <a:ahLst/>
            <a:cxnLst/>
            <a:rect l="l" t="t" r="r" b="b"/>
            <a:pathLst>
              <a:path w="3581400" h="492125">
                <a:moveTo>
                  <a:pt x="0" y="246062"/>
                </a:moveTo>
                <a:lnTo>
                  <a:pt x="25933" y="204101"/>
                </a:lnTo>
                <a:lnTo>
                  <a:pt x="77774" y="174108"/>
                </a:lnTo>
                <a:lnTo>
                  <a:pt x="126752" y="154956"/>
                </a:lnTo>
                <a:lnTo>
                  <a:pt x="186636" y="136563"/>
                </a:lnTo>
                <a:lnTo>
                  <a:pt x="256889" y="119004"/>
                </a:lnTo>
                <a:lnTo>
                  <a:pt x="295735" y="110560"/>
                </a:lnTo>
                <a:lnTo>
                  <a:pt x="336972" y="102353"/>
                </a:lnTo>
                <a:lnTo>
                  <a:pt x="380533" y="94391"/>
                </a:lnTo>
                <a:lnTo>
                  <a:pt x="426350" y="86684"/>
                </a:lnTo>
                <a:lnTo>
                  <a:pt x="474356" y="79240"/>
                </a:lnTo>
                <a:lnTo>
                  <a:pt x="524483" y="72070"/>
                </a:lnTo>
                <a:lnTo>
                  <a:pt x="576666" y="65181"/>
                </a:lnTo>
                <a:lnTo>
                  <a:pt x="630836" y="58585"/>
                </a:lnTo>
                <a:lnTo>
                  <a:pt x="686926" y="52289"/>
                </a:lnTo>
                <a:lnTo>
                  <a:pt x="744869" y="46303"/>
                </a:lnTo>
                <a:lnTo>
                  <a:pt x="804598" y="40637"/>
                </a:lnTo>
                <a:lnTo>
                  <a:pt x="866046" y="35299"/>
                </a:lnTo>
                <a:lnTo>
                  <a:pt x="929145" y="30299"/>
                </a:lnTo>
                <a:lnTo>
                  <a:pt x="993829" y="25645"/>
                </a:lnTo>
                <a:lnTo>
                  <a:pt x="1060030" y="21348"/>
                </a:lnTo>
                <a:lnTo>
                  <a:pt x="1127681" y="17417"/>
                </a:lnTo>
                <a:lnTo>
                  <a:pt x="1196714" y="13860"/>
                </a:lnTo>
                <a:lnTo>
                  <a:pt x="1267063" y="10687"/>
                </a:lnTo>
                <a:lnTo>
                  <a:pt x="1338661" y="7907"/>
                </a:lnTo>
                <a:lnTo>
                  <a:pt x="1411440" y="5529"/>
                </a:lnTo>
                <a:lnTo>
                  <a:pt x="1485332" y="3563"/>
                </a:lnTo>
                <a:lnTo>
                  <a:pt x="1560272" y="2018"/>
                </a:lnTo>
                <a:lnTo>
                  <a:pt x="1636191" y="903"/>
                </a:lnTo>
                <a:lnTo>
                  <a:pt x="1713023" y="227"/>
                </a:lnTo>
                <a:lnTo>
                  <a:pt x="1790700" y="0"/>
                </a:lnTo>
                <a:lnTo>
                  <a:pt x="1868376" y="227"/>
                </a:lnTo>
                <a:lnTo>
                  <a:pt x="1945208" y="903"/>
                </a:lnTo>
                <a:lnTo>
                  <a:pt x="2021127" y="2018"/>
                </a:lnTo>
                <a:lnTo>
                  <a:pt x="2096067" y="3563"/>
                </a:lnTo>
                <a:lnTo>
                  <a:pt x="2169959" y="5529"/>
                </a:lnTo>
                <a:lnTo>
                  <a:pt x="2242738" y="7907"/>
                </a:lnTo>
                <a:lnTo>
                  <a:pt x="2314336" y="10687"/>
                </a:lnTo>
                <a:lnTo>
                  <a:pt x="2384685" y="13860"/>
                </a:lnTo>
                <a:lnTo>
                  <a:pt x="2453718" y="17417"/>
                </a:lnTo>
                <a:lnTo>
                  <a:pt x="2521369" y="21348"/>
                </a:lnTo>
                <a:lnTo>
                  <a:pt x="2587570" y="25645"/>
                </a:lnTo>
                <a:lnTo>
                  <a:pt x="2652254" y="30299"/>
                </a:lnTo>
                <a:lnTo>
                  <a:pt x="2715353" y="35299"/>
                </a:lnTo>
                <a:lnTo>
                  <a:pt x="2776801" y="40637"/>
                </a:lnTo>
                <a:lnTo>
                  <a:pt x="2836530" y="46303"/>
                </a:lnTo>
                <a:lnTo>
                  <a:pt x="2894473" y="52289"/>
                </a:lnTo>
                <a:lnTo>
                  <a:pt x="2950563" y="58585"/>
                </a:lnTo>
                <a:lnTo>
                  <a:pt x="3004733" y="65181"/>
                </a:lnTo>
                <a:lnTo>
                  <a:pt x="3056916" y="72070"/>
                </a:lnTo>
                <a:lnTo>
                  <a:pt x="3107043" y="79240"/>
                </a:lnTo>
                <a:lnTo>
                  <a:pt x="3155049" y="86684"/>
                </a:lnTo>
                <a:lnTo>
                  <a:pt x="3200866" y="94391"/>
                </a:lnTo>
                <a:lnTo>
                  <a:pt x="3244427" y="102353"/>
                </a:lnTo>
                <a:lnTo>
                  <a:pt x="3285664" y="110560"/>
                </a:lnTo>
                <a:lnTo>
                  <a:pt x="3324510" y="119004"/>
                </a:lnTo>
                <a:lnTo>
                  <a:pt x="3394763" y="136563"/>
                </a:lnTo>
                <a:lnTo>
                  <a:pt x="3454647" y="154956"/>
                </a:lnTo>
                <a:lnTo>
                  <a:pt x="3503625" y="174108"/>
                </a:lnTo>
                <a:lnTo>
                  <a:pt x="3541159" y="193947"/>
                </a:lnTo>
                <a:lnTo>
                  <a:pt x="3574827" y="224831"/>
                </a:lnTo>
                <a:lnTo>
                  <a:pt x="3581400" y="246062"/>
                </a:lnTo>
                <a:lnTo>
                  <a:pt x="3579745" y="256736"/>
                </a:lnTo>
                <a:lnTo>
                  <a:pt x="3555466" y="288023"/>
                </a:lnTo>
                <a:lnTo>
                  <a:pt x="3503625" y="318016"/>
                </a:lnTo>
                <a:lnTo>
                  <a:pt x="3454647" y="337168"/>
                </a:lnTo>
                <a:lnTo>
                  <a:pt x="3394763" y="355561"/>
                </a:lnTo>
                <a:lnTo>
                  <a:pt x="3324510" y="373120"/>
                </a:lnTo>
                <a:lnTo>
                  <a:pt x="3285664" y="381563"/>
                </a:lnTo>
                <a:lnTo>
                  <a:pt x="3244427" y="389771"/>
                </a:lnTo>
                <a:lnTo>
                  <a:pt x="3200866" y="397733"/>
                </a:lnTo>
                <a:lnTo>
                  <a:pt x="3155049" y="405440"/>
                </a:lnTo>
                <a:lnTo>
                  <a:pt x="3107043" y="412884"/>
                </a:lnTo>
                <a:lnTo>
                  <a:pt x="3056916" y="420054"/>
                </a:lnTo>
                <a:lnTo>
                  <a:pt x="3004733" y="426943"/>
                </a:lnTo>
                <a:lnTo>
                  <a:pt x="2950563" y="433539"/>
                </a:lnTo>
                <a:lnTo>
                  <a:pt x="2894473" y="439835"/>
                </a:lnTo>
                <a:lnTo>
                  <a:pt x="2836530" y="445821"/>
                </a:lnTo>
                <a:lnTo>
                  <a:pt x="2776801" y="451487"/>
                </a:lnTo>
                <a:lnTo>
                  <a:pt x="2715353" y="456825"/>
                </a:lnTo>
                <a:lnTo>
                  <a:pt x="2652254" y="461825"/>
                </a:lnTo>
                <a:lnTo>
                  <a:pt x="2587570" y="466479"/>
                </a:lnTo>
                <a:lnTo>
                  <a:pt x="2521369" y="470776"/>
                </a:lnTo>
                <a:lnTo>
                  <a:pt x="2453718" y="474707"/>
                </a:lnTo>
                <a:lnTo>
                  <a:pt x="2384685" y="478264"/>
                </a:lnTo>
                <a:lnTo>
                  <a:pt x="2314336" y="481437"/>
                </a:lnTo>
                <a:lnTo>
                  <a:pt x="2242738" y="484217"/>
                </a:lnTo>
                <a:lnTo>
                  <a:pt x="2169959" y="486595"/>
                </a:lnTo>
                <a:lnTo>
                  <a:pt x="2096067" y="488561"/>
                </a:lnTo>
                <a:lnTo>
                  <a:pt x="2021127" y="490106"/>
                </a:lnTo>
                <a:lnTo>
                  <a:pt x="1945208" y="491221"/>
                </a:lnTo>
                <a:lnTo>
                  <a:pt x="1868376" y="491897"/>
                </a:lnTo>
                <a:lnTo>
                  <a:pt x="1790700" y="492125"/>
                </a:lnTo>
                <a:lnTo>
                  <a:pt x="1713023" y="491897"/>
                </a:lnTo>
                <a:lnTo>
                  <a:pt x="1636191" y="491221"/>
                </a:lnTo>
                <a:lnTo>
                  <a:pt x="1560272" y="490106"/>
                </a:lnTo>
                <a:lnTo>
                  <a:pt x="1485332" y="488561"/>
                </a:lnTo>
                <a:lnTo>
                  <a:pt x="1411440" y="486595"/>
                </a:lnTo>
                <a:lnTo>
                  <a:pt x="1338661" y="484217"/>
                </a:lnTo>
                <a:lnTo>
                  <a:pt x="1267063" y="481437"/>
                </a:lnTo>
                <a:lnTo>
                  <a:pt x="1196714" y="478264"/>
                </a:lnTo>
                <a:lnTo>
                  <a:pt x="1127681" y="474707"/>
                </a:lnTo>
                <a:lnTo>
                  <a:pt x="1060030" y="470776"/>
                </a:lnTo>
                <a:lnTo>
                  <a:pt x="993829" y="466479"/>
                </a:lnTo>
                <a:lnTo>
                  <a:pt x="929145" y="461825"/>
                </a:lnTo>
                <a:lnTo>
                  <a:pt x="866046" y="456825"/>
                </a:lnTo>
                <a:lnTo>
                  <a:pt x="804598" y="451487"/>
                </a:lnTo>
                <a:lnTo>
                  <a:pt x="744869" y="445821"/>
                </a:lnTo>
                <a:lnTo>
                  <a:pt x="686926" y="439835"/>
                </a:lnTo>
                <a:lnTo>
                  <a:pt x="630836" y="433539"/>
                </a:lnTo>
                <a:lnTo>
                  <a:pt x="576666" y="426943"/>
                </a:lnTo>
                <a:lnTo>
                  <a:pt x="524483" y="420054"/>
                </a:lnTo>
                <a:lnTo>
                  <a:pt x="474356" y="412884"/>
                </a:lnTo>
                <a:lnTo>
                  <a:pt x="426350" y="405440"/>
                </a:lnTo>
                <a:lnTo>
                  <a:pt x="380533" y="397733"/>
                </a:lnTo>
                <a:lnTo>
                  <a:pt x="336972" y="389771"/>
                </a:lnTo>
                <a:lnTo>
                  <a:pt x="295735" y="381563"/>
                </a:lnTo>
                <a:lnTo>
                  <a:pt x="256889" y="373120"/>
                </a:lnTo>
                <a:lnTo>
                  <a:pt x="186636" y="355561"/>
                </a:lnTo>
                <a:lnTo>
                  <a:pt x="126752" y="337168"/>
                </a:lnTo>
                <a:lnTo>
                  <a:pt x="77774" y="318016"/>
                </a:lnTo>
                <a:lnTo>
                  <a:pt x="40240" y="298177"/>
                </a:lnTo>
                <a:lnTo>
                  <a:pt x="6572" y="267293"/>
                </a:lnTo>
                <a:lnTo>
                  <a:pt x="0" y="246062"/>
                </a:lnTo>
                <a:close/>
              </a:path>
            </a:pathLst>
          </a:custGeom>
          <a:ln w="3175">
            <a:solidFill>
              <a:srgbClr val="CC0000"/>
            </a:solidFill>
          </a:ln>
        </p:spPr>
        <p:txBody>
          <a:bodyPr wrap="square" lIns="0" tIns="0" rIns="0" bIns="0" rtlCol="0"/>
          <a:lstStyle/>
          <a:p>
            <a:endParaRPr/>
          </a:p>
        </p:txBody>
      </p:sp>
      <p:sp>
        <p:nvSpPr>
          <p:cNvPr id="334" name="object 334"/>
          <p:cNvSpPr txBox="1"/>
          <p:nvPr/>
        </p:nvSpPr>
        <p:spPr>
          <a:xfrm>
            <a:off x="3639992" y="2227579"/>
            <a:ext cx="5043805" cy="299720"/>
          </a:xfrm>
          <a:prstGeom prst="rect">
            <a:avLst/>
          </a:prstGeom>
        </p:spPr>
        <p:txBody>
          <a:bodyPr vert="horz" wrap="square" lIns="0" tIns="12700" rIns="0" bIns="0" rtlCol="0">
            <a:spAutoFit/>
          </a:bodyPr>
          <a:lstStyle/>
          <a:p>
            <a:pPr marL="218440" algn="ctr">
              <a:lnSpc>
                <a:spcPct val="100000"/>
              </a:lnSpc>
              <a:spcBef>
                <a:spcPts val="100"/>
              </a:spcBef>
            </a:pPr>
            <a:r>
              <a:rPr sz="1800" spc="-5">
                <a:solidFill>
                  <a:srgbClr val="FFFFFF"/>
                </a:solidFill>
                <a:latin typeface="Arial"/>
                <a:cs typeface="Arial"/>
              </a:rPr>
              <a:t>Remote</a:t>
            </a:r>
            <a:r>
              <a:rPr sz="1800" spc="-10">
                <a:solidFill>
                  <a:srgbClr val="FFFFFF"/>
                </a:solidFill>
                <a:latin typeface="Arial"/>
                <a:cs typeface="Arial"/>
              </a:rPr>
              <a:t> </a:t>
            </a:r>
            <a:r>
              <a:rPr sz="1800" spc="-5">
                <a:solidFill>
                  <a:srgbClr val="FFFFFF"/>
                </a:solidFill>
                <a:latin typeface="Arial"/>
                <a:cs typeface="Arial"/>
              </a:rPr>
              <a:t>Controller</a:t>
            </a:r>
            <a:endParaRPr sz="1800">
              <a:latin typeface="Arial"/>
              <a:cs typeface="Arial"/>
            </a:endParaRPr>
          </a:p>
        </p:txBody>
      </p:sp>
      <p:sp>
        <p:nvSpPr>
          <p:cNvPr id="335" name="object 335"/>
          <p:cNvSpPr/>
          <p:nvPr/>
        </p:nvSpPr>
        <p:spPr>
          <a:xfrm>
            <a:off x="3679680" y="4177680"/>
            <a:ext cx="919480" cy="405130"/>
          </a:xfrm>
          <a:custGeom>
            <a:avLst/>
            <a:gdLst/>
            <a:ahLst/>
            <a:cxnLst/>
            <a:rect l="l" t="t" r="r" b="b"/>
            <a:pathLst>
              <a:path w="919479" h="405129">
                <a:moveTo>
                  <a:pt x="459581" y="0"/>
                </a:moveTo>
                <a:lnTo>
                  <a:pt x="397218" y="1847"/>
                </a:lnTo>
                <a:lnTo>
                  <a:pt x="337406" y="7230"/>
                </a:lnTo>
                <a:lnTo>
                  <a:pt x="280691" y="15905"/>
                </a:lnTo>
                <a:lnTo>
                  <a:pt x="227621" y="27634"/>
                </a:lnTo>
                <a:lnTo>
                  <a:pt x="178744" y="42173"/>
                </a:lnTo>
                <a:lnTo>
                  <a:pt x="134608" y="59282"/>
                </a:lnTo>
                <a:lnTo>
                  <a:pt x="95759" y="78721"/>
                </a:lnTo>
                <a:lnTo>
                  <a:pt x="62746" y="100247"/>
                </a:lnTo>
                <a:lnTo>
                  <a:pt x="16416" y="148597"/>
                </a:lnTo>
                <a:lnTo>
                  <a:pt x="0" y="202404"/>
                </a:lnTo>
                <a:lnTo>
                  <a:pt x="4195" y="229870"/>
                </a:lnTo>
                <a:lnTo>
                  <a:pt x="36116" y="281190"/>
                </a:lnTo>
                <a:lnTo>
                  <a:pt x="95759" y="326089"/>
                </a:lnTo>
                <a:lnTo>
                  <a:pt x="134608" y="345528"/>
                </a:lnTo>
                <a:lnTo>
                  <a:pt x="178744" y="362637"/>
                </a:lnTo>
                <a:lnTo>
                  <a:pt x="227621" y="377177"/>
                </a:lnTo>
                <a:lnTo>
                  <a:pt x="280691" y="388905"/>
                </a:lnTo>
                <a:lnTo>
                  <a:pt x="337406" y="397581"/>
                </a:lnTo>
                <a:lnTo>
                  <a:pt x="397218" y="402963"/>
                </a:lnTo>
                <a:lnTo>
                  <a:pt x="459581" y="404811"/>
                </a:lnTo>
                <a:lnTo>
                  <a:pt x="521943" y="402963"/>
                </a:lnTo>
                <a:lnTo>
                  <a:pt x="581756" y="397581"/>
                </a:lnTo>
                <a:lnTo>
                  <a:pt x="638470" y="388905"/>
                </a:lnTo>
                <a:lnTo>
                  <a:pt x="691540" y="377177"/>
                </a:lnTo>
                <a:lnTo>
                  <a:pt x="740417" y="362637"/>
                </a:lnTo>
                <a:lnTo>
                  <a:pt x="784554" y="345528"/>
                </a:lnTo>
                <a:lnTo>
                  <a:pt x="823402" y="326089"/>
                </a:lnTo>
                <a:lnTo>
                  <a:pt x="856416" y="304563"/>
                </a:lnTo>
                <a:lnTo>
                  <a:pt x="902745" y="256212"/>
                </a:lnTo>
                <a:lnTo>
                  <a:pt x="919162" y="202404"/>
                </a:lnTo>
                <a:lnTo>
                  <a:pt x="914967" y="174939"/>
                </a:lnTo>
                <a:lnTo>
                  <a:pt x="883046" y="123619"/>
                </a:lnTo>
                <a:lnTo>
                  <a:pt x="823402" y="78721"/>
                </a:lnTo>
                <a:lnTo>
                  <a:pt x="784554" y="59282"/>
                </a:lnTo>
                <a:lnTo>
                  <a:pt x="740417" y="42173"/>
                </a:lnTo>
                <a:lnTo>
                  <a:pt x="691540" y="27634"/>
                </a:lnTo>
                <a:lnTo>
                  <a:pt x="638470" y="15905"/>
                </a:lnTo>
                <a:lnTo>
                  <a:pt x="581756" y="7230"/>
                </a:lnTo>
                <a:lnTo>
                  <a:pt x="521943" y="1847"/>
                </a:lnTo>
                <a:lnTo>
                  <a:pt x="459581" y="0"/>
                </a:lnTo>
                <a:close/>
              </a:path>
            </a:pathLst>
          </a:custGeom>
          <a:solidFill>
            <a:srgbClr val="FFFFFF">
              <a:alpha val="41958"/>
            </a:srgbClr>
          </a:solidFill>
        </p:spPr>
        <p:txBody>
          <a:bodyPr wrap="square" lIns="0" tIns="0" rIns="0" bIns="0" rtlCol="0"/>
          <a:lstStyle/>
          <a:p>
            <a:endParaRPr/>
          </a:p>
        </p:txBody>
      </p:sp>
      <p:sp>
        <p:nvSpPr>
          <p:cNvPr id="336" name="object 336"/>
          <p:cNvSpPr/>
          <p:nvPr/>
        </p:nvSpPr>
        <p:spPr>
          <a:xfrm>
            <a:off x="3674917" y="4179266"/>
            <a:ext cx="919480" cy="405130"/>
          </a:xfrm>
          <a:custGeom>
            <a:avLst/>
            <a:gdLst/>
            <a:ahLst/>
            <a:cxnLst/>
            <a:rect l="l" t="t" r="r" b="b"/>
            <a:pathLst>
              <a:path w="919479" h="405129">
                <a:moveTo>
                  <a:pt x="459581" y="0"/>
                </a:moveTo>
                <a:lnTo>
                  <a:pt x="397218" y="1847"/>
                </a:lnTo>
                <a:lnTo>
                  <a:pt x="337406" y="7230"/>
                </a:lnTo>
                <a:lnTo>
                  <a:pt x="280691" y="15906"/>
                </a:lnTo>
                <a:lnTo>
                  <a:pt x="227621" y="27634"/>
                </a:lnTo>
                <a:lnTo>
                  <a:pt x="178744" y="42174"/>
                </a:lnTo>
                <a:lnTo>
                  <a:pt x="134608" y="59283"/>
                </a:lnTo>
                <a:lnTo>
                  <a:pt x="95759" y="78722"/>
                </a:lnTo>
                <a:lnTo>
                  <a:pt x="62746" y="100248"/>
                </a:lnTo>
                <a:lnTo>
                  <a:pt x="16416" y="148599"/>
                </a:lnTo>
                <a:lnTo>
                  <a:pt x="0" y="202407"/>
                </a:lnTo>
                <a:lnTo>
                  <a:pt x="4195" y="229872"/>
                </a:lnTo>
                <a:lnTo>
                  <a:pt x="36116" y="281192"/>
                </a:lnTo>
                <a:lnTo>
                  <a:pt x="95759" y="326091"/>
                </a:lnTo>
                <a:lnTo>
                  <a:pt x="134608" y="345530"/>
                </a:lnTo>
                <a:lnTo>
                  <a:pt x="178744" y="362639"/>
                </a:lnTo>
                <a:lnTo>
                  <a:pt x="227621" y="377179"/>
                </a:lnTo>
                <a:lnTo>
                  <a:pt x="280691" y="388907"/>
                </a:lnTo>
                <a:lnTo>
                  <a:pt x="337406" y="397583"/>
                </a:lnTo>
                <a:lnTo>
                  <a:pt x="397218" y="402966"/>
                </a:lnTo>
                <a:lnTo>
                  <a:pt x="459581" y="404813"/>
                </a:lnTo>
                <a:lnTo>
                  <a:pt x="521943" y="402966"/>
                </a:lnTo>
                <a:lnTo>
                  <a:pt x="581756" y="397583"/>
                </a:lnTo>
                <a:lnTo>
                  <a:pt x="638470" y="388907"/>
                </a:lnTo>
                <a:lnTo>
                  <a:pt x="691540" y="377179"/>
                </a:lnTo>
                <a:lnTo>
                  <a:pt x="740417" y="362639"/>
                </a:lnTo>
                <a:lnTo>
                  <a:pt x="784554" y="345530"/>
                </a:lnTo>
                <a:lnTo>
                  <a:pt x="823402" y="326091"/>
                </a:lnTo>
                <a:lnTo>
                  <a:pt x="856416" y="304565"/>
                </a:lnTo>
                <a:lnTo>
                  <a:pt x="902745" y="256214"/>
                </a:lnTo>
                <a:lnTo>
                  <a:pt x="919162" y="202407"/>
                </a:lnTo>
                <a:lnTo>
                  <a:pt x="914967" y="174942"/>
                </a:lnTo>
                <a:lnTo>
                  <a:pt x="883046" y="123621"/>
                </a:lnTo>
                <a:lnTo>
                  <a:pt x="823402" y="78722"/>
                </a:lnTo>
                <a:lnTo>
                  <a:pt x="784554" y="59283"/>
                </a:lnTo>
                <a:lnTo>
                  <a:pt x="740417" y="42174"/>
                </a:lnTo>
                <a:lnTo>
                  <a:pt x="691540" y="27634"/>
                </a:lnTo>
                <a:lnTo>
                  <a:pt x="638470" y="15906"/>
                </a:lnTo>
                <a:lnTo>
                  <a:pt x="581756" y="7230"/>
                </a:lnTo>
                <a:lnTo>
                  <a:pt x="521943" y="1847"/>
                </a:lnTo>
                <a:lnTo>
                  <a:pt x="459581" y="0"/>
                </a:lnTo>
                <a:close/>
              </a:path>
            </a:pathLst>
          </a:custGeom>
          <a:solidFill>
            <a:srgbClr val="CC0000">
              <a:alpha val="41958"/>
            </a:srgbClr>
          </a:solidFill>
        </p:spPr>
        <p:txBody>
          <a:bodyPr wrap="square" lIns="0" tIns="0" rIns="0" bIns="0" rtlCol="0"/>
          <a:lstStyle/>
          <a:p>
            <a:endParaRPr/>
          </a:p>
        </p:txBody>
      </p:sp>
      <p:sp>
        <p:nvSpPr>
          <p:cNvPr id="337" name="object 337"/>
          <p:cNvSpPr/>
          <p:nvPr/>
        </p:nvSpPr>
        <p:spPr>
          <a:xfrm>
            <a:off x="3674917" y="4179266"/>
            <a:ext cx="919480" cy="405130"/>
          </a:xfrm>
          <a:custGeom>
            <a:avLst/>
            <a:gdLst/>
            <a:ahLst/>
            <a:cxnLst/>
            <a:rect l="l" t="t" r="r" b="b"/>
            <a:pathLst>
              <a:path w="919479" h="405129">
                <a:moveTo>
                  <a:pt x="0" y="202406"/>
                </a:moveTo>
                <a:lnTo>
                  <a:pt x="16416" y="148598"/>
                </a:lnTo>
                <a:lnTo>
                  <a:pt x="62746" y="100248"/>
                </a:lnTo>
                <a:lnTo>
                  <a:pt x="95759" y="78721"/>
                </a:lnTo>
                <a:lnTo>
                  <a:pt x="134608" y="59283"/>
                </a:lnTo>
                <a:lnTo>
                  <a:pt x="178744" y="42173"/>
                </a:lnTo>
                <a:lnTo>
                  <a:pt x="227621" y="27634"/>
                </a:lnTo>
                <a:lnTo>
                  <a:pt x="280691" y="15906"/>
                </a:lnTo>
                <a:lnTo>
                  <a:pt x="337406" y="7230"/>
                </a:lnTo>
                <a:lnTo>
                  <a:pt x="397218" y="1847"/>
                </a:lnTo>
                <a:lnTo>
                  <a:pt x="459581" y="0"/>
                </a:lnTo>
                <a:lnTo>
                  <a:pt x="521943" y="1847"/>
                </a:lnTo>
                <a:lnTo>
                  <a:pt x="581755" y="7230"/>
                </a:lnTo>
                <a:lnTo>
                  <a:pt x="638470" y="15906"/>
                </a:lnTo>
                <a:lnTo>
                  <a:pt x="691540" y="27634"/>
                </a:lnTo>
                <a:lnTo>
                  <a:pt x="740417" y="42173"/>
                </a:lnTo>
                <a:lnTo>
                  <a:pt x="784553" y="59283"/>
                </a:lnTo>
                <a:lnTo>
                  <a:pt x="823402" y="78721"/>
                </a:lnTo>
                <a:lnTo>
                  <a:pt x="856415" y="100248"/>
                </a:lnTo>
                <a:lnTo>
                  <a:pt x="902745" y="148598"/>
                </a:lnTo>
                <a:lnTo>
                  <a:pt x="919162" y="202406"/>
                </a:lnTo>
                <a:lnTo>
                  <a:pt x="914966" y="229871"/>
                </a:lnTo>
                <a:lnTo>
                  <a:pt x="883045" y="281192"/>
                </a:lnTo>
                <a:lnTo>
                  <a:pt x="823402" y="326091"/>
                </a:lnTo>
                <a:lnTo>
                  <a:pt x="784553" y="345529"/>
                </a:lnTo>
                <a:lnTo>
                  <a:pt x="740417" y="362639"/>
                </a:lnTo>
                <a:lnTo>
                  <a:pt x="691540" y="377178"/>
                </a:lnTo>
                <a:lnTo>
                  <a:pt x="638470" y="388906"/>
                </a:lnTo>
                <a:lnTo>
                  <a:pt x="581755" y="397582"/>
                </a:lnTo>
                <a:lnTo>
                  <a:pt x="521943" y="402965"/>
                </a:lnTo>
                <a:lnTo>
                  <a:pt x="459581" y="404813"/>
                </a:lnTo>
                <a:lnTo>
                  <a:pt x="397218" y="402965"/>
                </a:lnTo>
                <a:lnTo>
                  <a:pt x="337406" y="397582"/>
                </a:lnTo>
                <a:lnTo>
                  <a:pt x="280691" y="388906"/>
                </a:lnTo>
                <a:lnTo>
                  <a:pt x="227621" y="377178"/>
                </a:lnTo>
                <a:lnTo>
                  <a:pt x="178744" y="362639"/>
                </a:lnTo>
                <a:lnTo>
                  <a:pt x="134608" y="345529"/>
                </a:lnTo>
                <a:lnTo>
                  <a:pt x="95759" y="326091"/>
                </a:lnTo>
                <a:lnTo>
                  <a:pt x="62746" y="304564"/>
                </a:lnTo>
                <a:lnTo>
                  <a:pt x="16416" y="256214"/>
                </a:lnTo>
                <a:lnTo>
                  <a:pt x="0" y="202406"/>
                </a:lnTo>
                <a:close/>
              </a:path>
            </a:pathLst>
          </a:custGeom>
          <a:ln w="3175">
            <a:solidFill>
              <a:srgbClr val="CC0000"/>
            </a:solidFill>
          </a:ln>
        </p:spPr>
        <p:txBody>
          <a:bodyPr wrap="square" lIns="0" tIns="0" rIns="0" bIns="0" rtlCol="0"/>
          <a:lstStyle/>
          <a:p>
            <a:endParaRPr/>
          </a:p>
        </p:txBody>
      </p:sp>
      <p:sp>
        <p:nvSpPr>
          <p:cNvPr id="338" name="object 338"/>
          <p:cNvSpPr txBox="1"/>
          <p:nvPr/>
        </p:nvSpPr>
        <p:spPr>
          <a:xfrm>
            <a:off x="3632055" y="4217923"/>
            <a:ext cx="1009015" cy="299720"/>
          </a:xfrm>
          <a:prstGeom prst="rect">
            <a:avLst/>
          </a:prstGeom>
        </p:spPr>
        <p:txBody>
          <a:bodyPr vert="horz" wrap="square" lIns="0" tIns="12700" rIns="0" bIns="0" rtlCol="0">
            <a:spAutoFit/>
          </a:bodyPr>
          <a:lstStyle/>
          <a:p>
            <a:pPr marR="3175" algn="ctr">
              <a:lnSpc>
                <a:spcPct val="100000"/>
              </a:lnSpc>
              <a:spcBef>
                <a:spcPts val="100"/>
              </a:spcBef>
            </a:pPr>
            <a:r>
              <a:rPr sz="1800">
                <a:solidFill>
                  <a:srgbClr val="FFFFFF"/>
                </a:solidFill>
                <a:latin typeface="Arial"/>
                <a:cs typeface="Arial"/>
              </a:rPr>
              <a:t>CA</a:t>
            </a:r>
            <a:endParaRPr sz="1800">
              <a:latin typeface="Arial"/>
              <a:cs typeface="Arial"/>
            </a:endParaRPr>
          </a:p>
        </p:txBody>
      </p:sp>
      <p:sp>
        <p:nvSpPr>
          <p:cNvPr id="339" name="object 339"/>
          <p:cNvSpPr/>
          <p:nvPr/>
        </p:nvSpPr>
        <p:spPr>
          <a:xfrm>
            <a:off x="5352905" y="4719016"/>
            <a:ext cx="440055" cy="260350"/>
          </a:xfrm>
          <a:custGeom>
            <a:avLst/>
            <a:gdLst/>
            <a:ahLst/>
            <a:cxnLst/>
            <a:rect l="l" t="t" r="r" b="b"/>
            <a:pathLst>
              <a:path w="440054" h="260350">
                <a:moveTo>
                  <a:pt x="219868" y="0"/>
                </a:moveTo>
                <a:lnTo>
                  <a:pt x="161418" y="4649"/>
                </a:lnTo>
                <a:lnTo>
                  <a:pt x="108896" y="17772"/>
                </a:lnTo>
                <a:lnTo>
                  <a:pt x="64397" y="38127"/>
                </a:lnTo>
                <a:lnTo>
                  <a:pt x="30018" y="64473"/>
                </a:lnTo>
                <a:lnTo>
                  <a:pt x="7853" y="95569"/>
                </a:lnTo>
                <a:lnTo>
                  <a:pt x="0" y="130175"/>
                </a:lnTo>
                <a:lnTo>
                  <a:pt x="7853" y="164780"/>
                </a:lnTo>
                <a:lnTo>
                  <a:pt x="30018" y="195876"/>
                </a:lnTo>
                <a:lnTo>
                  <a:pt x="64397" y="222222"/>
                </a:lnTo>
                <a:lnTo>
                  <a:pt x="108896" y="242577"/>
                </a:lnTo>
                <a:lnTo>
                  <a:pt x="161418" y="255700"/>
                </a:lnTo>
                <a:lnTo>
                  <a:pt x="219868" y="260350"/>
                </a:lnTo>
                <a:lnTo>
                  <a:pt x="278318" y="255700"/>
                </a:lnTo>
                <a:lnTo>
                  <a:pt x="330840" y="242577"/>
                </a:lnTo>
                <a:lnTo>
                  <a:pt x="375339" y="222222"/>
                </a:lnTo>
                <a:lnTo>
                  <a:pt x="409718" y="195876"/>
                </a:lnTo>
                <a:lnTo>
                  <a:pt x="431883" y="164780"/>
                </a:lnTo>
                <a:lnTo>
                  <a:pt x="439737" y="130175"/>
                </a:lnTo>
                <a:lnTo>
                  <a:pt x="431883" y="95569"/>
                </a:lnTo>
                <a:lnTo>
                  <a:pt x="409718" y="64473"/>
                </a:lnTo>
                <a:lnTo>
                  <a:pt x="375339" y="38127"/>
                </a:lnTo>
                <a:lnTo>
                  <a:pt x="330840" y="17772"/>
                </a:lnTo>
                <a:lnTo>
                  <a:pt x="278318" y="4649"/>
                </a:lnTo>
                <a:lnTo>
                  <a:pt x="219868" y="0"/>
                </a:lnTo>
                <a:close/>
              </a:path>
            </a:pathLst>
          </a:custGeom>
          <a:solidFill>
            <a:srgbClr val="FFFFFF">
              <a:alpha val="41958"/>
            </a:srgbClr>
          </a:solidFill>
        </p:spPr>
        <p:txBody>
          <a:bodyPr wrap="square" lIns="0" tIns="0" rIns="0" bIns="0" rtlCol="0"/>
          <a:lstStyle/>
          <a:p>
            <a:endParaRPr/>
          </a:p>
        </p:txBody>
      </p:sp>
      <p:sp>
        <p:nvSpPr>
          <p:cNvPr id="340" name="object 340"/>
          <p:cNvSpPr/>
          <p:nvPr/>
        </p:nvSpPr>
        <p:spPr>
          <a:xfrm>
            <a:off x="5338617" y="4728541"/>
            <a:ext cx="463550" cy="252729"/>
          </a:xfrm>
          <a:custGeom>
            <a:avLst/>
            <a:gdLst/>
            <a:ahLst/>
            <a:cxnLst/>
            <a:rect l="l" t="t" r="r" b="b"/>
            <a:pathLst>
              <a:path w="463550" h="252729">
                <a:moveTo>
                  <a:pt x="231775" y="0"/>
                </a:moveTo>
                <a:lnTo>
                  <a:pt x="170160" y="4508"/>
                </a:lnTo>
                <a:lnTo>
                  <a:pt x="114793" y="17230"/>
                </a:lnTo>
                <a:lnTo>
                  <a:pt x="67885" y="36965"/>
                </a:lnTo>
                <a:lnTo>
                  <a:pt x="31644" y="62507"/>
                </a:lnTo>
                <a:lnTo>
                  <a:pt x="8279" y="92655"/>
                </a:lnTo>
                <a:lnTo>
                  <a:pt x="0" y="126206"/>
                </a:lnTo>
                <a:lnTo>
                  <a:pt x="8279" y="159757"/>
                </a:lnTo>
                <a:lnTo>
                  <a:pt x="31644" y="189905"/>
                </a:lnTo>
                <a:lnTo>
                  <a:pt x="67885" y="215448"/>
                </a:lnTo>
                <a:lnTo>
                  <a:pt x="114793" y="235182"/>
                </a:lnTo>
                <a:lnTo>
                  <a:pt x="170160" y="247905"/>
                </a:lnTo>
                <a:lnTo>
                  <a:pt x="231775" y="252413"/>
                </a:lnTo>
                <a:lnTo>
                  <a:pt x="293389" y="247905"/>
                </a:lnTo>
                <a:lnTo>
                  <a:pt x="348756" y="235182"/>
                </a:lnTo>
                <a:lnTo>
                  <a:pt x="395664" y="215448"/>
                </a:lnTo>
                <a:lnTo>
                  <a:pt x="431905" y="189905"/>
                </a:lnTo>
                <a:lnTo>
                  <a:pt x="455270" y="159757"/>
                </a:lnTo>
                <a:lnTo>
                  <a:pt x="463550" y="126206"/>
                </a:lnTo>
                <a:lnTo>
                  <a:pt x="455270" y="92655"/>
                </a:lnTo>
                <a:lnTo>
                  <a:pt x="431905" y="62507"/>
                </a:lnTo>
                <a:lnTo>
                  <a:pt x="395664" y="36965"/>
                </a:lnTo>
                <a:lnTo>
                  <a:pt x="348756" y="17230"/>
                </a:lnTo>
                <a:lnTo>
                  <a:pt x="293389" y="4508"/>
                </a:lnTo>
                <a:lnTo>
                  <a:pt x="231775" y="0"/>
                </a:lnTo>
                <a:close/>
              </a:path>
            </a:pathLst>
          </a:custGeom>
          <a:solidFill>
            <a:srgbClr val="CC0000">
              <a:alpha val="41958"/>
            </a:srgbClr>
          </a:solidFill>
        </p:spPr>
        <p:txBody>
          <a:bodyPr wrap="square" lIns="0" tIns="0" rIns="0" bIns="0" rtlCol="0"/>
          <a:lstStyle/>
          <a:p>
            <a:endParaRPr/>
          </a:p>
        </p:txBody>
      </p:sp>
      <p:sp>
        <p:nvSpPr>
          <p:cNvPr id="341" name="object 341"/>
          <p:cNvSpPr/>
          <p:nvPr/>
        </p:nvSpPr>
        <p:spPr>
          <a:xfrm>
            <a:off x="5338617" y="4728541"/>
            <a:ext cx="463550" cy="252729"/>
          </a:xfrm>
          <a:custGeom>
            <a:avLst/>
            <a:gdLst/>
            <a:ahLst/>
            <a:cxnLst/>
            <a:rect l="l" t="t" r="r" b="b"/>
            <a:pathLst>
              <a:path w="463550" h="252729">
                <a:moveTo>
                  <a:pt x="0" y="126206"/>
                </a:moveTo>
                <a:lnTo>
                  <a:pt x="31644" y="62507"/>
                </a:lnTo>
                <a:lnTo>
                  <a:pt x="67885" y="36965"/>
                </a:lnTo>
                <a:lnTo>
                  <a:pt x="114793" y="17230"/>
                </a:lnTo>
                <a:lnTo>
                  <a:pt x="170160" y="4508"/>
                </a:lnTo>
                <a:lnTo>
                  <a:pt x="231775" y="0"/>
                </a:lnTo>
                <a:lnTo>
                  <a:pt x="293389" y="4508"/>
                </a:lnTo>
                <a:lnTo>
                  <a:pt x="348756" y="17230"/>
                </a:lnTo>
                <a:lnTo>
                  <a:pt x="395664" y="36965"/>
                </a:lnTo>
                <a:lnTo>
                  <a:pt x="431905" y="62507"/>
                </a:lnTo>
                <a:lnTo>
                  <a:pt x="455270" y="92655"/>
                </a:lnTo>
                <a:lnTo>
                  <a:pt x="463550" y="126206"/>
                </a:lnTo>
                <a:lnTo>
                  <a:pt x="455270" y="159757"/>
                </a:lnTo>
                <a:lnTo>
                  <a:pt x="431905" y="189905"/>
                </a:lnTo>
                <a:lnTo>
                  <a:pt x="395664" y="215447"/>
                </a:lnTo>
                <a:lnTo>
                  <a:pt x="348756" y="235182"/>
                </a:lnTo>
                <a:lnTo>
                  <a:pt x="293389" y="247904"/>
                </a:lnTo>
                <a:lnTo>
                  <a:pt x="231775" y="252413"/>
                </a:lnTo>
                <a:lnTo>
                  <a:pt x="170160" y="247904"/>
                </a:lnTo>
                <a:lnTo>
                  <a:pt x="114793" y="235182"/>
                </a:lnTo>
                <a:lnTo>
                  <a:pt x="67885" y="215447"/>
                </a:lnTo>
                <a:lnTo>
                  <a:pt x="31644" y="189905"/>
                </a:lnTo>
                <a:lnTo>
                  <a:pt x="8279" y="159757"/>
                </a:lnTo>
                <a:lnTo>
                  <a:pt x="0" y="126206"/>
                </a:lnTo>
                <a:close/>
              </a:path>
            </a:pathLst>
          </a:custGeom>
          <a:ln w="3175">
            <a:solidFill>
              <a:srgbClr val="CC0000"/>
            </a:solidFill>
          </a:ln>
        </p:spPr>
        <p:txBody>
          <a:bodyPr wrap="square" lIns="0" tIns="0" rIns="0" bIns="0" rtlCol="0"/>
          <a:lstStyle/>
          <a:p>
            <a:endParaRPr/>
          </a:p>
        </p:txBody>
      </p:sp>
      <p:sp>
        <p:nvSpPr>
          <p:cNvPr id="342" name="object 342"/>
          <p:cNvSpPr txBox="1"/>
          <p:nvPr/>
        </p:nvSpPr>
        <p:spPr>
          <a:xfrm>
            <a:off x="5426323" y="4722876"/>
            <a:ext cx="273050" cy="238760"/>
          </a:xfrm>
          <a:prstGeom prst="rect">
            <a:avLst/>
          </a:prstGeom>
        </p:spPr>
        <p:txBody>
          <a:bodyPr vert="horz" wrap="square" lIns="0" tIns="12700" rIns="0" bIns="0" rtlCol="0">
            <a:spAutoFit/>
          </a:bodyPr>
          <a:lstStyle/>
          <a:p>
            <a:pPr marL="12700">
              <a:lnSpc>
                <a:spcPct val="100000"/>
              </a:lnSpc>
              <a:spcBef>
                <a:spcPts val="100"/>
              </a:spcBef>
            </a:pPr>
            <a:r>
              <a:rPr sz="1400">
                <a:solidFill>
                  <a:srgbClr val="FFFFFF"/>
                </a:solidFill>
                <a:latin typeface="Arial"/>
                <a:cs typeface="Arial"/>
              </a:rPr>
              <a:t>CA</a:t>
            </a:r>
            <a:endParaRPr sz="1400">
              <a:latin typeface="Arial"/>
              <a:cs typeface="Arial"/>
            </a:endParaRPr>
          </a:p>
        </p:txBody>
      </p:sp>
      <p:sp>
        <p:nvSpPr>
          <p:cNvPr id="343" name="object 343"/>
          <p:cNvSpPr/>
          <p:nvPr/>
        </p:nvSpPr>
        <p:spPr>
          <a:xfrm>
            <a:off x="6133955" y="4720605"/>
            <a:ext cx="440055" cy="257175"/>
          </a:xfrm>
          <a:custGeom>
            <a:avLst/>
            <a:gdLst/>
            <a:ahLst/>
            <a:cxnLst/>
            <a:rect l="l" t="t" r="r" b="b"/>
            <a:pathLst>
              <a:path w="440054" h="257175">
                <a:moveTo>
                  <a:pt x="219868" y="0"/>
                </a:moveTo>
                <a:lnTo>
                  <a:pt x="161418" y="4593"/>
                </a:lnTo>
                <a:lnTo>
                  <a:pt x="108896" y="17555"/>
                </a:lnTo>
                <a:lnTo>
                  <a:pt x="64397" y="37662"/>
                </a:lnTo>
                <a:lnTo>
                  <a:pt x="30018" y="63686"/>
                </a:lnTo>
                <a:lnTo>
                  <a:pt x="0" y="128587"/>
                </a:lnTo>
                <a:lnTo>
                  <a:pt x="7853" y="162770"/>
                </a:lnTo>
                <a:lnTo>
                  <a:pt x="64397" y="219512"/>
                </a:lnTo>
                <a:lnTo>
                  <a:pt x="108896" y="239618"/>
                </a:lnTo>
                <a:lnTo>
                  <a:pt x="161418" y="252581"/>
                </a:lnTo>
                <a:lnTo>
                  <a:pt x="219868" y="257175"/>
                </a:lnTo>
                <a:lnTo>
                  <a:pt x="278318" y="252581"/>
                </a:lnTo>
                <a:lnTo>
                  <a:pt x="330840" y="239618"/>
                </a:lnTo>
                <a:lnTo>
                  <a:pt x="375339" y="219512"/>
                </a:lnTo>
                <a:lnTo>
                  <a:pt x="409718" y="193487"/>
                </a:lnTo>
                <a:lnTo>
                  <a:pt x="439737" y="128587"/>
                </a:lnTo>
                <a:lnTo>
                  <a:pt x="431883" y="94403"/>
                </a:lnTo>
                <a:lnTo>
                  <a:pt x="375339" y="37662"/>
                </a:lnTo>
                <a:lnTo>
                  <a:pt x="330840" y="17555"/>
                </a:lnTo>
                <a:lnTo>
                  <a:pt x="278318" y="4593"/>
                </a:lnTo>
                <a:lnTo>
                  <a:pt x="219868" y="0"/>
                </a:lnTo>
                <a:close/>
              </a:path>
            </a:pathLst>
          </a:custGeom>
          <a:solidFill>
            <a:srgbClr val="FFFFFF">
              <a:alpha val="41958"/>
            </a:srgbClr>
          </a:solidFill>
        </p:spPr>
        <p:txBody>
          <a:bodyPr wrap="square" lIns="0" tIns="0" rIns="0" bIns="0" rtlCol="0"/>
          <a:lstStyle/>
          <a:p>
            <a:endParaRPr/>
          </a:p>
        </p:txBody>
      </p:sp>
      <p:sp>
        <p:nvSpPr>
          <p:cNvPr id="344" name="object 344"/>
          <p:cNvSpPr/>
          <p:nvPr/>
        </p:nvSpPr>
        <p:spPr>
          <a:xfrm>
            <a:off x="6119667" y="4730130"/>
            <a:ext cx="463550" cy="249554"/>
          </a:xfrm>
          <a:custGeom>
            <a:avLst/>
            <a:gdLst/>
            <a:ahLst/>
            <a:cxnLst/>
            <a:rect l="l" t="t" r="r" b="b"/>
            <a:pathLst>
              <a:path w="463550" h="249554">
                <a:moveTo>
                  <a:pt x="231775" y="0"/>
                </a:moveTo>
                <a:lnTo>
                  <a:pt x="170160" y="4451"/>
                </a:lnTo>
                <a:lnTo>
                  <a:pt x="114793" y="17014"/>
                </a:lnTo>
                <a:lnTo>
                  <a:pt x="67885" y="36499"/>
                </a:lnTo>
                <a:lnTo>
                  <a:pt x="31644" y="61720"/>
                </a:lnTo>
                <a:lnTo>
                  <a:pt x="0" y="124617"/>
                </a:lnTo>
                <a:lnTo>
                  <a:pt x="8279" y="157746"/>
                </a:lnTo>
                <a:lnTo>
                  <a:pt x="67885" y="212736"/>
                </a:lnTo>
                <a:lnTo>
                  <a:pt x="114793" y="232222"/>
                </a:lnTo>
                <a:lnTo>
                  <a:pt x="170160" y="244784"/>
                </a:lnTo>
                <a:lnTo>
                  <a:pt x="231775" y="249236"/>
                </a:lnTo>
                <a:lnTo>
                  <a:pt x="293389" y="244784"/>
                </a:lnTo>
                <a:lnTo>
                  <a:pt x="348756" y="232222"/>
                </a:lnTo>
                <a:lnTo>
                  <a:pt x="395664" y="212736"/>
                </a:lnTo>
                <a:lnTo>
                  <a:pt x="431905" y="187514"/>
                </a:lnTo>
                <a:lnTo>
                  <a:pt x="463550" y="124617"/>
                </a:lnTo>
                <a:lnTo>
                  <a:pt x="455270" y="91489"/>
                </a:lnTo>
                <a:lnTo>
                  <a:pt x="395664" y="36499"/>
                </a:lnTo>
                <a:lnTo>
                  <a:pt x="348756" y="17014"/>
                </a:lnTo>
                <a:lnTo>
                  <a:pt x="293389" y="4451"/>
                </a:lnTo>
                <a:lnTo>
                  <a:pt x="231775" y="0"/>
                </a:lnTo>
                <a:close/>
              </a:path>
            </a:pathLst>
          </a:custGeom>
          <a:solidFill>
            <a:srgbClr val="CC0000">
              <a:alpha val="41958"/>
            </a:srgbClr>
          </a:solidFill>
        </p:spPr>
        <p:txBody>
          <a:bodyPr wrap="square" lIns="0" tIns="0" rIns="0" bIns="0" rtlCol="0"/>
          <a:lstStyle/>
          <a:p>
            <a:endParaRPr/>
          </a:p>
        </p:txBody>
      </p:sp>
      <p:sp>
        <p:nvSpPr>
          <p:cNvPr id="345" name="object 345"/>
          <p:cNvSpPr/>
          <p:nvPr/>
        </p:nvSpPr>
        <p:spPr>
          <a:xfrm>
            <a:off x="6119667" y="4730130"/>
            <a:ext cx="463550" cy="249554"/>
          </a:xfrm>
          <a:custGeom>
            <a:avLst/>
            <a:gdLst/>
            <a:ahLst/>
            <a:cxnLst/>
            <a:rect l="l" t="t" r="r" b="b"/>
            <a:pathLst>
              <a:path w="463550" h="249554">
                <a:moveTo>
                  <a:pt x="0" y="124618"/>
                </a:moveTo>
                <a:lnTo>
                  <a:pt x="31644" y="61721"/>
                </a:lnTo>
                <a:lnTo>
                  <a:pt x="67885" y="36499"/>
                </a:lnTo>
                <a:lnTo>
                  <a:pt x="114793" y="17014"/>
                </a:lnTo>
                <a:lnTo>
                  <a:pt x="170160" y="4451"/>
                </a:lnTo>
                <a:lnTo>
                  <a:pt x="231775" y="0"/>
                </a:lnTo>
                <a:lnTo>
                  <a:pt x="293389" y="4451"/>
                </a:lnTo>
                <a:lnTo>
                  <a:pt x="348756" y="17014"/>
                </a:lnTo>
                <a:lnTo>
                  <a:pt x="395664" y="36499"/>
                </a:lnTo>
                <a:lnTo>
                  <a:pt x="431905" y="61721"/>
                </a:lnTo>
                <a:lnTo>
                  <a:pt x="463550" y="124618"/>
                </a:lnTo>
                <a:lnTo>
                  <a:pt x="455270" y="157747"/>
                </a:lnTo>
                <a:lnTo>
                  <a:pt x="395664" y="212737"/>
                </a:lnTo>
                <a:lnTo>
                  <a:pt x="348756" y="232222"/>
                </a:lnTo>
                <a:lnTo>
                  <a:pt x="293389" y="244785"/>
                </a:lnTo>
                <a:lnTo>
                  <a:pt x="231775" y="249237"/>
                </a:lnTo>
                <a:lnTo>
                  <a:pt x="170160" y="244785"/>
                </a:lnTo>
                <a:lnTo>
                  <a:pt x="114793" y="232222"/>
                </a:lnTo>
                <a:lnTo>
                  <a:pt x="67885" y="212737"/>
                </a:lnTo>
                <a:lnTo>
                  <a:pt x="31644" y="187515"/>
                </a:lnTo>
                <a:lnTo>
                  <a:pt x="0" y="124618"/>
                </a:lnTo>
                <a:close/>
              </a:path>
            </a:pathLst>
          </a:custGeom>
          <a:ln w="3175">
            <a:solidFill>
              <a:srgbClr val="CC0000"/>
            </a:solidFill>
          </a:ln>
        </p:spPr>
        <p:txBody>
          <a:bodyPr wrap="square" lIns="0" tIns="0" rIns="0" bIns="0" rtlCol="0"/>
          <a:lstStyle/>
          <a:p>
            <a:endParaRPr/>
          </a:p>
        </p:txBody>
      </p:sp>
      <p:sp>
        <p:nvSpPr>
          <p:cNvPr id="346" name="object 346"/>
          <p:cNvSpPr txBox="1"/>
          <p:nvPr/>
        </p:nvSpPr>
        <p:spPr>
          <a:xfrm>
            <a:off x="6206545" y="4719828"/>
            <a:ext cx="273050" cy="238760"/>
          </a:xfrm>
          <a:prstGeom prst="rect">
            <a:avLst/>
          </a:prstGeom>
        </p:spPr>
        <p:txBody>
          <a:bodyPr vert="horz" wrap="square" lIns="0" tIns="12700" rIns="0" bIns="0" rtlCol="0">
            <a:spAutoFit/>
          </a:bodyPr>
          <a:lstStyle/>
          <a:p>
            <a:pPr marL="12700">
              <a:lnSpc>
                <a:spcPct val="100000"/>
              </a:lnSpc>
              <a:spcBef>
                <a:spcPts val="100"/>
              </a:spcBef>
            </a:pPr>
            <a:r>
              <a:rPr sz="1400">
                <a:solidFill>
                  <a:srgbClr val="FFFFFF"/>
                </a:solidFill>
                <a:latin typeface="Arial"/>
                <a:cs typeface="Arial"/>
              </a:rPr>
              <a:t>CA</a:t>
            </a:r>
            <a:endParaRPr sz="1400">
              <a:latin typeface="Arial"/>
              <a:cs typeface="Arial"/>
            </a:endParaRPr>
          </a:p>
        </p:txBody>
      </p:sp>
      <p:sp>
        <p:nvSpPr>
          <p:cNvPr id="347" name="object 347"/>
          <p:cNvSpPr/>
          <p:nvPr/>
        </p:nvSpPr>
        <p:spPr>
          <a:xfrm>
            <a:off x="7334105" y="4714255"/>
            <a:ext cx="440055" cy="260350"/>
          </a:xfrm>
          <a:custGeom>
            <a:avLst/>
            <a:gdLst/>
            <a:ahLst/>
            <a:cxnLst/>
            <a:rect l="l" t="t" r="r" b="b"/>
            <a:pathLst>
              <a:path w="440054" h="260350">
                <a:moveTo>
                  <a:pt x="219868" y="0"/>
                </a:moveTo>
                <a:lnTo>
                  <a:pt x="161418" y="4649"/>
                </a:lnTo>
                <a:lnTo>
                  <a:pt x="108896" y="17772"/>
                </a:lnTo>
                <a:lnTo>
                  <a:pt x="64397" y="38127"/>
                </a:lnTo>
                <a:lnTo>
                  <a:pt x="30018" y="64473"/>
                </a:lnTo>
                <a:lnTo>
                  <a:pt x="7853" y="95569"/>
                </a:lnTo>
                <a:lnTo>
                  <a:pt x="0" y="130175"/>
                </a:lnTo>
                <a:lnTo>
                  <a:pt x="7853" y="164780"/>
                </a:lnTo>
                <a:lnTo>
                  <a:pt x="30018" y="195876"/>
                </a:lnTo>
                <a:lnTo>
                  <a:pt x="64397" y="222222"/>
                </a:lnTo>
                <a:lnTo>
                  <a:pt x="108896" y="242577"/>
                </a:lnTo>
                <a:lnTo>
                  <a:pt x="161418" y="255700"/>
                </a:lnTo>
                <a:lnTo>
                  <a:pt x="219868" y="260350"/>
                </a:lnTo>
                <a:lnTo>
                  <a:pt x="278318" y="255700"/>
                </a:lnTo>
                <a:lnTo>
                  <a:pt x="330840" y="242577"/>
                </a:lnTo>
                <a:lnTo>
                  <a:pt x="375339" y="222222"/>
                </a:lnTo>
                <a:lnTo>
                  <a:pt x="409718" y="195876"/>
                </a:lnTo>
                <a:lnTo>
                  <a:pt x="431883" y="164780"/>
                </a:lnTo>
                <a:lnTo>
                  <a:pt x="439737" y="130175"/>
                </a:lnTo>
                <a:lnTo>
                  <a:pt x="431883" y="95569"/>
                </a:lnTo>
                <a:lnTo>
                  <a:pt x="409718" y="64473"/>
                </a:lnTo>
                <a:lnTo>
                  <a:pt x="375339" y="38127"/>
                </a:lnTo>
                <a:lnTo>
                  <a:pt x="330840" y="17772"/>
                </a:lnTo>
                <a:lnTo>
                  <a:pt x="278318" y="4649"/>
                </a:lnTo>
                <a:lnTo>
                  <a:pt x="219868" y="0"/>
                </a:lnTo>
                <a:close/>
              </a:path>
            </a:pathLst>
          </a:custGeom>
          <a:solidFill>
            <a:srgbClr val="FFFFFF">
              <a:alpha val="41958"/>
            </a:srgbClr>
          </a:solidFill>
        </p:spPr>
        <p:txBody>
          <a:bodyPr wrap="square" lIns="0" tIns="0" rIns="0" bIns="0" rtlCol="0"/>
          <a:lstStyle/>
          <a:p>
            <a:endParaRPr/>
          </a:p>
        </p:txBody>
      </p:sp>
      <p:sp>
        <p:nvSpPr>
          <p:cNvPr id="348" name="object 348"/>
          <p:cNvSpPr/>
          <p:nvPr/>
        </p:nvSpPr>
        <p:spPr>
          <a:xfrm>
            <a:off x="7319817" y="4723780"/>
            <a:ext cx="463550" cy="252729"/>
          </a:xfrm>
          <a:custGeom>
            <a:avLst/>
            <a:gdLst/>
            <a:ahLst/>
            <a:cxnLst/>
            <a:rect l="l" t="t" r="r" b="b"/>
            <a:pathLst>
              <a:path w="463550" h="252729">
                <a:moveTo>
                  <a:pt x="231775" y="0"/>
                </a:moveTo>
                <a:lnTo>
                  <a:pt x="170160" y="4508"/>
                </a:lnTo>
                <a:lnTo>
                  <a:pt x="114793" y="17230"/>
                </a:lnTo>
                <a:lnTo>
                  <a:pt x="67885" y="36964"/>
                </a:lnTo>
                <a:lnTo>
                  <a:pt x="31644" y="62507"/>
                </a:lnTo>
                <a:lnTo>
                  <a:pt x="8279" y="92655"/>
                </a:lnTo>
                <a:lnTo>
                  <a:pt x="0" y="126206"/>
                </a:lnTo>
                <a:lnTo>
                  <a:pt x="8279" y="159756"/>
                </a:lnTo>
                <a:lnTo>
                  <a:pt x="31644" y="189904"/>
                </a:lnTo>
                <a:lnTo>
                  <a:pt x="67885" y="215446"/>
                </a:lnTo>
                <a:lnTo>
                  <a:pt x="114793" y="235180"/>
                </a:lnTo>
                <a:lnTo>
                  <a:pt x="170160" y="247903"/>
                </a:lnTo>
                <a:lnTo>
                  <a:pt x="231775" y="252411"/>
                </a:lnTo>
                <a:lnTo>
                  <a:pt x="293389" y="247903"/>
                </a:lnTo>
                <a:lnTo>
                  <a:pt x="348756" y="235180"/>
                </a:lnTo>
                <a:lnTo>
                  <a:pt x="395664" y="215446"/>
                </a:lnTo>
                <a:lnTo>
                  <a:pt x="431905" y="189904"/>
                </a:lnTo>
                <a:lnTo>
                  <a:pt x="455270" y="159756"/>
                </a:lnTo>
                <a:lnTo>
                  <a:pt x="463550" y="126206"/>
                </a:lnTo>
                <a:lnTo>
                  <a:pt x="455270" y="92655"/>
                </a:lnTo>
                <a:lnTo>
                  <a:pt x="431905" y="62507"/>
                </a:lnTo>
                <a:lnTo>
                  <a:pt x="395664" y="36964"/>
                </a:lnTo>
                <a:lnTo>
                  <a:pt x="348756" y="17230"/>
                </a:lnTo>
                <a:lnTo>
                  <a:pt x="293389" y="4508"/>
                </a:lnTo>
                <a:lnTo>
                  <a:pt x="231775" y="0"/>
                </a:lnTo>
                <a:close/>
              </a:path>
            </a:pathLst>
          </a:custGeom>
          <a:solidFill>
            <a:srgbClr val="CC0000">
              <a:alpha val="41958"/>
            </a:srgbClr>
          </a:solidFill>
        </p:spPr>
        <p:txBody>
          <a:bodyPr wrap="square" lIns="0" tIns="0" rIns="0" bIns="0" rtlCol="0"/>
          <a:lstStyle/>
          <a:p>
            <a:endParaRPr/>
          </a:p>
        </p:txBody>
      </p:sp>
      <p:sp>
        <p:nvSpPr>
          <p:cNvPr id="349" name="object 349"/>
          <p:cNvSpPr/>
          <p:nvPr/>
        </p:nvSpPr>
        <p:spPr>
          <a:xfrm>
            <a:off x="7319817" y="4723780"/>
            <a:ext cx="463550" cy="252729"/>
          </a:xfrm>
          <a:custGeom>
            <a:avLst/>
            <a:gdLst/>
            <a:ahLst/>
            <a:cxnLst/>
            <a:rect l="l" t="t" r="r" b="b"/>
            <a:pathLst>
              <a:path w="463550" h="252729">
                <a:moveTo>
                  <a:pt x="0" y="126206"/>
                </a:moveTo>
                <a:lnTo>
                  <a:pt x="31644" y="62507"/>
                </a:lnTo>
                <a:lnTo>
                  <a:pt x="67885" y="36964"/>
                </a:lnTo>
                <a:lnTo>
                  <a:pt x="114793" y="17230"/>
                </a:lnTo>
                <a:lnTo>
                  <a:pt x="170160" y="4508"/>
                </a:lnTo>
                <a:lnTo>
                  <a:pt x="231775" y="0"/>
                </a:lnTo>
                <a:lnTo>
                  <a:pt x="293389" y="4508"/>
                </a:lnTo>
                <a:lnTo>
                  <a:pt x="348756" y="17230"/>
                </a:lnTo>
                <a:lnTo>
                  <a:pt x="395664" y="36964"/>
                </a:lnTo>
                <a:lnTo>
                  <a:pt x="431905" y="62507"/>
                </a:lnTo>
                <a:lnTo>
                  <a:pt x="455270" y="92655"/>
                </a:lnTo>
                <a:lnTo>
                  <a:pt x="463550" y="126206"/>
                </a:lnTo>
                <a:lnTo>
                  <a:pt x="455270" y="159756"/>
                </a:lnTo>
                <a:lnTo>
                  <a:pt x="431905" y="189904"/>
                </a:lnTo>
                <a:lnTo>
                  <a:pt x="395664" y="215447"/>
                </a:lnTo>
                <a:lnTo>
                  <a:pt x="348756" y="235181"/>
                </a:lnTo>
                <a:lnTo>
                  <a:pt x="293389" y="247903"/>
                </a:lnTo>
                <a:lnTo>
                  <a:pt x="231775" y="252412"/>
                </a:lnTo>
                <a:lnTo>
                  <a:pt x="170160" y="247903"/>
                </a:lnTo>
                <a:lnTo>
                  <a:pt x="114793" y="235181"/>
                </a:lnTo>
                <a:lnTo>
                  <a:pt x="67885" y="215447"/>
                </a:lnTo>
                <a:lnTo>
                  <a:pt x="31644" y="189904"/>
                </a:lnTo>
                <a:lnTo>
                  <a:pt x="8279" y="159756"/>
                </a:lnTo>
                <a:lnTo>
                  <a:pt x="0" y="126206"/>
                </a:lnTo>
                <a:close/>
              </a:path>
            </a:pathLst>
          </a:custGeom>
          <a:ln w="3175">
            <a:solidFill>
              <a:srgbClr val="CC0000"/>
            </a:solidFill>
          </a:ln>
        </p:spPr>
        <p:txBody>
          <a:bodyPr wrap="square" lIns="0" tIns="0" rIns="0" bIns="0" rtlCol="0"/>
          <a:lstStyle/>
          <a:p>
            <a:endParaRPr/>
          </a:p>
        </p:txBody>
      </p:sp>
      <p:sp>
        <p:nvSpPr>
          <p:cNvPr id="350" name="object 350"/>
          <p:cNvSpPr txBox="1"/>
          <p:nvPr/>
        </p:nvSpPr>
        <p:spPr>
          <a:xfrm>
            <a:off x="7406915" y="4716779"/>
            <a:ext cx="273050" cy="238760"/>
          </a:xfrm>
          <a:prstGeom prst="rect">
            <a:avLst/>
          </a:prstGeom>
        </p:spPr>
        <p:txBody>
          <a:bodyPr vert="horz" wrap="square" lIns="0" tIns="12700" rIns="0" bIns="0" rtlCol="0">
            <a:spAutoFit/>
          </a:bodyPr>
          <a:lstStyle/>
          <a:p>
            <a:pPr marL="12700">
              <a:lnSpc>
                <a:spcPct val="100000"/>
              </a:lnSpc>
              <a:spcBef>
                <a:spcPts val="100"/>
              </a:spcBef>
            </a:pPr>
            <a:r>
              <a:rPr sz="1400">
                <a:solidFill>
                  <a:srgbClr val="FFFFFF"/>
                </a:solidFill>
                <a:latin typeface="Arial"/>
                <a:cs typeface="Arial"/>
              </a:rPr>
              <a:t>CA</a:t>
            </a:r>
            <a:endParaRPr sz="1400">
              <a:latin typeface="Arial"/>
              <a:cs typeface="Arial"/>
            </a:endParaRPr>
          </a:p>
        </p:txBody>
      </p:sp>
      <p:sp>
        <p:nvSpPr>
          <p:cNvPr id="351" name="object 351"/>
          <p:cNvSpPr/>
          <p:nvPr/>
        </p:nvSpPr>
        <p:spPr>
          <a:xfrm>
            <a:off x="8321529" y="4712666"/>
            <a:ext cx="440055" cy="260350"/>
          </a:xfrm>
          <a:custGeom>
            <a:avLst/>
            <a:gdLst/>
            <a:ahLst/>
            <a:cxnLst/>
            <a:rect l="l" t="t" r="r" b="b"/>
            <a:pathLst>
              <a:path w="440054" h="260350">
                <a:moveTo>
                  <a:pt x="219870" y="0"/>
                </a:moveTo>
                <a:lnTo>
                  <a:pt x="161419" y="4649"/>
                </a:lnTo>
                <a:lnTo>
                  <a:pt x="108897" y="17772"/>
                </a:lnTo>
                <a:lnTo>
                  <a:pt x="64398" y="38127"/>
                </a:lnTo>
                <a:lnTo>
                  <a:pt x="30018" y="64473"/>
                </a:lnTo>
                <a:lnTo>
                  <a:pt x="7853" y="95569"/>
                </a:lnTo>
                <a:lnTo>
                  <a:pt x="0" y="130175"/>
                </a:lnTo>
                <a:lnTo>
                  <a:pt x="7853" y="164781"/>
                </a:lnTo>
                <a:lnTo>
                  <a:pt x="30018" y="195877"/>
                </a:lnTo>
                <a:lnTo>
                  <a:pt x="64398" y="222223"/>
                </a:lnTo>
                <a:lnTo>
                  <a:pt x="108897" y="242577"/>
                </a:lnTo>
                <a:lnTo>
                  <a:pt x="161419" y="255700"/>
                </a:lnTo>
                <a:lnTo>
                  <a:pt x="219870" y="260350"/>
                </a:lnTo>
                <a:lnTo>
                  <a:pt x="278319" y="255700"/>
                </a:lnTo>
                <a:lnTo>
                  <a:pt x="330841" y="242577"/>
                </a:lnTo>
                <a:lnTo>
                  <a:pt x="375340" y="222223"/>
                </a:lnTo>
                <a:lnTo>
                  <a:pt x="409720" y="195877"/>
                </a:lnTo>
                <a:lnTo>
                  <a:pt x="431884" y="164781"/>
                </a:lnTo>
                <a:lnTo>
                  <a:pt x="439738" y="130175"/>
                </a:lnTo>
                <a:lnTo>
                  <a:pt x="431884" y="95569"/>
                </a:lnTo>
                <a:lnTo>
                  <a:pt x="409720" y="64473"/>
                </a:lnTo>
                <a:lnTo>
                  <a:pt x="375340" y="38127"/>
                </a:lnTo>
                <a:lnTo>
                  <a:pt x="330841" y="17772"/>
                </a:lnTo>
                <a:lnTo>
                  <a:pt x="278319" y="4649"/>
                </a:lnTo>
                <a:lnTo>
                  <a:pt x="219870" y="0"/>
                </a:lnTo>
                <a:close/>
              </a:path>
            </a:pathLst>
          </a:custGeom>
          <a:solidFill>
            <a:srgbClr val="FFFFFF">
              <a:alpha val="41958"/>
            </a:srgbClr>
          </a:solidFill>
        </p:spPr>
        <p:txBody>
          <a:bodyPr wrap="square" lIns="0" tIns="0" rIns="0" bIns="0" rtlCol="0"/>
          <a:lstStyle/>
          <a:p>
            <a:endParaRPr/>
          </a:p>
        </p:txBody>
      </p:sp>
      <p:sp>
        <p:nvSpPr>
          <p:cNvPr id="352" name="object 352"/>
          <p:cNvSpPr/>
          <p:nvPr/>
        </p:nvSpPr>
        <p:spPr>
          <a:xfrm>
            <a:off x="8307242" y="4722191"/>
            <a:ext cx="463550" cy="252729"/>
          </a:xfrm>
          <a:custGeom>
            <a:avLst/>
            <a:gdLst/>
            <a:ahLst/>
            <a:cxnLst/>
            <a:rect l="l" t="t" r="r" b="b"/>
            <a:pathLst>
              <a:path w="463550" h="252729">
                <a:moveTo>
                  <a:pt x="231775" y="0"/>
                </a:moveTo>
                <a:lnTo>
                  <a:pt x="170160" y="4508"/>
                </a:lnTo>
                <a:lnTo>
                  <a:pt x="114793" y="17230"/>
                </a:lnTo>
                <a:lnTo>
                  <a:pt x="67885" y="36965"/>
                </a:lnTo>
                <a:lnTo>
                  <a:pt x="31644" y="62508"/>
                </a:lnTo>
                <a:lnTo>
                  <a:pt x="8279" y="92656"/>
                </a:lnTo>
                <a:lnTo>
                  <a:pt x="0" y="126207"/>
                </a:lnTo>
                <a:lnTo>
                  <a:pt x="8279" y="159758"/>
                </a:lnTo>
                <a:lnTo>
                  <a:pt x="31644" y="189906"/>
                </a:lnTo>
                <a:lnTo>
                  <a:pt x="67885" y="215448"/>
                </a:lnTo>
                <a:lnTo>
                  <a:pt x="114793" y="235182"/>
                </a:lnTo>
                <a:lnTo>
                  <a:pt x="170160" y="247905"/>
                </a:lnTo>
                <a:lnTo>
                  <a:pt x="231775" y="252413"/>
                </a:lnTo>
                <a:lnTo>
                  <a:pt x="293389" y="247905"/>
                </a:lnTo>
                <a:lnTo>
                  <a:pt x="348756" y="235182"/>
                </a:lnTo>
                <a:lnTo>
                  <a:pt x="395664" y="215448"/>
                </a:lnTo>
                <a:lnTo>
                  <a:pt x="431905" y="189906"/>
                </a:lnTo>
                <a:lnTo>
                  <a:pt x="455270" y="159758"/>
                </a:lnTo>
                <a:lnTo>
                  <a:pt x="463550" y="126207"/>
                </a:lnTo>
                <a:lnTo>
                  <a:pt x="455270" y="92656"/>
                </a:lnTo>
                <a:lnTo>
                  <a:pt x="431905" y="62508"/>
                </a:lnTo>
                <a:lnTo>
                  <a:pt x="395664" y="36965"/>
                </a:lnTo>
                <a:lnTo>
                  <a:pt x="348756" y="17230"/>
                </a:lnTo>
                <a:lnTo>
                  <a:pt x="293389" y="4508"/>
                </a:lnTo>
                <a:lnTo>
                  <a:pt x="231775" y="0"/>
                </a:lnTo>
                <a:close/>
              </a:path>
            </a:pathLst>
          </a:custGeom>
          <a:solidFill>
            <a:srgbClr val="CC0000">
              <a:alpha val="41958"/>
            </a:srgbClr>
          </a:solidFill>
        </p:spPr>
        <p:txBody>
          <a:bodyPr wrap="square" lIns="0" tIns="0" rIns="0" bIns="0" rtlCol="0"/>
          <a:lstStyle/>
          <a:p>
            <a:endParaRPr/>
          </a:p>
        </p:txBody>
      </p:sp>
      <p:sp>
        <p:nvSpPr>
          <p:cNvPr id="353" name="object 353"/>
          <p:cNvSpPr/>
          <p:nvPr/>
        </p:nvSpPr>
        <p:spPr>
          <a:xfrm>
            <a:off x="8307242" y="4722191"/>
            <a:ext cx="463550" cy="252729"/>
          </a:xfrm>
          <a:custGeom>
            <a:avLst/>
            <a:gdLst/>
            <a:ahLst/>
            <a:cxnLst/>
            <a:rect l="l" t="t" r="r" b="b"/>
            <a:pathLst>
              <a:path w="463550" h="252729">
                <a:moveTo>
                  <a:pt x="0" y="126206"/>
                </a:moveTo>
                <a:lnTo>
                  <a:pt x="31644" y="62507"/>
                </a:lnTo>
                <a:lnTo>
                  <a:pt x="67885" y="36965"/>
                </a:lnTo>
                <a:lnTo>
                  <a:pt x="114793" y="17230"/>
                </a:lnTo>
                <a:lnTo>
                  <a:pt x="170160" y="4508"/>
                </a:lnTo>
                <a:lnTo>
                  <a:pt x="231775" y="0"/>
                </a:lnTo>
                <a:lnTo>
                  <a:pt x="293389" y="4508"/>
                </a:lnTo>
                <a:lnTo>
                  <a:pt x="348756" y="17230"/>
                </a:lnTo>
                <a:lnTo>
                  <a:pt x="395664" y="36965"/>
                </a:lnTo>
                <a:lnTo>
                  <a:pt x="431905" y="62507"/>
                </a:lnTo>
                <a:lnTo>
                  <a:pt x="455270" y="92655"/>
                </a:lnTo>
                <a:lnTo>
                  <a:pt x="463550" y="126206"/>
                </a:lnTo>
                <a:lnTo>
                  <a:pt x="455270" y="159757"/>
                </a:lnTo>
                <a:lnTo>
                  <a:pt x="431905" y="189905"/>
                </a:lnTo>
                <a:lnTo>
                  <a:pt x="395664" y="215447"/>
                </a:lnTo>
                <a:lnTo>
                  <a:pt x="348756" y="235182"/>
                </a:lnTo>
                <a:lnTo>
                  <a:pt x="293389" y="247904"/>
                </a:lnTo>
                <a:lnTo>
                  <a:pt x="231775" y="252413"/>
                </a:lnTo>
                <a:lnTo>
                  <a:pt x="170160" y="247904"/>
                </a:lnTo>
                <a:lnTo>
                  <a:pt x="114793" y="235182"/>
                </a:lnTo>
                <a:lnTo>
                  <a:pt x="67885" y="215447"/>
                </a:lnTo>
                <a:lnTo>
                  <a:pt x="31644" y="189905"/>
                </a:lnTo>
                <a:lnTo>
                  <a:pt x="8279" y="159757"/>
                </a:lnTo>
                <a:lnTo>
                  <a:pt x="0" y="126206"/>
                </a:lnTo>
                <a:close/>
              </a:path>
            </a:pathLst>
          </a:custGeom>
          <a:ln w="3175">
            <a:solidFill>
              <a:srgbClr val="CC0000"/>
            </a:solidFill>
          </a:ln>
        </p:spPr>
        <p:txBody>
          <a:bodyPr wrap="square" lIns="0" tIns="0" rIns="0" bIns="0" rtlCol="0"/>
          <a:lstStyle/>
          <a:p>
            <a:endParaRPr/>
          </a:p>
        </p:txBody>
      </p:sp>
      <p:sp>
        <p:nvSpPr>
          <p:cNvPr id="354" name="object 354"/>
          <p:cNvSpPr txBox="1"/>
          <p:nvPr/>
        </p:nvSpPr>
        <p:spPr>
          <a:xfrm>
            <a:off x="8394796" y="4716779"/>
            <a:ext cx="273050" cy="238760"/>
          </a:xfrm>
          <a:prstGeom prst="rect">
            <a:avLst/>
          </a:prstGeom>
        </p:spPr>
        <p:txBody>
          <a:bodyPr vert="horz" wrap="square" lIns="0" tIns="12700" rIns="0" bIns="0" rtlCol="0">
            <a:spAutoFit/>
          </a:bodyPr>
          <a:lstStyle/>
          <a:p>
            <a:pPr marL="12700">
              <a:lnSpc>
                <a:spcPct val="100000"/>
              </a:lnSpc>
              <a:spcBef>
                <a:spcPts val="100"/>
              </a:spcBef>
            </a:pPr>
            <a:r>
              <a:rPr sz="1400">
                <a:solidFill>
                  <a:srgbClr val="FFFFFF"/>
                </a:solidFill>
                <a:latin typeface="Arial"/>
                <a:cs typeface="Arial"/>
              </a:rPr>
              <a:t>CA</a:t>
            </a:r>
            <a:endParaRPr sz="1400">
              <a:latin typeface="Arial"/>
              <a:cs typeface="Arial"/>
            </a:endParaRPr>
          </a:p>
        </p:txBody>
      </p:sp>
      <p:sp>
        <p:nvSpPr>
          <p:cNvPr id="355" name="object 355"/>
          <p:cNvSpPr/>
          <p:nvPr/>
        </p:nvSpPr>
        <p:spPr>
          <a:xfrm>
            <a:off x="3031980" y="6039816"/>
            <a:ext cx="1508125" cy="1905"/>
          </a:xfrm>
          <a:custGeom>
            <a:avLst/>
            <a:gdLst/>
            <a:ahLst/>
            <a:cxnLst/>
            <a:rect l="l" t="t" r="r" b="b"/>
            <a:pathLst>
              <a:path w="1508125" h="1904">
                <a:moveTo>
                  <a:pt x="1508125" y="0"/>
                </a:moveTo>
                <a:lnTo>
                  <a:pt x="0" y="1588"/>
                </a:lnTo>
              </a:path>
            </a:pathLst>
          </a:custGeom>
          <a:ln w="9525">
            <a:solidFill>
              <a:srgbClr val="000000"/>
            </a:solidFill>
          </a:ln>
        </p:spPr>
        <p:txBody>
          <a:bodyPr wrap="square" lIns="0" tIns="0" rIns="0" bIns="0" rtlCol="0"/>
          <a:lstStyle/>
          <a:p>
            <a:endParaRPr/>
          </a:p>
        </p:txBody>
      </p:sp>
      <p:sp>
        <p:nvSpPr>
          <p:cNvPr id="356" name="object 356"/>
          <p:cNvSpPr txBox="1"/>
          <p:nvPr/>
        </p:nvSpPr>
        <p:spPr>
          <a:xfrm>
            <a:off x="5026832" y="5744971"/>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1</a:t>
            </a:r>
          </a:p>
        </p:txBody>
      </p:sp>
      <p:sp>
        <p:nvSpPr>
          <p:cNvPr id="357" name="object 357"/>
          <p:cNvSpPr txBox="1"/>
          <p:nvPr/>
        </p:nvSpPr>
        <p:spPr>
          <a:xfrm>
            <a:off x="5201457" y="6031483"/>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2</a:t>
            </a:r>
          </a:p>
        </p:txBody>
      </p:sp>
      <p:sp>
        <p:nvSpPr>
          <p:cNvPr id="358" name="object 358"/>
          <p:cNvSpPr/>
          <p:nvPr/>
        </p:nvSpPr>
        <p:spPr>
          <a:xfrm>
            <a:off x="2657855" y="5660135"/>
            <a:ext cx="1395983" cy="320040"/>
          </a:xfrm>
          <a:prstGeom prst="rect">
            <a:avLst/>
          </a:prstGeom>
          <a:blipFill>
            <a:blip r:embed="rId102" cstate="print"/>
            <a:stretch>
              <a:fillRect/>
            </a:stretch>
          </a:blipFill>
        </p:spPr>
        <p:txBody>
          <a:bodyPr wrap="square" lIns="0" tIns="0" rIns="0" bIns="0" rtlCol="0"/>
          <a:lstStyle/>
          <a:p>
            <a:endParaRPr/>
          </a:p>
        </p:txBody>
      </p:sp>
      <p:sp>
        <p:nvSpPr>
          <p:cNvPr id="359" name="object 359"/>
          <p:cNvSpPr/>
          <p:nvPr/>
        </p:nvSpPr>
        <p:spPr>
          <a:xfrm>
            <a:off x="2687492" y="5742646"/>
            <a:ext cx="1281430" cy="208279"/>
          </a:xfrm>
          <a:custGeom>
            <a:avLst/>
            <a:gdLst/>
            <a:ahLst/>
            <a:cxnLst/>
            <a:rect l="l" t="t" r="r" b="b"/>
            <a:pathLst>
              <a:path w="1281429" h="208279">
                <a:moveTo>
                  <a:pt x="0" y="0"/>
                </a:moveTo>
                <a:lnTo>
                  <a:pt x="1281165" y="0"/>
                </a:lnTo>
                <a:lnTo>
                  <a:pt x="1281165" y="208275"/>
                </a:lnTo>
                <a:lnTo>
                  <a:pt x="0" y="208275"/>
                </a:lnTo>
                <a:lnTo>
                  <a:pt x="0" y="0"/>
                </a:lnTo>
                <a:close/>
              </a:path>
            </a:pathLst>
          </a:custGeom>
          <a:solidFill>
            <a:srgbClr val="3333CC"/>
          </a:solidFill>
        </p:spPr>
        <p:txBody>
          <a:bodyPr wrap="square" lIns="0" tIns="0" rIns="0" bIns="0" rtlCol="0"/>
          <a:lstStyle/>
          <a:p>
            <a:endParaRPr/>
          </a:p>
        </p:txBody>
      </p:sp>
      <p:sp>
        <p:nvSpPr>
          <p:cNvPr id="360" name="object 360"/>
          <p:cNvSpPr/>
          <p:nvPr/>
        </p:nvSpPr>
        <p:spPr>
          <a:xfrm>
            <a:off x="2687492" y="5742646"/>
            <a:ext cx="1281430" cy="208279"/>
          </a:xfrm>
          <a:custGeom>
            <a:avLst/>
            <a:gdLst/>
            <a:ahLst/>
            <a:cxnLst/>
            <a:rect l="l" t="t" r="r" b="b"/>
            <a:pathLst>
              <a:path w="1281429" h="208279">
                <a:moveTo>
                  <a:pt x="0" y="0"/>
                </a:moveTo>
                <a:lnTo>
                  <a:pt x="1281165" y="0"/>
                </a:lnTo>
                <a:lnTo>
                  <a:pt x="1281165" y="208275"/>
                </a:lnTo>
                <a:lnTo>
                  <a:pt x="0" y="208275"/>
                </a:lnTo>
                <a:lnTo>
                  <a:pt x="0" y="0"/>
                </a:lnTo>
                <a:close/>
              </a:path>
            </a:pathLst>
          </a:custGeom>
          <a:ln w="9525">
            <a:solidFill>
              <a:srgbClr val="000000"/>
            </a:solidFill>
          </a:ln>
        </p:spPr>
        <p:txBody>
          <a:bodyPr wrap="square" lIns="0" tIns="0" rIns="0" bIns="0" rtlCol="0"/>
          <a:lstStyle/>
          <a:p>
            <a:endParaRPr/>
          </a:p>
        </p:txBody>
      </p:sp>
      <p:sp>
        <p:nvSpPr>
          <p:cNvPr id="361" name="object 361"/>
          <p:cNvSpPr/>
          <p:nvPr/>
        </p:nvSpPr>
        <p:spPr>
          <a:xfrm>
            <a:off x="3832212" y="5819792"/>
            <a:ext cx="471805" cy="76200"/>
          </a:xfrm>
          <a:custGeom>
            <a:avLst/>
            <a:gdLst/>
            <a:ahLst/>
            <a:cxnLst/>
            <a:rect l="l" t="t" r="r" b="b"/>
            <a:pathLst>
              <a:path w="471804" h="76200">
                <a:moveTo>
                  <a:pt x="395155" y="42862"/>
                </a:moveTo>
                <a:lnTo>
                  <a:pt x="395155" y="76200"/>
                </a:lnTo>
                <a:lnTo>
                  <a:pt x="461830" y="42862"/>
                </a:lnTo>
                <a:lnTo>
                  <a:pt x="395155" y="42862"/>
                </a:lnTo>
                <a:close/>
              </a:path>
              <a:path w="471804" h="76200">
                <a:moveTo>
                  <a:pt x="395155" y="33337"/>
                </a:moveTo>
                <a:lnTo>
                  <a:pt x="395155" y="42862"/>
                </a:lnTo>
                <a:lnTo>
                  <a:pt x="407855" y="42862"/>
                </a:lnTo>
                <a:lnTo>
                  <a:pt x="407855" y="33337"/>
                </a:lnTo>
                <a:lnTo>
                  <a:pt x="395155" y="33337"/>
                </a:lnTo>
                <a:close/>
              </a:path>
              <a:path w="471804" h="76200">
                <a:moveTo>
                  <a:pt x="395155" y="0"/>
                </a:moveTo>
                <a:lnTo>
                  <a:pt x="395155" y="33337"/>
                </a:lnTo>
                <a:lnTo>
                  <a:pt x="407855" y="33337"/>
                </a:lnTo>
                <a:lnTo>
                  <a:pt x="407855" y="42862"/>
                </a:lnTo>
                <a:lnTo>
                  <a:pt x="461832" y="42861"/>
                </a:lnTo>
                <a:lnTo>
                  <a:pt x="471355" y="38100"/>
                </a:lnTo>
                <a:lnTo>
                  <a:pt x="395155" y="0"/>
                </a:lnTo>
                <a:close/>
              </a:path>
              <a:path w="471804" h="76200">
                <a:moveTo>
                  <a:pt x="0" y="33336"/>
                </a:moveTo>
                <a:lnTo>
                  <a:pt x="0" y="42861"/>
                </a:lnTo>
                <a:lnTo>
                  <a:pt x="395155" y="42862"/>
                </a:lnTo>
                <a:lnTo>
                  <a:pt x="395155" y="33337"/>
                </a:lnTo>
                <a:lnTo>
                  <a:pt x="0" y="33336"/>
                </a:lnTo>
                <a:close/>
              </a:path>
            </a:pathLst>
          </a:custGeom>
          <a:solidFill>
            <a:srgbClr val="3333CC"/>
          </a:solidFill>
        </p:spPr>
        <p:txBody>
          <a:bodyPr wrap="square" lIns="0" tIns="0" rIns="0" bIns="0" rtlCol="0"/>
          <a:lstStyle/>
          <a:p>
            <a:endParaRPr/>
          </a:p>
        </p:txBody>
      </p:sp>
      <p:sp>
        <p:nvSpPr>
          <p:cNvPr id="362" name="object 362"/>
          <p:cNvSpPr/>
          <p:nvPr/>
        </p:nvSpPr>
        <p:spPr>
          <a:xfrm>
            <a:off x="3389209" y="5745422"/>
            <a:ext cx="476884" cy="210185"/>
          </a:xfrm>
          <a:custGeom>
            <a:avLst/>
            <a:gdLst/>
            <a:ahLst/>
            <a:cxnLst/>
            <a:rect l="l" t="t" r="r" b="b"/>
            <a:pathLst>
              <a:path w="476885" h="210185">
                <a:moveTo>
                  <a:pt x="0" y="0"/>
                </a:moveTo>
                <a:lnTo>
                  <a:pt x="476671" y="0"/>
                </a:lnTo>
                <a:lnTo>
                  <a:pt x="476671" y="209663"/>
                </a:lnTo>
                <a:lnTo>
                  <a:pt x="0" y="209663"/>
                </a:lnTo>
                <a:lnTo>
                  <a:pt x="0" y="0"/>
                </a:lnTo>
                <a:close/>
              </a:path>
            </a:pathLst>
          </a:custGeom>
          <a:solidFill>
            <a:srgbClr val="00CC99"/>
          </a:solidFill>
        </p:spPr>
        <p:txBody>
          <a:bodyPr wrap="square" lIns="0" tIns="0" rIns="0" bIns="0" rtlCol="0"/>
          <a:lstStyle/>
          <a:p>
            <a:endParaRPr/>
          </a:p>
        </p:txBody>
      </p:sp>
      <p:sp>
        <p:nvSpPr>
          <p:cNvPr id="363" name="object 363"/>
          <p:cNvSpPr/>
          <p:nvPr/>
        </p:nvSpPr>
        <p:spPr>
          <a:xfrm>
            <a:off x="3389209" y="5745422"/>
            <a:ext cx="476884" cy="210185"/>
          </a:xfrm>
          <a:custGeom>
            <a:avLst/>
            <a:gdLst/>
            <a:ahLst/>
            <a:cxnLst/>
            <a:rect l="l" t="t" r="r" b="b"/>
            <a:pathLst>
              <a:path w="476885" h="210185">
                <a:moveTo>
                  <a:pt x="0" y="0"/>
                </a:moveTo>
                <a:lnTo>
                  <a:pt x="476671" y="0"/>
                </a:lnTo>
                <a:lnTo>
                  <a:pt x="476671" y="209664"/>
                </a:lnTo>
                <a:lnTo>
                  <a:pt x="0" y="209664"/>
                </a:lnTo>
                <a:lnTo>
                  <a:pt x="0" y="0"/>
                </a:lnTo>
                <a:close/>
              </a:path>
            </a:pathLst>
          </a:custGeom>
          <a:ln w="9525">
            <a:solidFill>
              <a:srgbClr val="000000"/>
            </a:solidFill>
          </a:ln>
        </p:spPr>
        <p:txBody>
          <a:bodyPr wrap="square" lIns="0" tIns="0" rIns="0" bIns="0" rtlCol="0"/>
          <a:lstStyle/>
          <a:p>
            <a:endParaRPr/>
          </a:p>
        </p:txBody>
      </p:sp>
      <p:sp>
        <p:nvSpPr>
          <p:cNvPr id="364" name="object 364"/>
          <p:cNvSpPr txBox="1"/>
          <p:nvPr/>
        </p:nvSpPr>
        <p:spPr>
          <a:xfrm>
            <a:off x="3414788" y="5754116"/>
            <a:ext cx="362585" cy="208279"/>
          </a:xfrm>
          <a:prstGeom prst="rect">
            <a:avLst/>
          </a:prstGeom>
        </p:spPr>
        <p:txBody>
          <a:bodyPr vert="horz" wrap="square" lIns="0" tIns="12700" rIns="0" bIns="0" rtlCol="0">
            <a:spAutoFit/>
          </a:bodyPr>
          <a:lstStyle/>
          <a:p>
            <a:pPr marL="12700">
              <a:lnSpc>
                <a:spcPct val="100000"/>
              </a:lnSpc>
              <a:spcBef>
                <a:spcPts val="100"/>
              </a:spcBef>
            </a:pPr>
            <a:r>
              <a:rPr sz="1200" spc="-5">
                <a:latin typeface="Arial"/>
                <a:cs typeface="Arial"/>
              </a:rPr>
              <a:t>0111</a:t>
            </a:r>
            <a:endParaRPr sz="1200">
              <a:latin typeface="Arial"/>
              <a:cs typeface="Arial"/>
            </a:endParaRPr>
          </a:p>
        </p:txBody>
      </p:sp>
      <p:sp>
        <p:nvSpPr>
          <p:cNvPr id="365" name="object 365"/>
          <p:cNvSpPr/>
          <p:nvPr/>
        </p:nvSpPr>
        <p:spPr>
          <a:xfrm>
            <a:off x="3141841" y="5470837"/>
            <a:ext cx="408940" cy="304165"/>
          </a:xfrm>
          <a:custGeom>
            <a:avLst/>
            <a:gdLst/>
            <a:ahLst/>
            <a:cxnLst/>
            <a:rect l="l" t="t" r="r" b="b"/>
            <a:pathLst>
              <a:path w="408939" h="304164">
                <a:moveTo>
                  <a:pt x="344511" y="262284"/>
                </a:moveTo>
                <a:lnTo>
                  <a:pt x="324697" y="289094"/>
                </a:lnTo>
                <a:lnTo>
                  <a:pt x="408622" y="303745"/>
                </a:lnTo>
                <a:lnTo>
                  <a:pt x="391367" y="269833"/>
                </a:lnTo>
                <a:lnTo>
                  <a:pt x="354724" y="269833"/>
                </a:lnTo>
                <a:lnTo>
                  <a:pt x="344511" y="262284"/>
                </a:lnTo>
                <a:close/>
              </a:path>
              <a:path w="408939" h="304164">
                <a:moveTo>
                  <a:pt x="350173" y="254624"/>
                </a:moveTo>
                <a:lnTo>
                  <a:pt x="344511" y="262284"/>
                </a:lnTo>
                <a:lnTo>
                  <a:pt x="354724" y="269833"/>
                </a:lnTo>
                <a:lnTo>
                  <a:pt x="360386" y="262173"/>
                </a:lnTo>
                <a:lnTo>
                  <a:pt x="350173" y="254624"/>
                </a:lnTo>
                <a:close/>
              </a:path>
              <a:path w="408939" h="304164">
                <a:moveTo>
                  <a:pt x="369987" y="227814"/>
                </a:moveTo>
                <a:lnTo>
                  <a:pt x="350173" y="254624"/>
                </a:lnTo>
                <a:lnTo>
                  <a:pt x="360386" y="262173"/>
                </a:lnTo>
                <a:lnTo>
                  <a:pt x="354724" y="269833"/>
                </a:lnTo>
                <a:lnTo>
                  <a:pt x="391367" y="269833"/>
                </a:lnTo>
                <a:lnTo>
                  <a:pt x="369987" y="227814"/>
                </a:lnTo>
                <a:close/>
              </a:path>
              <a:path w="408939" h="304164">
                <a:moveTo>
                  <a:pt x="5661" y="0"/>
                </a:moveTo>
                <a:lnTo>
                  <a:pt x="0" y="7659"/>
                </a:lnTo>
                <a:lnTo>
                  <a:pt x="344511" y="262284"/>
                </a:lnTo>
                <a:lnTo>
                  <a:pt x="350173" y="254624"/>
                </a:lnTo>
                <a:lnTo>
                  <a:pt x="5661" y="0"/>
                </a:lnTo>
                <a:close/>
              </a:path>
            </a:pathLst>
          </a:custGeom>
          <a:solidFill>
            <a:srgbClr val="000000"/>
          </a:solidFill>
        </p:spPr>
        <p:txBody>
          <a:bodyPr wrap="square" lIns="0" tIns="0" rIns="0" bIns="0" rtlCol="0"/>
          <a:lstStyle/>
          <a:p>
            <a:endParaRPr/>
          </a:p>
        </p:txBody>
      </p:sp>
      <p:sp>
        <p:nvSpPr>
          <p:cNvPr id="366" name="object 366"/>
          <p:cNvSpPr/>
          <p:nvPr/>
        </p:nvSpPr>
        <p:spPr>
          <a:xfrm>
            <a:off x="4241288" y="5885061"/>
            <a:ext cx="984885" cy="255270"/>
          </a:xfrm>
          <a:custGeom>
            <a:avLst/>
            <a:gdLst/>
            <a:ahLst/>
            <a:cxnLst/>
            <a:rect l="l" t="t" r="r" b="b"/>
            <a:pathLst>
              <a:path w="984885" h="255270">
                <a:moveTo>
                  <a:pt x="823930" y="188070"/>
                </a:moveTo>
                <a:lnTo>
                  <a:pt x="793897" y="235536"/>
                </a:lnTo>
                <a:lnTo>
                  <a:pt x="984617" y="254767"/>
                </a:lnTo>
                <a:lnTo>
                  <a:pt x="953398" y="203039"/>
                </a:lnTo>
                <a:lnTo>
                  <a:pt x="849454" y="203039"/>
                </a:lnTo>
                <a:lnTo>
                  <a:pt x="823930" y="188070"/>
                </a:lnTo>
                <a:close/>
              </a:path>
              <a:path w="984885" h="255270">
                <a:moveTo>
                  <a:pt x="854470" y="139802"/>
                </a:moveTo>
                <a:lnTo>
                  <a:pt x="823930" y="188070"/>
                </a:lnTo>
                <a:lnTo>
                  <a:pt x="849454" y="203039"/>
                </a:lnTo>
                <a:lnTo>
                  <a:pt x="878306" y="153706"/>
                </a:lnTo>
                <a:lnTo>
                  <a:pt x="854470" y="139802"/>
                </a:lnTo>
                <a:close/>
              </a:path>
              <a:path w="984885" h="255270">
                <a:moveTo>
                  <a:pt x="885569" y="90652"/>
                </a:moveTo>
                <a:lnTo>
                  <a:pt x="854470" y="139802"/>
                </a:lnTo>
                <a:lnTo>
                  <a:pt x="878306" y="153706"/>
                </a:lnTo>
                <a:lnTo>
                  <a:pt x="849454" y="203039"/>
                </a:lnTo>
                <a:lnTo>
                  <a:pt x="953398" y="203039"/>
                </a:lnTo>
                <a:lnTo>
                  <a:pt x="885569" y="90652"/>
                </a:lnTo>
                <a:close/>
              </a:path>
              <a:path w="984885" h="255270">
                <a:moveTo>
                  <a:pt x="675686" y="57149"/>
                </a:moveTo>
                <a:lnTo>
                  <a:pt x="224116" y="57149"/>
                </a:lnTo>
                <a:lnTo>
                  <a:pt x="300633" y="58881"/>
                </a:lnTo>
                <a:lnTo>
                  <a:pt x="375622" y="62622"/>
                </a:lnTo>
                <a:lnTo>
                  <a:pt x="446914" y="68361"/>
                </a:lnTo>
                <a:lnTo>
                  <a:pt x="512973" y="76121"/>
                </a:lnTo>
                <a:lnTo>
                  <a:pt x="571574" y="85857"/>
                </a:lnTo>
                <a:lnTo>
                  <a:pt x="629305" y="101388"/>
                </a:lnTo>
                <a:lnTo>
                  <a:pt x="686823" y="121582"/>
                </a:lnTo>
                <a:lnTo>
                  <a:pt x="741970" y="145034"/>
                </a:lnTo>
                <a:lnTo>
                  <a:pt x="794665" y="170906"/>
                </a:lnTo>
                <a:lnTo>
                  <a:pt x="823930" y="188070"/>
                </a:lnTo>
                <a:lnTo>
                  <a:pt x="854470" y="139802"/>
                </a:lnTo>
                <a:lnTo>
                  <a:pt x="819816" y="119588"/>
                </a:lnTo>
                <a:lnTo>
                  <a:pt x="764284" y="92420"/>
                </a:lnTo>
                <a:lnTo>
                  <a:pt x="705717" y="67646"/>
                </a:lnTo>
                <a:lnTo>
                  <a:pt x="675686" y="57149"/>
                </a:lnTo>
                <a:close/>
              </a:path>
              <a:path w="984885" h="255270">
                <a:moveTo>
                  <a:pt x="223911" y="0"/>
                </a:moveTo>
                <a:lnTo>
                  <a:pt x="146255" y="288"/>
                </a:lnTo>
                <a:lnTo>
                  <a:pt x="70987" y="2588"/>
                </a:lnTo>
                <a:lnTo>
                  <a:pt x="34632" y="4496"/>
                </a:lnTo>
                <a:lnTo>
                  <a:pt x="0" y="6870"/>
                </a:lnTo>
                <a:lnTo>
                  <a:pt x="3909" y="63886"/>
                </a:lnTo>
                <a:lnTo>
                  <a:pt x="38541" y="61512"/>
                </a:lnTo>
                <a:lnTo>
                  <a:pt x="73977" y="59659"/>
                </a:lnTo>
                <a:lnTo>
                  <a:pt x="147995" y="57412"/>
                </a:lnTo>
                <a:lnTo>
                  <a:pt x="675686" y="57149"/>
                </a:lnTo>
                <a:lnTo>
                  <a:pt x="645196" y="46492"/>
                </a:lnTo>
                <a:lnTo>
                  <a:pt x="581729" y="29616"/>
                </a:lnTo>
                <a:lnTo>
                  <a:pt x="520228" y="19434"/>
                </a:lnTo>
                <a:lnTo>
                  <a:pt x="451966" y="11435"/>
                </a:lnTo>
                <a:lnTo>
                  <a:pt x="378462" y="5542"/>
                </a:lnTo>
                <a:lnTo>
                  <a:pt x="301919" y="1745"/>
                </a:lnTo>
                <a:lnTo>
                  <a:pt x="223911" y="0"/>
                </a:lnTo>
                <a:close/>
              </a:path>
            </a:pathLst>
          </a:custGeom>
          <a:solidFill>
            <a:srgbClr val="FF3300"/>
          </a:solidFill>
        </p:spPr>
        <p:txBody>
          <a:bodyPr wrap="square" lIns="0" tIns="0" rIns="0" bIns="0" rtlCol="0"/>
          <a:lstStyle/>
          <a:p>
            <a:endParaRPr/>
          </a:p>
        </p:txBody>
      </p:sp>
      <p:sp>
        <p:nvSpPr>
          <p:cNvPr id="367" name="object 367"/>
          <p:cNvSpPr/>
          <p:nvPr/>
        </p:nvSpPr>
        <p:spPr>
          <a:xfrm>
            <a:off x="4419600" y="5955791"/>
            <a:ext cx="655320" cy="301752"/>
          </a:xfrm>
          <a:prstGeom prst="rect">
            <a:avLst/>
          </a:prstGeom>
          <a:blipFill>
            <a:blip r:embed="rId103" cstate="print"/>
            <a:stretch>
              <a:fillRect/>
            </a:stretch>
          </a:blipFill>
        </p:spPr>
        <p:txBody>
          <a:bodyPr wrap="square" lIns="0" tIns="0" rIns="0" bIns="0" rtlCol="0"/>
          <a:lstStyle/>
          <a:p>
            <a:endParaRPr/>
          </a:p>
        </p:txBody>
      </p:sp>
      <p:sp>
        <p:nvSpPr>
          <p:cNvPr id="368" name="object 368"/>
          <p:cNvSpPr/>
          <p:nvPr/>
        </p:nvSpPr>
        <p:spPr>
          <a:xfrm>
            <a:off x="4465492" y="5976316"/>
            <a:ext cx="563562" cy="214313"/>
          </a:xfrm>
          <a:prstGeom prst="rect">
            <a:avLst/>
          </a:prstGeom>
          <a:blipFill>
            <a:blip r:embed="rId104" cstate="print"/>
            <a:stretch>
              <a:fillRect/>
            </a:stretch>
          </a:blipFill>
        </p:spPr>
        <p:txBody>
          <a:bodyPr wrap="square" lIns="0" tIns="0" rIns="0" bIns="0" rtlCol="0"/>
          <a:lstStyle/>
          <a:p>
            <a:endParaRPr/>
          </a:p>
        </p:txBody>
      </p:sp>
      <p:sp>
        <p:nvSpPr>
          <p:cNvPr id="369" name="object 369"/>
          <p:cNvSpPr/>
          <p:nvPr/>
        </p:nvSpPr>
        <p:spPr>
          <a:xfrm>
            <a:off x="4465492" y="5976316"/>
            <a:ext cx="563880" cy="214629"/>
          </a:xfrm>
          <a:custGeom>
            <a:avLst/>
            <a:gdLst/>
            <a:ahLst/>
            <a:cxnLst/>
            <a:rect l="l" t="t" r="r" b="b"/>
            <a:pathLst>
              <a:path w="563879" h="214629">
                <a:moveTo>
                  <a:pt x="0" y="107156"/>
                </a:moveTo>
                <a:lnTo>
                  <a:pt x="28640" y="154281"/>
                </a:lnTo>
                <a:lnTo>
                  <a:pt x="61904" y="174177"/>
                </a:lnTo>
                <a:lnTo>
                  <a:pt x="105541" y="190771"/>
                </a:lnTo>
                <a:lnTo>
                  <a:pt x="157860" y="203421"/>
                </a:lnTo>
                <a:lnTo>
                  <a:pt x="217171" y="211482"/>
                </a:lnTo>
                <a:lnTo>
                  <a:pt x="281781" y="214313"/>
                </a:lnTo>
                <a:lnTo>
                  <a:pt x="346390" y="211482"/>
                </a:lnTo>
                <a:lnTo>
                  <a:pt x="405701" y="203421"/>
                </a:lnTo>
                <a:lnTo>
                  <a:pt x="458020" y="190771"/>
                </a:lnTo>
                <a:lnTo>
                  <a:pt x="501657" y="174177"/>
                </a:lnTo>
                <a:lnTo>
                  <a:pt x="534921" y="154281"/>
                </a:lnTo>
                <a:lnTo>
                  <a:pt x="563562" y="107156"/>
                </a:lnTo>
                <a:lnTo>
                  <a:pt x="556119" y="82586"/>
                </a:lnTo>
                <a:lnTo>
                  <a:pt x="501657" y="40135"/>
                </a:lnTo>
                <a:lnTo>
                  <a:pt x="458020" y="23541"/>
                </a:lnTo>
                <a:lnTo>
                  <a:pt x="405701" y="10891"/>
                </a:lnTo>
                <a:lnTo>
                  <a:pt x="346390" y="2830"/>
                </a:lnTo>
                <a:lnTo>
                  <a:pt x="281781" y="0"/>
                </a:lnTo>
                <a:lnTo>
                  <a:pt x="217171" y="2830"/>
                </a:lnTo>
                <a:lnTo>
                  <a:pt x="157860" y="10891"/>
                </a:lnTo>
                <a:lnTo>
                  <a:pt x="105541" y="23541"/>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370" name="object 370"/>
          <p:cNvSpPr/>
          <p:nvPr/>
        </p:nvSpPr>
        <p:spPr>
          <a:xfrm>
            <a:off x="4463905" y="6006479"/>
            <a:ext cx="565150" cy="77786"/>
          </a:xfrm>
          <a:prstGeom prst="rect">
            <a:avLst/>
          </a:prstGeom>
          <a:blipFill>
            <a:blip r:embed="rId105" cstate="print"/>
            <a:stretch>
              <a:fillRect/>
            </a:stretch>
          </a:blipFill>
        </p:spPr>
        <p:txBody>
          <a:bodyPr wrap="square" lIns="0" tIns="0" rIns="0" bIns="0" rtlCol="0"/>
          <a:lstStyle/>
          <a:p>
            <a:endParaRPr/>
          </a:p>
        </p:txBody>
      </p:sp>
      <p:sp>
        <p:nvSpPr>
          <p:cNvPr id="371" name="object 371"/>
          <p:cNvSpPr/>
          <p:nvPr/>
        </p:nvSpPr>
        <p:spPr>
          <a:xfrm>
            <a:off x="4419600" y="5876544"/>
            <a:ext cx="652272" cy="301752"/>
          </a:xfrm>
          <a:prstGeom prst="rect">
            <a:avLst/>
          </a:prstGeom>
          <a:blipFill>
            <a:blip r:embed="rId106" cstate="print"/>
            <a:stretch>
              <a:fillRect/>
            </a:stretch>
          </a:blipFill>
        </p:spPr>
        <p:txBody>
          <a:bodyPr wrap="square" lIns="0" tIns="0" rIns="0" bIns="0" rtlCol="0"/>
          <a:lstStyle/>
          <a:p>
            <a:endParaRPr/>
          </a:p>
        </p:txBody>
      </p:sp>
      <p:sp>
        <p:nvSpPr>
          <p:cNvPr id="372" name="object 372"/>
          <p:cNvSpPr/>
          <p:nvPr/>
        </p:nvSpPr>
        <p:spPr>
          <a:xfrm>
            <a:off x="4463905" y="5896941"/>
            <a:ext cx="563880" cy="214629"/>
          </a:xfrm>
          <a:custGeom>
            <a:avLst/>
            <a:gdLst/>
            <a:ahLst/>
            <a:cxnLst/>
            <a:rect l="l" t="t" r="r" b="b"/>
            <a:pathLst>
              <a:path w="563879" h="214629">
                <a:moveTo>
                  <a:pt x="281781" y="0"/>
                </a:moveTo>
                <a:lnTo>
                  <a:pt x="217171" y="2830"/>
                </a:lnTo>
                <a:lnTo>
                  <a:pt x="157861" y="10891"/>
                </a:lnTo>
                <a:lnTo>
                  <a:pt x="105541" y="23541"/>
                </a:lnTo>
                <a:lnTo>
                  <a:pt x="61904" y="40135"/>
                </a:lnTo>
                <a:lnTo>
                  <a:pt x="28640" y="60031"/>
                </a:lnTo>
                <a:lnTo>
                  <a:pt x="0" y="107156"/>
                </a:lnTo>
                <a:lnTo>
                  <a:pt x="7442" y="131726"/>
                </a:lnTo>
                <a:lnTo>
                  <a:pt x="61904" y="174177"/>
                </a:lnTo>
                <a:lnTo>
                  <a:pt x="105541" y="190771"/>
                </a:lnTo>
                <a:lnTo>
                  <a:pt x="157861" y="203421"/>
                </a:lnTo>
                <a:lnTo>
                  <a:pt x="217171" y="211482"/>
                </a:lnTo>
                <a:lnTo>
                  <a:pt x="281781" y="214313"/>
                </a:lnTo>
                <a:lnTo>
                  <a:pt x="346391" y="211482"/>
                </a:lnTo>
                <a:lnTo>
                  <a:pt x="405701" y="203421"/>
                </a:lnTo>
                <a:lnTo>
                  <a:pt x="458020" y="190771"/>
                </a:lnTo>
                <a:lnTo>
                  <a:pt x="501658" y="174177"/>
                </a:lnTo>
                <a:lnTo>
                  <a:pt x="534921" y="154281"/>
                </a:lnTo>
                <a:lnTo>
                  <a:pt x="563562" y="107156"/>
                </a:lnTo>
                <a:lnTo>
                  <a:pt x="556120" y="82586"/>
                </a:lnTo>
                <a:lnTo>
                  <a:pt x="501658" y="40135"/>
                </a:lnTo>
                <a:lnTo>
                  <a:pt x="458020" y="23541"/>
                </a:lnTo>
                <a:lnTo>
                  <a:pt x="405701" y="10891"/>
                </a:lnTo>
                <a:lnTo>
                  <a:pt x="346391" y="2830"/>
                </a:lnTo>
                <a:lnTo>
                  <a:pt x="281781" y="0"/>
                </a:lnTo>
                <a:close/>
              </a:path>
            </a:pathLst>
          </a:custGeom>
          <a:solidFill>
            <a:srgbClr val="BFBFBF"/>
          </a:solidFill>
        </p:spPr>
        <p:txBody>
          <a:bodyPr wrap="square" lIns="0" tIns="0" rIns="0" bIns="0" rtlCol="0"/>
          <a:lstStyle/>
          <a:p>
            <a:endParaRPr/>
          </a:p>
        </p:txBody>
      </p:sp>
      <p:sp>
        <p:nvSpPr>
          <p:cNvPr id="373" name="object 373"/>
          <p:cNvSpPr/>
          <p:nvPr/>
        </p:nvSpPr>
        <p:spPr>
          <a:xfrm>
            <a:off x="4463905" y="5896941"/>
            <a:ext cx="563880" cy="214629"/>
          </a:xfrm>
          <a:custGeom>
            <a:avLst/>
            <a:gdLst/>
            <a:ahLst/>
            <a:cxnLst/>
            <a:rect l="l" t="t" r="r" b="b"/>
            <a:pathLst>
              <a:path w="563879" h="214629">
                <a:moveTo>
                  <a:pt x="0" y="107156"/>
                </a:moveTo>
                <a:lnTo>
                  <a:pt x="28640" y="154281"/>
                </a:lnTo>
                <a:lnTo>
                  <a:pt x="61904" y="174177"/>
                </a:lnTo>
                <a:lnTo>
                  <a:pt x="105541" y="190771"/>
                </a:lnTo>
                <a:lnTo>
                  <a:pt x="157861" y="203421"/>
                </a:lnTo>
                <a:lnTo>
                  <a:pt x="217171" y="211482"/>
                </a:lnTo>
                <a:lnTo>
                  <a:pt x="281781" y="214313"/>
                </a:lnTo>
                <a:lnTo>
                  <a:pt x="346391" y="211482"/>
                </a:lnTo>
                <a:lnTo>
                  <a:pt x="405701" y="203421"/>
                </a:lnTo>
                <a:lnTo>
                  <a:pt x="458021" y="190771"/>
                </a:lnTo>
                <a:lnTo>
                  <a:pt x="501658" y="174177"/>
                </a:lnTo>
                <a:lnTo>
                  <a:pt x="534922" y="154281"/>
                </a:lnTo>
                <a:lnTo>
                  <a:pt x="563563" y="107156"/>
                </a:lnTo>
                <a:lnTo>
                  <a:pt x="556120" y="82586"/>
                </a:lnTo>
                <a:lnTo>
                  <a:pt x="501658" y="40135"/>
                </a:lnTo>
                <a:lnTo>
                  <a:pt x="458021" y="23541"/>
                </a:lnTo>
                <a:lnTo>
                  <a:pt x="405701" y="10891"/>
                </a:lnTo>
                <a:lnTo>
                  <a:pt x="346391" y="2830"/>
                </a:lnTo>
                <a:lnTo>
                  <a:pt x="281781" y="0"/>
                </a:lnTo>
                <a:lnTo>
                  <a:pt x="217171" y="2830"/>
                </a:lnTo>
                <a:lnTo>
                  <a:pt x="157861" y="10891"/>
                </a:lnTo>
                <a:lnTo>
                  <a:pt x="105541" y="23541"/>
                </a:lnTo>
                <a:lnTo>
                  <a:pt x="61904" y="40135"/>
                </a:lnTo>
                <a:lnTo>
                  <a:pt x="28640" y="60031"/>
                </a:lnTo>
                <a:lnTo>
                  <a:pt x="0" y="107156"/>
                </a:lnTo>
                <a:close/>
              </a:path>
            </a:pathLst>
          </a:custGeom>
          <a:ln w="6350">
            <a:solidFill>
              <a:srgbClr val="000000"/>
            </a:solidFill>
          </a:ln>
        </p:spPr>
        <p:txBody>
          <a:bodyPr wrap="square" lIns="0" tIns="0" rIns="0" bIns="0" rtlCol="0"/>
          <a:lstStyle/>
          <a:p>
            <a:endParaRPr/>
          </a:p>
        </p:txBody>
      </p:sp>
      <p:sp>
        <p:nvSpPr>
          <p:cNvPr id="374" name="object 374"/>
          <p:cNvSpPr/>
          <p:nvPr/>
        </p:nvSpPr>
        <p:spPr>
          <a:xfrm>
            <a:off x="4538471" y="5916167"/>
            <a:ext cx="414527" cy="158495"/>
          </a:xfrm>
          <a:prstGeom prst="rect">
            <a:avLst/>
          </a:prstGeom>
          <a:blipFill>
            <a:blip r:embed="rId107" cstate="print"/>
            <a:stretch>
              <a:fillRect/>
            </a:stretch>
          </a:blipFill>
        </p:spPr>
        <p:txBody>
          <a:bodyPr wrap="square" lIns="0" tIns="0" rIns="0" bIns="0" rtlCol="0"/>
          <a:lstStyle/>
          <a:p>
            <a:endParaRPr/>
          </a:p>
        </p:txBody>
      </p:sp>
      <p:sp>
        <p:nvSpPr>
          <p:cNvPr id="375" name="object 375"/>
          <p:cNvSpPr/>
          <p:nvPr/>
        </p:nvSpPr>
        <p:spPr>
          <a:xfrm>
            <a:off x="4579792" y="5935041"/>
            <a:ext cx="332105" cy="74930"/>
          </a:xfrm>
          <a:custGeom>
            <a:avLst/>
            <a:gdLst/>
            <a:ahLst/>
            <a:cxnLst/>
            <a:rect l="l" t="t" r="r" b="b"/>
            <a:pathLst>
              <a:path w="332104" h="74929">
                <a:moveTo>
                  <a:pt x="143155" y="33034"/>
                </a:moveTo>
                <a:lnTo>
                  <a:pt x="63409" y="33034"/>
                </a:lnTo>
                <a:lnTo>
                  <a:pt x="167243" y="74613"/>
                </a:lnTo>
                <a:lnTo>
                  <a:pt x="244597" y="41632"/>
                </a:lnTo>
                <a:lnTo>
                  <a:pt x="165364" y="41632"/>
                </a:lnTo>
                <a:lnTo>
                  <a:pt x="143155" y="33034"/>
                </a:lnTo>
                <a:close/>
              </a:path>
              <a:path w="332104" h="74929">
                <a:moveTo>
                  <a:pt x="267426" y="0"/>
                </a:moveTo>
                <a:lnTo>
                  <a:pt x="165364" y="41632"/>
                </a:lnTo>
                <a:lnTo>
                  <a:pt x="244597" y="41632"/>
                </a:lnTo>
                <a:lnTo>
                  <a:pt x="268486" y="31446"/>
                </a:lnTo>
                <a:lnTo>
                  <a:pt x="296813" y="31446"/>
                </a:lnTo>
                <a:lnTo>
                  <a:pt x="331787" y="16566"/>
                </a:lnTo>
                <a:lnTo>
                  <a:pt x="267426" y="0"/>
                </a:lnTo>
                <a:close/>
              </a:path>
              <a:path w="332104" h="74929">
                <a:moveTo>
                  <a:pt x="58380" y="215"/>
                </a:moveTo>
                <a:lnTo>
                  <a:pt x="0" y="18254"/>
                </a:lnTo>
                <a:lnTo>
                  <a:pt x="46622" y="37521"/>
                </a:lnTo>
                <a:lnTo>
                  <a:pt x="63409" y="33034"/>
                </a:lnTo>
                <a:lnTo>
                  <a:pt x="143155" y="33034"/>
                </a:lnTo>
                <a:lnTo>
                  <a:pt x="58380" y="215"/>
                </a:lnTo>
                <a:close/>
              </a:path>
              <a:path w="332104" h="74929">
                <a:moveTo>
                  <a:pt x="296813" y="31446"/>
                </a:moveTo>
                <a:lnTo>
                  <a:pt x="268486" y="31446"/>
                </a:lnTo>
                <a:lnTo>
                  <a:pt x="283903" y="36938"/>
                </a:lnTo>
                <a:lnTo>
                  <a:pt x="296813" y="31446"/>
                </a:lnTo>
                <a:close/>
              </a:path>
            </a:pathLst>
          </a:custGeom>
          <a:solidFill>
            <a:srgbClr val="262699"/>
          </a:solidFill>
        </p:spPr>
        <p:txBody>
          <a:bodyPr wrap="square" lIns="0" tIns="0" rIns="0" bIns="0" rtlCol="0"/>
          <a:lstStyle/>
          <a:p>
            <a:endParaRPr/>
          </a:p>
        </p:txBody>
      </p:sp>
      <p:sp>
        <p:nvSpPr>
          <p:cNvPr id="376" name="object 376"/>
          <p:cNvSpPr/>
          <p:nvPr/>
        </p:nvSpPr>
        <p:spPr>
          <a:xfrm>
            <a:off x="4754879" y="5980176"/>
            <a:ext cx="207263" cy="149352"/>
          </a:xfrm>
          <a:prstGeom prst="rect">
            <a:avLst/>
          </a:prstGeom>
          <a:blipFill>
            <a:blip r:embed="rId108" cstate="print"/>
            <a:stretch>
              <a:fillRect/>
            </a:stretch>
          </a:blipFill>
        </p:spPr>
        <p:txBody>
          <a:bodyPr wrap="square" lIns="0" tIns="0" rIns="0" bIns="0" rtlCol="0"/>
          <a:lstStyle/>
          <a:p>
            <a:endParaRPr/>
          </a:p>
        </p:txBody>
      </p:sp>
      <p:sp>
        <p:nvSpPr>
          <p:cNvPr id="377" name="object 377"/>
          <p:cNvSpPr/>
          <p:nvPr/>
        </p:nvSpPr>
        <p:spPr>
          <a:xfrm>
            <a:off x="4797280" y="5998541"/>
            <a:ext cx="122555" cy="65405"/>
          </a:xfrm>
          <a:custGeom>
            <a:avLst/>
            <a:gdLst/>
            <a:ahLst/>
            <a:cxnLst/>
            <a:rect l="l" t="t" r="r" b="b"/>
            <a:pathLst>
              <a:path w="122554" h="65404">
                <a:moveTo>
                  <a:pt x="0" y="0"/>
                </a:moveTo>
                <a:lnTo>
                  <a:pt x="135" y="19710"/>
                </a:lnTo>
                <a:lnTo>
                  <a:pt x="411" y="34393"/>
                </a:lnTo>
                <a:lnTo>
                  <a:pt x="77376" y="65088"/>
                </a:lnTo>
                <a:lnTo>
                  <a:pt x="122237" y="50295"/>
                </a:lnTo>
                <a:lnTo>
                  <a:pt x="0" y="0"/>
                </a:lnTo>
                <a:close/>
              </a:path>
            </a:pathLst>
          </a:custGeom>
          <a:solidFill>
            <a:srgbClr val="262699"/>
          </a:solidFill>
        </p:spPr>
        <p:txBody>
          <a:bodyPr wrap="square" lIns="0" tIns="0" rIns="0" bIns="0" rtlCol="0"/>
          <a:lstStyle/>
          <a:p>
            <a:endParaRPr/>
          </a:p>
        </p:txBody>
      </p:sp>
      <p:sp>
        <p:nvSpPr>
          <p:cNvPr id="378" name="object 378"/>
          <p:cNvSpPr/>
          <p:nvPr/>
        </p:nvSpPr>
        <p:spPr>
          <a:xfrm>
            <a:off x="4532376" y="5980176"/>
            <a:ext cx="204215" cy="149352"/>
          </a:xfrm>
          <a:prstGeom prst="rect">
            <a:avLst/>
          </a:prstGeom>
          <a:blipFill>
            <a:blip r:embed="rId109" cstate="print"/>
            <a:stretch>
              <a:fillRect/>
            </a:stretch>
          </a:blipFill>
        </p:spPr>
        <p:txBody>
          <a:bodyPr wrap="square" lIns="0" tIns="0" rIns="0" bIns="0" rtlCol="0"/>
          <a:lstStyle/>
          <a:p>
            <a:endParaRPr/>
          </a:p>
        </p:txBody>
      </p:sp>
      <p:sp>
        <p:nvSpPr>
          <p:cNvPr id="379" name="object 379"/>
          <p:cNvSpPr/>
          <p:nvPr/>
        </p:nvSpPr>
        <p:spPr>
          <a:xfrm>
            <a:off x="4573442" y="6000129"/>
            <a:ext cx="120650" cy="65405"/>
          </a:xfrm>
          <a:custGeom>
            <a:avLst/>
            <a:gdLst/>
            <a:ahLst/>
            <a:cxnLst/>
            <a:rect l="l" t="t" r="r" b="b"/>
            <a:pathLst>
              <a:path w="120650" h="65404">
                <a:moveTo>
                  <a:pt x="119002" y="0"/>
                </a:moveTo>
                <a:lnTo>
                  <a:pt x="0" y="50328"/>
                </a:lnTo>
                <a:lnTo>
                  <a:pt x="43648" y="65086"/>
                </a:lnTo>
                <a:lnTo>
                  <a:pt x="120650" y="31408"/>
                </a:lnTo>
                <a:lnTo>
                  <a:pt x="119002" y="0"/>
                </a:lnTo>
                <a:close/>
              </a:path>
            </a:pathLst>
          </a:custGeom>
          <a:solidFill>
            <a:srgbClr val="262699"/>
          </a:solidFill>
        </p:spPr>
        <p:txBody>
          <a:bodyPr wrap="square" lIns="0" tIns="0" rIns="0" bIns="0" rtlCol="0"/>
          <a:lstStyle/>
          <a:p>
            <a:endParaRPr/>
          </a:p>
        </p:txBody>
      </p:sp>
      <p:sp>
        <p:nvSpPr>
          <p:cNvPr id="380" name="object 380"/>
          <p:cNvSpPr/>
          <p:nvPr/>
        </p:nvSpPr>
        <p:spPr>
          <a:xfrm>
            <a:off x="4419600" y="5980176"/>
            <a:ext cx="91439" cy="167639"/>
          </a:xfrm>
          <a:prstGeom prst="rect">
            <a:avLst/>
          </a:prstGeom>
          <a:blipFill>
            <a:blip r:embed="rId110" cstate="print"/>
            <a:stretch>
              <a:fillRect/>
            </a:stretch>
          </a:blipFill>
        </p:spPr>
        <p:txBody>
          <a:bodyPr wrap="square" lIns="0" tIns="0" rIns="0" bIns="0" rtlCol="0"/>
          <a:lstStyle/>
          <a:p>
            <a:endParaRPr/>
          </a:p>
        </p:txBody>
      </p:sp>
      <p:sp>
        <p:nvSpPr>
          <p:cNvPr id="381" name="object 381"/>
          <p:cNvSpPr/>
          <p:nvPr/>
        </p:nvSpPr>
        <p:spPr>
          <a:xfrm>
            <a:off x="4463904" y="6004891"/>
            <a:ext cx="1905" cy="82550"/>
          </a:xfrm>
          <a:custGeom>
            <a:avLst/>
            <a:gdLst/>
            <a:ahLst/>
            <a:cxnLst/>
            <a:rect l="l" t="t" r="r" b="b"/>
            <a:pathLst>
              <a:path w="1904" h="82550">
                <a:moveTo>
                  <a:pt x="1588" y="82550"/>
                </a:moveTo>
                <a:lnTo>
                  <a:pt x="0" y="0"/>
                </a:lnTo>
              </a:path>
            </a:pathLst>
          </a:custGeom>
          <a:ln w="6350">
            <a:solidFill>
              <a:srgbClr val="000000"/>
            </a:solidFill>
          </a:ln>
        </p:spPr>
        <p:txBody>
          <a:bodyPr wrap="square" lIns="0" tIns="0" rIns="0" bIns="0" rtlCol="0"/>
          <a:lstStyle/>
          <a:p>
            <a:endParaRPr/>
          </a:p>
        </p:txBody>
      </p:sp>
      <p:sp>
        <p:nvSpPr>
          <p:cNvPr id="382" name="object 382"/>
          <p:cNvSpPr/>
          <p:nvPr/>
        </p:nvSpPr>
        <p:spPr>
          <a:xfrm>
            <a:off x="4983479" y="5977127"/>
            <a:ext cx="91439" cy="170688"/>
          </a:xfrm>
          <a:prstGeom prst="rect">
            <a:avLst/>
          </a:prstGeom>
          <a:blipFill>
            <a:blip r:embed="rId111" cstate="print"/>
            <a:stretch>
              <a:fillRect/>
            </a:stretch>
          </a:blipFill>
        </p:spPr>
        <p:txBody>
          <a:bodyPr wrap="square" lIns="0" tIns="0" rIns="0" bIns="0" rtlCol="0"/>
          <a:lstStyle/>
          <a:p>
            <a:endParaRPr/>
          </a:p>
        </p:txBody>
      </p:sp>
      <p:sp>
        <p:nvSpPr>
          <p:cNvPr id="383" name="object 383"/>
          <p:cNvSpPr/>
          <p:nvPr/>
        </p:nvSpPr>
        <p:spPr>
          <a:xfrm>
            <a:off x="5027468" y="6003304"/>
            <a:ext cx="1905" cy="82550"/>
          </a:xfrm>
          <a:custGeom>
            <a:avLst/>
            <a:gdLst/>
            <a:ahLst/>
            <a:cxnLst/>
            <a:rect l="l" t="t" r="r" b="b"/>
            <a:pathLst>
              <a:path w="1904" h="82550">
                <a:moveTo>
                  <a:pt x="1587" y="82550"/>
                </a:moveTo>
                <a:lnTo>
                  <a:pt x="0" y="0"/>
                </a:lnTo>
              </a:path>
            </a:pathLst>
          </a:custGeom>
          <a:ln w="6350">
            <a:solidFill>
              <a:srgbClr val="000000"/>
            </a:solidFill>
          </a:ln>
        </p:spPr>
        <p:txBody>
          <a:bodyPr wrap="square" lIns="0" tIns="0" rIns="0" bIns="0" rtlCol="0"/>
          <a:lstStyle/>
          <a:p>
            <a:endParaRPr/>
          </a:p>
        </p:txBody>
      </p:sp>
      <p:sp>
        <p:nvSpPr>
          <p:cNvPr id="384" name="object 384"/>
          <p:cNvSpPr txBox="1"/>
          <p:nvPr/>
        </p:nvSpPr>
        <p:spPr>
          <a:xfrm>
            <a:off x="4896657" y="6132067"/>
            <a:ext cx="110489" cy="208279"/>
          </a:xfrm>
          <a:prstGeom prst="rect">
            <a:avLst/>
          </a:prstGeom>
        </p:spPr>
        <p:txBody>
          <a:bodyPr vert="horz" wrap="square" lIns="0" tIns="12700" rIns="0" bIns="0" rtlCol="0">
            <a:spAutoFit/>
          </a:bodyPr>
          <a:lstStyle/>
          <a:p>
            <a:pPr marL="12700">
              <a:lnSpc>
                <a:spcPct val="100000"/>
              </a:lnSpc>
              <a:spcBef>
                <a:spcPts val="100"/>
              </a:spcBef>
            </a:pPr>
            <a:r>
              <a:rPr sz="1200">
                <a:latin typeface="Arial"/>
                <a:cs typeface="Arial"/>
              </a:rPr>
              <a:t>3</a:t>
            </a:r>
          </a:p>
        </p:txBody>
      </p:sp>
      <p:sp>
        <p:nvSpPr>
          <p:cNvPr id="385" name="object 385"/>
          <p:cNvSpPr txBox="1"/>
          <p:nvPr/>
        </p:nvSpPr>
        <p:spPr>
          <a:xfrm>
            <a:off x="2024870" y="4884420"/>
            <a:ext cx="1356360" cy="440055"/>
          </a:xfrm>
          <a:prstGeom prst="rect">
            <a:avLst/>
          </a:prstGeom>
        </p:spPr>
        <p:txBody>
          <a:bodyPr vert="horz" wrap="square" lIns="0" tIns="29845" rIns="0" bIns="0" rtlCol="0">
            <a:spAutoFit/>
          </a:bodyPr>
          <a:lstStyle/>
          <a:p>
            <a:pPr marL="12700" marR="5080">
              <a:lnSpc>
                <a:spcPts val="1580"/>
              </a:lnSpc>
              <a:spcBef>
                <a:spcPts val="235"/>
              </a:spcBef>
            </a:pPr>
            <a:r>
              <a:rPr sz="1400" spc="-5">
                <a:latin typeface="Arial"/>
                <a:cs typeface="Arial"/>
              </a:rPr>
              <a:t>values </a:t>
            </a:r>
            <a:r>
              <a:rPr sz="1400">
                <a:latin typeface="Arial"/>
                <a:cs typeface="Arial"/>
              </a:rPr>
              <a:t>in</a:t>
            </a:r>
            <a:r>
              <a:rPr sz="1400" spc="-70">
                <a:latin typeface="Arial"/>
                <a:cs typeface="Arial"/>
              </a:rPr>
              <a:t> </a:t>
            </a:r>
            <a:r>
              <a:rPr sz="1400" spc="-5">
                <a:latin typeface="Arial"/>
                <a:cs typeface="Arial"/>
              </a:rPr>
              <a:t>arriving  packet</a:t>
            </a:r>
            <a:r>
              <a:rPr sz="1400" spc="-20">
                <a:latin typeface="Arial"/>
                <a:cs typeface="Arial"/>
              </a:rPr>
              <a:t> </a:t>
            </a:r>
            <a:r>
              <a:rPr sz="1400" spc="-5">
                <a:latin typeface="Arial"/>
                <a:cs typeface="Arial"/>
              </a:rPr>
              <a:t>header</a:t>
            </a:r>
            <a:endParaRPr sz="1400">
              <a:latin typeface="Arial"/>
              <a:cs typeface="Arial"/>
            </a:endParaRPr>
          </a:p>
        </p:txBody>
      </p:sp>
      <p:sp>
        <p:nvSpPr>
          <p:cNvPr id="386" name="object 386"/>
          <p:cNvSpPr/>
          <p:nvPr/>
        </p:nvSpPr>
        <p:spPr>
          <a:xfrm>
            <a:off x="4352806" y="2918895"/>
            <a:ext cx="76200" cy="2094230"/>
          </a:xfrm>
          <a:custGeom>
            <a:avLst/>
            <a:gdLst/>
            <a:ahLst/>
            <a:cxnLst/>
            <a:rect l="l" t="t" r="r" b="b"/>
            <a:pathLst>
              <a:path w="76200" h="2094229">
                <a:moveTo>
                  <a:pt x="31749" y="2017890"/>
                </a:moveTo>
                <a:lnTo>
                  <a:pt x="0" y="2017890"/>
                </a:lnTo>
                <a:lnTo>
                  <a:pt x="38100" y="2094090"/>
                </a:lnTo>
                <a:lnTo>
                  <a:pt x="69850" y="2030590"/>
                </a:lnTo>
                <a:lnTo>
                  <a:pt x="31750" y="2030590"/>
                </a:lnTo>
                <a:lnTo>
                  <a:pt x="31749" y="2017890"/>
                </a:lnTo>
                <a:close/>
              </a:path>
              <a:path w="76200" h="2094229">
                <a:moveTo>
                  <a:pt x="44448" y="0"/>
                </a:moveTo>
                <a:lnTo>
                  <a:pt x="31748" y="0"/>
                </a:lnTo>
                <a:lnTo>
                  <a:pt x="31750" y="2030590"/>
                </a:lnTo>
                <a:lnTo>
                  <a:pt x="44450" y="2030590"/>
                </a:lnTo>
                <a:lnTo>
                  <a:pt x="44448" y="0"/>
                </a:lnTo>
                <a:close/>
              </a:path>
              <a:path w="76200" h="2094229">
                <a:moveTo>
                  <a:pt x="76200" y="2017890"/>
                </a:moveTo>
                <a:lnTo>
                  <a:pt x="44449" y="2017890"/>
                </a:lnTo>
                <a:lnTo>
                  <a:pt x="44450" y="2030590"/>
                </a:lnTo>
                <a:lnTo>
                  <a:pt x="69850" y="2030590"/>
                </a:lnTo>
                <a:lnTo>
                  <a:pt x="76200" y="2017890"/>
                </a:lnTo>
                <a:close/>
              </a:path>
            </a:pathLst>
          </a:custGeom>
          <a:solidFill>
            <a:srgbClr val="CC0000"/>
          </a:solidFill>
        </p:spPr>
        <p:txBody>
          <a:bodyPr wrap="square" lIns="0" tIns="0" rIns="0" bIns="0" rtlCol="0"/>
          <a:lstStyle/>
          <a:p>
            <a:endParaRPr/>
          </a:p>
        </p:txBody>
      </p:sp>
      <p:sp>
        <p:nvSpPr>
          <p:cNvPr id="387" name="object 387"/>
          <p:cNvSpPr/>
          <p:nvPr/>
        </p:nvSpPr>
        <p:spPr>
          <a:xfrm>
            <a:off x="5309615" y="2889504"/>
            <a:ext cx="237743" cy="2514600"/>
          </a:xfrm>
          <a:prstGeom prst="rect">
            <a:avLst/>
          </a:prstGeom>
          <a:blipFill>
            <a:blip r:embed="rId112" cstate="print"/>
            <a:stretch>
              <a:fillRect/>
            </a:stretch>
          </a:blipFill>
        </p:spPr>
        <p:txBody>
          <a:bodyPr wrap="square" lIns="0" tIns="0" rIns="0" bIns="0" rtlCol="0"/>
          <a:lstStyle/>
          <a:p>
            <a:endParaRPr/>
          </a:p>
        </p:txBody>
      </p:sp>
      <p:sp>
        <p:nvSpPr>
          <p:cNvPr id="388" name="object 388"/>
          <p:cNvSpPr/>
          <p:nvPr/>
        </p:nvSpPr>
        <p:spPr>
          <a:xfrm>
            <a:off x="5390195" y="2912209"/>
            <a:ext cx="76200" cy="2353945"/>
          </a:xfrm>
          <a:custGeom>
            <a:avLst/>
            <a:gdLst/>
            <a:ahLst/>
            <a:cxnLst/>
            <a:rect l="l" t="t" r="r" b="b"/>
            <a:pathLst>
              <a:path w="76200" h="2353945">
                <a:moveTo>
                  <a:pt x="34924" y="2277496"/>
                </a:moveTo>
                <a:lnTo>
                  <a:pt x="0" y="2277496"/>
                </a:lnTo>
                <a:lnTo>
                  <a:pt x="38100" y="2353696"/>
                </a:lnTo>
                <a:lnTo>
                  <a:pt x="69850" y="2290196"/>
                </a:lnTo>
                <a:lnTo>
                  <a:pt x="34925" y="2290196"/>
                </a:lnTo>
                <a:lnTo>
                  <a:pt x="34924" y="2277496"/>
                </a:lnTo>
                <a:close/>
              </a:path>
              <a:path w="76200" h="2353945">
                <a:moveTo>
                  <a:pt x="41273" y="0"/>
                </a:moveTo>
                <a:lnTo>
                  <a:pt x="34923" y="0"/>
                </a:lnTo>
                <a:lnTo>
                  <a:pt x="34925" y="2290196"/>
                </a:lnTo>
                <a:lnTo>
                  <a:pt x="41275" y="2290196"/>
                </a:lnTo>
                <a:lnTo>
                  <a:pt x="41273" y="0"/>
                </a:lnTo>
                <a:close/>
              </a:path>
              <a:path w="76200" h="2353945">
                <a:moveTo>
                  <a:pt x="76200" y="2277496"/>
                </a:moveTo>
                <a:lnTo>
                  <a:pt x="41274" y="2277496"/>
                </a:lnTo>
                <a:lnTo>
                  <a:pt x="41275" y="2290196"/>
                </a:lnTo>
                <a:lnTo>
                  <a:pt x="69850" y="2290196"/>
                </a:lnTo>
                <a:lnTo>
                  <a:pt x="76200" y="2277496"/>
                </a:lnTo>
                <a:close/>
              </a:path>
            </a:pathLst>
          </a:custGeom>
          <a:solidFill>
            <a:srgbClr val="CC0000"/>
          </a:solidFill>
        </p:spPr>
        <p:txBody>
          <a:bodyPr wrap="square" lIns="0" tIns="0" rIns="0" bIns="0" rtlCol="0"/>
          <a:lstStyle/>
          <a:p>
            <a:endParaRPr/>
          </a:p>
        </p:txBody>
      </p:sp>
      <p:sp>
        <p:nvSpPr>
          <p:cNvPr id="389" name="object 389"/>
          <p:cNvSpPr/>
          <p:nvPr/>
        </p:nvSpPr>
        <p:spPr>
          <a:xfrm>
            <a:off x="6153911" y="2886455"/>
            <a:ext cx="234696" cy="2490216"/>
          </a:xfrm>
          <a:prstGeom prst="rect">
            <a:avLst/>
          </a:prstGeom>
          <a:blipFill>
            <a:blip r:embed="rId113" cstate="print"/>
            <a:stretch>
              <a:fillRect/>
            </a:stretch>
          </a:blipFill>
        </p:spPr>
        <p:txBody>
          <a:bodyPr wrap="square" lIns="0" tIns="0" rIns="0" bIns="0" rtlCol="0"/>
          <a:lstStyle/>
          <a:p>
            <a:endParaRPr/>
          </a:p>
        </p:txBody>
      </p:sp>
      <p:sp>
        <p:nvSpPr>
          <p:cNvPr id="390" name="object 390"/>
          <p:cNvSpPr/>
          <p:nvPr/>
        </p:nvSpPr>
        <p:spPr>
          <a:xfrm>
            <a:off x="6231975" y="2909361"/>
            <a:ext cx="76200" cy="2331085"/>
          </a:xfrm>
          <a:custGeom>
            <a:avLst/>
            <a:gdLst/>
            <a:ahLst/>
            <a:cxnLst/>
            <a:rect l="l" t="t" r="r" b="b"/>
            <a:pathLst>
              <a:path w="76200" h="2331085">
                <a:moveTo>
                  <a:pt x="34921" y="2254451"/>
                </a:moveTo>
                <a:lnTo>
                  <a:pt x="0" y="2254921"/>
                </a:lnTo>
                <a:lnTo>
                  <a:pt x="39122" y="2330602"/>
                </a:lnTo>
                <a:lnTo>
                  <a:pt x="69786" y="2267150"/>
                </a:lnTo>
                <a:lnTo>
                  <a:pt x="35092" y="2267150"/>
                </a:lnTo>
                <a:lnTo>
                  <a:pt x="34921" y="2254451"/>
                </a:lnTo>
                <a:close/>
              </a:path>
              <a:path w="76200" h="2331085">
                <a:moveTo>
                  <a:pt x="41271" y="2254365"/>
                </a:moveTo>
                <a:lnTo>
                  <a:pt x="34921" y="2254451"/>
                </a:lnTo>
                <a:lnTo>
                  <a:pt x="35092" y="2267150"/>
                </a:lnTo>
                <a:lnTo>
                  <a:pt x="41442" y="2267064"/>
                </a:lnTo>
                <a:lnTo>
                  <a:pt x="41271" y="2254365"/>
                </a:lnTo>
                <a:close/>
              </a:path>
              <a:path w="76200" h="2331085">
                <a:moveTo>
                  <a:pt x="76192" y="2253895"/>
                </a:moveTo>
                <a:lnTo>
                  <a:pt x="41271" y="2254365"/>
                </a:lnTo>
                <a:lnTo>
                  <a:pt x="41442" y="2267064"/>
                </a:lnTo>
                <a:lnTo>
                  <a:pt x="35092" y="2267150"/>
                </a:lnTo>
                <a:lnTo>
                  <a:pt x="69786" y="2267150"/>
                </a:lnTo>
                <a:lnTo>
                  <a:pt x="76192" y="2253895"/>
                </a:lnTo>
                <a:close/>
              </a:path>
              <a:path w="76200" h="2331085">
                <a:moveTo>
                  <a:pt x="10901" y="0"/>
                </a:moveTo>
                <a:lnTo>
                  <a:pt x="4551" y="85"/>
                </a:lnTo>
                <a:lnTo>
                  <a:pt x="34921" y="2254451"/>
                </a:lnTo>
                <a:lnTo>
                  <a:pt x="41271" y="2254365"/>
                </a:lnTo>
                <a:lnTo>
                  <a:pt x="10901" y="0"/>
                </a:lnTo>
                <a:close/>
              </a:path>
            </a:pathLst>
          </a:custGeom>
          <a:solidFill>
            <a:srgbClr val="CC0000"/>
          </a:solidFill>
        </p:spPr>
        <p:txBody>
          <a:bodyPr wrap="square" lIns="0" tIns="0" rIns="0" bIns="0" rtlCol="0"/>
          <a:lstStyle/>
          <a:p>
            <a:endParaRPr/>
          </a:p>
        </p:txBody>
      </p:sp>
      <p:sp>
        <p:nvSpPr>
          <p:cNvPr id="391" name="object 391"/>
          <p:cNvSpPr/>
          <p:nvPr/>
        </p:nvSpPr>
        <p:spPr>
          <a:xfrm>
            <a:off x="7309104" y="2877311"/>
            <a:ext cx="237744" cy="2523744"/>
          </a:xfrm>
          <a:prstGeom prst="rect">
            <a:avLst/>
          </a:prstGeom>
          <a:blipFill>
            <a:blip r:embed="rId114" cstate="print"/>
            <a:stretch>
              <a:fillRect/>
            </a:stretch>
          </a:blipFill>
        </p:spPr>
        <p:txBody>
          <a:bodyPr wrap="square" lIns="0" tIns="0" rIns="0" bIns="0" rtlCol="0"/>
          <a:lstStyle/>
          <a:p>
            <a:endParaRPr/>
          </a:p>
        </p:txBody>
      </p:sp>
      <p:sp>
        <p:nvSpPr>
          <p:cNvPr id="392" name="object 392"/>
          <p:cNvSpPr/>
          <p:nvPr/>
        </p:nvSpPr>
        <p:spPr>
          <a:xfrm>
            <a:off x="7390640" y="2898842"/>
            <a:ext cx="76200" cy="2364105"/>
          </a:xfrm>
          <a:custGeom>
            <a:avLst/>
            <a:gdLst/>
            <a:ahLst/>
            <a:cxnLst/>
            <a:rect l="l" t="t" r="r" b="b"/>
            <a:pathLst>
              <a:path w="76200" h="2364104">
                <a:moveTo>
                  <a:pt x="34925" y="2287621"/>
                </a:moveTo>
                <a:lnTo>
                  <a:pt x="0" y="2287621"/>
                </a:lnTo>
                <a:lnTo>
                  <a:pt x="38100" y="2363821"/>
                </a:lnTo>
                <a:lnTo>
                  <a:pt x="69850" y="2300321"/>
                </a:lnTo>
                <a:lnTo>
                  <a:pt x="34925" y="2300321"/>
                </a:lnTo>
                <a:lnTo>
                  <a:pt x="34925" y="2287621"/>
                </a:lnTo>
                <a:close/>
              </a:path>
              <a:path w="76200" h="2364104">
                <a:moveTo>
                  <a:pt x="41275" y="0"/>
                </a:moveTo>
                <a:lnTo>
                  <a:pt x="34925" y="0"/>
                </a:lnTo>
                <a:lnTo>
                  <a:pt x="34925" y="2300321"/>
                </a:lnTo>
                <a:lnTo>
                  <a:pt x="41275" y="2300321"/>
                </a:lnTo>
                <a:lnTo>
                  <a:pt x="41275" y="0"/>
                </a:lnTo>
                <a:close/>
              </a:path>
              <a:path w="76200" h="2364104">
                <a:moveTo>
                  <a:pt x="76200" y="2287621"/>
                </a:moveTo>
                <a:lnTo>
                  <a:pt x="41275" y="2287621"/>
                </a:lnTo>
                <a:lnTo>
                  <a:pt x="41275" y="2300321"/>
                </a:lnTo>
                <a:lnTo>
                  <a:pt x="69850" y="2300321"/>
                </a:lnTo>
                <a:lnTo>
                  <a:pt x="76200" y="2287621"/>
                </a:lnTo>
                <a:close/>
              </a:path>
            </a:pathLst>
          </a:custGeom>
          <a:solidFill>
            <a:srgbClr val="CC0000"/>
          </a:solidFill>
        </p:spPr>
        <p:txBody>
          <a:bodyPr wrap="square" lIns="0" tIns="0" rIns="0" bIns="0" rtlCol="0"/>
          <a:lstStyle/>
          <a:p>
            <a:endParaRPr/>
          </a:p>
        </p:txBody>
      </p:sp>
      <p:sp>
        <p:nvSpPr>
          <p:cNvPr id="393" name="object 393"/>
          <p:cNvSpPr/>
          <p:nvPr/>
        </p:nvSpPr>
        <p:spPr>
          <a:xfrm>
            <a:off x="8324088" y="2923032"/>
            <a:ext cx="237744" cy="2468880"/>
          </a:xfrm>
          <a:prstGeom prst="rect">
            <a:avLst/>
          </a:prstGeom>
          <a:blipFill>
            <a:blip r:embed="rId115" cstate="print"/>
            <a:stretch>
              <a:fillRect/>
            </a:stretch>
          </a:blipFill>
        </p:spPr>
        <p:txBody>
          <a:bodyPr wrap="square" lIns="0" tIns="0" rIns="0" bIns="0" rtlCol="0"/>
          <a:lstStyle/>
          <a:p>
            <a:endParaRPr/>
          </a:p>
        </p:txBody>
      </p:sp>
      <p:sp>
        <p:nvSpPr>
          <p:cNvPr id="394" name="object 394"/>
          <p:cNvSpPr/>
          <p:nvPr/>
        </p:nvSpPr>
        <p:spPr>
          <a:xfrm>
            <a:off x="8404073" y="2944238"/>
            <a:ext cx="76200" cy="2311400"/>
          </a:xfrm>
          <a:custGeom>
            <a:avLst/>
            <a:gdLst/>
            <a:ahLst/>
            <a:cxnLst/>
            <a:rect l="l" t="t" r="r" b="b"/>
            <a:pathLst>
              <a:path w="76200" h="2311400">
                <a:moveTo>
                  <a:pt x="34924" y="2234581"/>
                </a:moveTo>
                <a:lnTo>
                  <a:pt x="0" y="2234581"/>
                </a:lnTo>
                <a:lnTo>
                  <a:pt x="38100" y="2310781"/>
                </a:lnTo>
                <a:lnTo>
                  <a:pt x="69850" y="2247281"/>
                </a:lnTo>
                <a:lnTo>
                  <a:pt x="34925" y="2247281"/>
                </a:lnTo>
                <a:lnTo>
                  <a:pt x="34924" y="2234581"/>
                </a:lnTo>
                <a:close/>
              </a:path>
              <a:path w="76200" h="2311400">
                <a:moveTo>
                  <a:pt x="41273" y="0"/>
                </a:moveTo>
                <a:lnTo>
                  <a:pt x="34923" y="0"/>
                </a:lnTo>
                <a:lnTo>
                  <a:pt x="34925" y="2247281"/>
                </a:lnTo>
                <a:lnTo>
                  <a:pt x="41275" y="2247281"/>
                </a:lnTo>
                <a:lnTo>
                  <a:pt x="41273" y="0"/>
                </a:lnTo>
                <a:close/>
              </a:path>
              <a:path w="76200" h="2311400">
                <a:moveTo>
                  <a:pt x="76200" y="2234581"/>
                </a:moveTo>
                <a:lnTo>
                  <a:pt x="41274" y="2234581"/>
                </a:lnTo>
                <a:lnTo>
                  <a:pt x="41275" y="2247281"/>
                </a:lnTo>
                <a:lnTo>
                  <a:pt x="69850" y="2247281"/>
                </a:lnTo>
                <a:lnTo>
                  <a:pt x="76200" y="2234581"/>
                </a:lnTo>
                <a:close/>
              </a:path>
            </a:pathLst>
          </a:custGeom>
          <a:solidFill>
            <a:srgbClr val="CC0000"/>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52400"/>
            <a:ext cx="5372735" cy="683260"/>
          </a:xfrm>
          <a:prstGeom prst="rect">
            <a:avLst/>
          </a:prstGeom>
        </p:spPr>
        <p:txBody>
          <a:bodyPr vert="horz" wrap="square" lIns="0" tIns="13970" rIns="0" bIns="0" rtlCol="0">
            <a:spAutoFit/>
          </a:bodyPr>
          <a:lstStyle/>
          <a:p>
            <a:pPr marL="12700">
              <a:lnSpc>
                <a:spcPct val="100000"/>
              </a:lnSpc>
              <a:spcBef>
                <a:spcPts val="110"/>
              </a:spcBef>
            </a:pPr>
            <a:r>
              <a:rPr sz="4300" b="0" spc="40">
                <a:solidFill>
                  <a:srgbClr val="0000A3"/>
                </a:solidFill>
                <a:latin typeface="Calibri Light"/>
                <a:cs typeface="Calibri Light"/>
              </a:rPr>
              <a:t>Network </a:t>
            </a:r>
            <a:r>
              <a:rPr sz="4300" b="0" spc="15">
                <a:solidFill>
                  <a:srgbClr val="0000A3"/>
                </a:solidFill>
                <a:latin typeface="Calibri Light"/>
                <a:cs typeface="Calibri Light"/>
              </a:rPr>
              <a:t>Layer:</a:t>
            </a:r>
            <a:r>
              <a:rPr sz="4300" b="0" spc="-30">
                <a:solidFill>
                  <a:srgbClr val="0000A3"/>
                </a:solidFill>
                <a:latin typeface="Calibri Light"/>
                <a:cs typeface="Calibri Light"/>
              </a:rPr>
              <a:t> </a:t>
            </a:r>
            <a:r>
              <a:rPr sz="4300" b="0" spc="25">
                <a:solidFill>
                  <a:srgbClr val="0000A3"/>
                </a:solidFill>
                <a:latin typeface="Calibri Light"/>
                <a:cs typeface="Calibri Light"/>
              </a:rPr>
              <a:t>Internet</a:t>
            </a:r>
            <a:endParaRPr sz="4300">
              <a:latin typeface="Calibri Light"/>
              <a:cs typeface="Calibri Light"/>
            </a:endParaRPr>
          </a:p>
        </p:txBody>
      </p:sp>
      <p:sp>
        <p:nvSpPr>
          <p:cNvPr id="3" name="object 3"/>
          <p:cNvSpPr/>
          <p:nvPr/>
        </p:nvSpPr>
        <p:spPr>
          <a:xfrm>
            <a:off x="2987039" y="2011679"/>
            <a:ext cx="7723631" cy="442874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67323" y="1345691"/>
            <a:ext cx="6117590" cy="513080"/>
          </a:xfrm>
          <a:prstGeom prst="rect">
            <a:avLst/>
          </a:prstGeom>
        </p:spPr>
        <p:txBody>
          <a:bodyPr vert="horz" wrap="square" lIns="0" tIns="12700" rIns="0" bIns="0" rtlCol="0">
            <a:spAutoFit/>
          </a:bodyPr>
          <a:lstStyle/>
          <a:p>
            <a:pPr marL="12700">
              <a:lnSpc>
                <a:spcPct val="100000"/>
              </a:lnSpc>
              <a:spcBef>
                <a:spcPts val="100"/>
              </a:spcBef>
            </a:pPr>
            <a:r>
              <a:rPr sz="3200" spc="-5">
                <a:latin typeface="Calibri"/>
                <a:cs typeface="Calibri"/>
              </a:rPr>
              <a:t>host, router network layer</a:t>
            </a:r>
            <a:r>
              <a:rPr sz="3200" spc="20">
                <a:latin typeface="Calibri"/>
                <a:cs typeface="Calibri"/>
              </a:rPr>
              <a:t> </a:t>
            </a:r>
            <a:r>
              <a:rPr sz="3200" spc="-5">
                <a:latin typeface="Calibri"/>
                <a:cs typeface="Calibri"/>
              </a:rPr>
              <a:t>functions:</a:t>
            </a:r>
            <a:endParaRPr sz="3200">
              <a:latin typeface="Calibri"/>
              <a:cs typeface="Calibri"/>
            </a:endParaRPr>
          </a:p>
        </p:txBody>
      </p:sp>
      <p:sp>
        <p:nvSpPr>
          <p:cNvPr id="5" name="object 5"/>
          <p:cNvSpPr/>
          <p:nvPr/>
        </p:nvSpPr>
        <p:spPr>
          <a:xfrm>
            <a:off x="7150607" y="2871216"/>
            <a:ext cx="3258311" cy="136855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184668" y="2959665"/>
            <a:ext cx="3136900" cy="1244600"/>
          </a:xfrm>
          <a:custGeom>
            <a:avLst/>
            <a:gdLst/>
            <a:ahLst/>
            <a:cxnLst/>
            <a:rect l="l" t="t" r="r" b="b"/>
            <a:pathLst>
              <a:path w="3136900" h="1244600">
                <a:moveTo>
                  <a:pt x="0" y="0"/>
                </a:moveTo>
                <a:lnTo>
                  <a:pt x="3136903" y="0"/>
                </a:lnTo>
                <a:lnTo>
                  <a:pt x="3136903" y="1244600"/>
                </a:lnTo>
                <a:lnTo>
                  <a:pt x="0" y="1244600"/>
                </a:lnTo>
                <a:lnTo>
                  <a:pt x="0" y="0"/>
                </a:lnTo>
                <a:close/>
              </a:path>
            </a:pathLst>
          </a:custGeom>
          <a:ln w="19050">
            <a:solidFill>
              <a:srgbClr val="000000"/>
            </a:solidFill>
          </a:ln>
        </p:spPr>
        <p:txBody>
          <a:bodyPr wrap="square" lIns="0" tIns="0" rIns="0" bIns="0" rtlCol="0"/>
          <a:lstStyle/>
          <a:p>
            <a:endParaRPr/>
          </a:p>
        </p:txBody>
      </p:sp>
      <p:sp>
        <p:nvSpPr>
          <p:cNvPr id="7" name="object 7"/>
          <p:cNvSpPr/>
          <p:nvPr/>
        </p:nvSpPr>
        <p:spPr>
          <a:xfrm>
            <a:off x="7687056" y="4191000"/>
            <a:ext cx="2502407" cy="100888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723368" y="4279825"/>
            <a:ext cx="2376170" cy="885190"/>
          </a:xfrm>
          <a:custGeom>
            <a:avLst/>
            <a:gdLst/>
            <a:ahLst/>
            <a:cxnLst/>
            <a:rect l="l" t="t" r="r" b="b"/>
            <a:pathLst>
              <a:path w="2376170" h="885189">
                <a:moveTo>
                  <a:pt x="0" y="0"/>
                </a:moveTo>
                <a:lnTo>
                  <a:pt x="2376099" y="0"/>
                </a:lnTo>
                <a:lnTo>
                  <a:pt x="2376099" y="885011"/>
                </a:lnTo>
                <a:lnTo>
                  <a:pt x="0" y="885011"/>
                </a:lnTo>
                <a:lnTo>
                  <a:pt x="0" y="0"/>
                </a:lnTo>
                <a:close/>
              </a:path>
            </a:pathLst>
          </a:custGeom>
          <a:ln w="19050">
            <a:solidFill>
              <a:srgbClr val="000000"/>
            </a:solidFill>
          </a:ln>
        </p:spPr>
        <p:txBody>
          <a:bodyPr wrap="square" lIns="0" tIns="0" rIns="0" bIns="0" rtlCol="0"/>
          <a:lstStyle/>
          <a:p>
            <a:endParaRPr/>
          </a:p>
        </p:txBody>
      </p:sp>
      <p:sp>
        <p:nvSpPr>
          <p:cNvPr id="9" name="object 9"/>
          <p:cNvSpPr txBox="1"/>
          <p:nvPr/>
        </p:nvSpPr>
        <p:spPr>
          <a:xfrm>
            <a:off x="1755927" y="3627627"/>
            <a:ext cx="1235075" cy="882015"/>
          </a:xfrm>
          <a:prstGeom prst="rect">
            <a:avLst/>
          </a:prstGeom>
        </p:spPr>
        <p:txBody>
          <a:bodyPr vert="horz" wrap="square" lIns="0" tIns="12700" rIns="0" bIns="0" rtlCol="0">
            <a:spAutoFit/>
          </a:bodyPr>
          <a:lstStyle/>
          <a:p>
            <a:pPr marR="5080" algn="r">
              <a:lnSpc>
                <a:spcPct val="100000"/>
              </a:lnSpc>
              <a:spcBef>
                <a:spcPts val="100"/>
              </a:spcBef>
            </a:pPr>
            <a:r>
              <a:rPr sz="2800">
                <a:solidFill>
                  <a:srgbClr val="CC0000"/>
                </a:solidFill>
                <a:latin typeface="Calibri"/>
                <a:cs typeface="Calibri"/>
              </a:rPr>
              <a:t>n</a:t>
            </a:r>
            <a:r>
              <a:rPr sz="2800" spc="-10">
                <a:solidFill>
                  <a:srgbClr val="CC0000"/>
                </a:solidFill>
                <a:latin typeface="Calibri"/>
                <a:cs typeface="Calibri"/>
              </a:rPr>
              <a:t>e</a:t>
            </a:r>
            <a:r>
              <a:rPr sz="2800" spc="-5">
                <a:solidFill>
                  <a:srgbClr val="CC0000"/>
                </a:solidFill>
                <a:latin typeface="Calibri"/>
                <a:cs typeface="Calibri"/>
              </a:rPr>
              <a:t>twor</a:t>
            </a:r>
            <a:r>
              <a:rPr sz="2800">
                <a:solidFill>
                  <a:srgbClr val="CC0000"/>
                </a:solidFill>
                <a:latin typeface="Calibri"/>
                <a:cs typeface="Calibri"/>
              </a:rPr>
              <a:t>k</a:t>
            </a:r>
            <a:endParaRPr sz="2800">
              <a:latin typeface="Calibri"/>
              <a:cs typeface="Calibri"/>
            </a:endParaRPr>
          </a:p>
          <a:p>
            <a:pPr marR="5080" algn="r">
              <a:lnSpc>
                <a:spcPct val="100000"/>
              </a:lnSpc>
              <a:spcBef>
                <a:spcPts val="25"/>
              </a:spcBef>
            </a:pPr>
            <a:r>
              <a:rPr sz="2800" spc="-5">
                <a:solidFill>
                  <a:srgbClr val="CC0000"/>
                </a:solidFill>
                <a:latin typeface="Calibri"/>
                <a:cs typeface="Calibri"/>
              </a:rPr>
              <a:t>la</a:t>
            </a:r>
            <a:r>
              <a:rPr sz="2800" spc="-10">
                <a:solidFill>
                  <a:srgbClr val="CC0000"/>
                </a:solidFill>
                <a:latin typeface="Calibri"/>
                <a:cs typeface="Calibri"/>
              </a:rPr>
              <a:t>ye</a:t>
            </a:r>
            <a:r>
              <a:rPr sz="2800">
                <a:solidFill>
                  <a:srgbClr val="CC0000"/>
                </a:solidFill>
                <a:latin typeface="Calibri"/>
                <a:cs typeface="Calibri"/>
              </a:rPr>
              <a:t>r</a:t>
            </a:r>
            <a:endParaRPr sz="2800">
              <a:latin typeface="Calibri"/>
              <a:cs typeface="Calibri"/>
            </a:endParaRPr>
          </a:p>
        </p:txBody>
      </p:sp>
      <p:sp>
        <p:nvSpPr>
          <p:cNvPr id="10" name="object 10"/>
          <p:cNvSpPr/>
          <p:nvPr/>
        </p:nvSpPr>
        <p:spPr>
          <a:xfrm>
            <a:off x="2837280" y="2845789"/>
            <a:ext cx="85725" cy="742950"/>
          </a:xfrm>
          <a:custGeom>
            <a:avLst/>
            <a:gdLst/>
            <a:ahLst/>
            <a:cxnLst/>
            <a:rect l="l" t="t" r="r" b="b"/>
            <a:pathLst>
              <a:path w="85725" h="742950">
                <a:moveTo>
                  <a:pt x="57150" y="71437"/>
                </a:moveTo>
                <a:lnTo>
                  <a:pt x="28575" y="71437"/>
                </a:lnTo>
                <a:lnTo>
                  <a:pt x="28573" y="742950"/>
                </a:lnTo>
                <a:lnTo>
                  <a:pt x="57148" y="742950"/>
                </a:lnTo>
                <a:lnTo>
                  <a:pt x="57150" y="71437"/>
                </a:lnTo>
                <a:close/>
              </a:path>
              <a:path w="85725" h="742950">
                <a:moveTo>
                  <a:pt x="42862" y="0"/>
                </a:moveTo>
                <a:lnTo>
                  <a:pt x="0" y="85725"/>
                </a:lnTo>
                <a:lnTo>
                  <a:pt x="28574" y="85725"/>
                </a:lnTo>
                <a:lnTo>
                  <a:pt x="28575" y="71437"/>
                </a:lnTo>
                <a:lnTo>
                  <a:pt x="78581" y="71437"/>
                </a:lnTo>
                <a:lnTo>
                  <a:pt x="42862" y="0"/>
                </a:lnTo>
                <a:close/>
              </a:path>
              <a:path w="85725" h="742950">
                <a:moveTo>
                  <a:pt x="78581" y="71437"/>
                </a:moveTo>
                <a:lnTo>
                  <a:pt x="57150" y="71437"/>
                </a:lnTo>
                <a:lnTo>
                  <a:pt x="57149" y="85725"/>
                </a:lnTo>
                <a:lnTo>
                  <a:pt x="85725" y="85725"/>
                </a:lnTo>
                <a:lnTo>
                  <a:pt x="78581" y="71437"/>
                </a:lnTo>
                <a:close/>
              </a:path>
            </a:pathLst>
          </a:custGeom>
          <a:solidFill>
            <a:srgbClr val="CC0000"/>
          </a:solidFill>
        </p:spPr>
        <p:txBody>
          <a:bodyPr wrap="square" lIns="0" tIns="0" rIns="0" bIns="0" rtlCol="0"/>
          <a:lstStyle/>
          <a:p>
            <a:endParaRPr/>
          </a:p>
        </p:txBody>
      </p:sp>
      <p:sp>
        <p:nvSpPr>
          <p:cNvPr id="11" name="object 11"/>
          <p:cNvSpPr/>
          <p:nvPr/>
        </p:nvSpPr>
        <p:spPr>
          <a:xfrm>
            <a:off x="2851716" y="4512664"/>
            <a:ext cx="85725" cy="742950"/>
          </a:xfrm>
          <a:custGeom>
            <a:avLst/>
            <a:gdLst/>
            <a:ahLst/>
            <a:cxnLst/>
            <a:rect l="l" t="t" r="r" b="b"/>
            <a:pathLst>
              <a:path w="85725" h="742950">
                <a:moveTo>
                  <a:pt x="28574" y="657225"/>
                </a:moveTo>
                <a:lnTo>
                  <a:pt x="0" y="657225"/>
                </a:lnTo>
                <a:lnTo>
                  <a:pt x="42862" y="742950"/>
                </a:lnTo>
                <a:lnTo>
                  <a:pt x="78581" y="671512"/>
                </a:lnTo>
                <a:lnTo>
                  <a:pt x="28575" y="671512"/>
                </a:lnTo>
                <a:lnTo>
                  <a:pt x="28574" y="657225"/>
                </a:lnTo>
                <a:close/>
              </a:path>
              <a:path w="85725" h="742950">
                <a:moveTo>
                  <a:pt x="57148" y="0"/>
                </a:moveTo>
                <a:lnTo>
                  <a:pt x="28573" y="0"/>
                </a:lnTo>
                <a:lnTo>
                  <a:pt x="28575" y="671512"/>
                </a:lnTo>
                <a:lnTo>
                  <a:pt x="57150" y="671512"/>
                </a:lnTo>
                <a:lnTo>
                  <a:pt x="57148" y="0"/>
                </a:lnTo>
                <a:close/>
              </a:path>
              <a:path w="85725" h="742950">
                <a:moveTo>
                  <a:pt x="85725" y="657225"/>
                </a:moveTo>
                <a:lnTo>
                  <a:pt x="57149" y="657225"/>
                </a:lnTo>
                <a:lnTo>
                  <a:pt x="57150" y="671512"/>
                </a:lnTo>
                <a:lnTo>
                  <a:pt x="78581" y="671512"/>
                </a:lnTo>
                <a:lnTo>
                  <a:pt x="85725" y="657225"/>
                </a:lnTo>
                <a:close/>
              </a:path>
            </a:pathLst>
          </a:custGeom>
          <a:solidFill>
            <a:srgbClr val="CC0000"/>
          </a:solidFill>
        </p:spPr>
        <p:txBody>
          <a:bodyPr wrap="square" lIns="0" tIns="0" rIns="0" bIns="0" rtlCol="0"/>
          <a:lstStyle/>
          <a:p>
            <a:endParaRPr/>
          </a:p>
        </p:txBody>
      </p:sp>
      <p:sp>
        <p:nvSpPr>
          <p:cNvPr id="12" name="object 12"/>
          <p:cNvSpPr/>
          <p:nvPr/>
        </p:nvSpPr>
        <p:spPr>
          <a:xfrm>
            <a:off x="5745479" y="3569208"/>
            <a:ext cx="1319783" cy="12954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780857" y="3657572"/>
            <a:ext cx="1195705" cy="1171575"/>
          </a:xfrm>
          <a:custGeom>
            <a:avLst/>
            <a:gdLst/>
            <a:ahLst/>
            <a:cxnLst/>
            <a:rect l="l" t="t" r="r" b="b"/>
            <a:pathLst>
              <a:path w="1195704" h="1171575">
                <a:moveTo>
                  <a:pt x="0" y="0"/>
                </a:moveTo>
                <a:lnTo>
                  <a:pt x="1195224" y="0"/>
                </a:lnTo>
                <a:lnTo>
                  <a:pt x="1195224" y="1171575"/>
                </a:lnTo>
                <a:lnTo>
                  <a:pt x="0" y="1171575"/>
                </a:lnTo>
                <a:lnTo>
                  <a:pt x="0" y="0"/>
                </a:lnTo>
                <a:close/>
              </a:path>
            </a:pathLst>
          </a:custGeom>
          <a:ln w="19050">
            <a:solidFill>
              <a:srgbClr val="000000"/>
            </a:solidFill>
          </a:ln>
        </p:spPr>
        <p:txBody>
          <a:bodyPr wrap="square" lIns="0" tIns="0" rIns="0" bIns="0" rtlCol="0"/>
          <a:lstStyle/>
          <a:p>
            <a:endParaRPr/>
          </a:p>
        </p:txBody>
      </p:sp>
      <p:sp>
        <p:nvSpPr>
          <p:cNvPr id="14" name="object 14"/>
          <p:cNvSpPr/>
          <p:nvPr/>
        </p:nvSpPr>
        <p:spPr>
          <a:xfrm>
            <a:off x="5934879" y="3876647"/>
            <a:ext cx="893444" cy="0"/>
          </a:xfrm>
          <a:custGeom>
            <a:avLst/>
            <a:gdLst/>
            <a:ahLst/>
            <a:cxnLst/>
            <a:rect l="l" t="t" r="r" b="b"/>
            <a:pathLst>
              <a:path w="893445">
                <a:moveTo>
                  <a:pt x="0" y="0"/>
                </a:moveTo>
                <a:lnTo>
                  <a:pt x="893337" y="1"/>
                </a:lnTo>
              </a:path>
            </a:pathLst>
          </a:custGeom>
          <a:ln w="19050">
            <a:solidFill>
              <a:srgbClr val="000000"/>
            </a:solidFill>
          </a:ln>
        </p:spPr>
        <p:txBody>
          <a:bodyPr wrap="square" lIns="0" tIns="0" rIns="0" bIns="0" rtlCol="0"/>
          <a:lstStyle/>
          <a:p>
            <a:endParaRPr/>
          </a:p>
        </p:txBody>
      </p:sp>
      <p:sp>
        <p:nvSpPr>
          <p:cNvPr id="15" name="object 15"/>
          <p:cNvSpPr/>
          <p:nvPr/>
        </p:nvSpPr>
        <p:spPr>
          <a:xfrm>
            <a:off x="5928719" y="4638647"/>
            <a:ext cx="893444" cy="0"/>
          </a:xfrm>
          <a:custGeom>
            <a:avLst/>
            <a:gdLst/>
            <a:ahLst/>
            <a:cxnLst/>
            <a:rect l="l" t="t" r="r" b="b"/>
            <a:pathLst>
              <a:path w="893445">
                <a:moveTo>
                  <a:pt x="0" y="0"/>
                </a:moveTo>
                <a:lnTo>
                  <a:pt x="893337" y="1"/>
                </a:lnTo>
              </a:path>
            </a:pathLst>
          </a:custGeom>
          <a:ln w="19050">
            <a:solidFill>
              <a:srgbClr val="000000"/>
            </a:solidFill>
          </a:ln>
        </p:spPr>
        <p:txBody>
          <a:bodyPr wrap="square" lIns="0" tIns="0" rIns="0" bIns="0" rtlCol="0"/>
          <a:lstStyle/>
          <a:p>
            <a:endParaRPr/>
          </a:p>
        </p:txBody>
      </p:sp>
      <p:sp>
        <p:nvSpPr>
          <p:cNvPr id="16" name="object 16"/>
          <p:cNvSpPr/>
          <p:nvPr/>
        </p:nvSpPr>
        <p:spPr>
          <a:xfrm>
            <a:off x="5934879" y="4719609"/>
            <a:ext cx="893444" cy="0"/>
          </a:xfrm>
          <a:custGeom>
            <a:avLst/>
            <a:gdLst/>
            <a:ahLst/>
            <a:cxnLst/>
            <a:rect l="l" t="t" r="r" b="b"/>
            <a:pathLst>
              <a:path w="893445">
                <a:moveTo>
                  <a:pt x="0" y="0"/>
                </a:moveTo>
                <a:lnTo>
                  <a:pt x="893337" y="1"/>
                </a:lnTo>
              </a:path>
            </a:pathLst>
          </a:custGeom>
          <a:ln w="19050">
            <a:solidFill>
              <a:srgbClr val="000000"/>
            </a:solidFill>
          </a:ln>
        </p:spPr>
        <p:txBody>
          <a:bodyPr wrap="square" lIns="0" tIns="0" rIns="0" bIns="0" rtlCol="0"/>
          <a:lstStyle/>
          <a:p>
            <a:endParaRPr/>
          </a:p>
        </p:txBody>
      </p:sp>
      <p:sp>
        <p:nvSpPr>
          <p:cNvPr id="17" name="object 17"/>
          <p:cNvSpPr/>
          <p:nvPr/>
        </p:nvSpPr>
        <p:spPr>
          <a:xfrm>
            <a:off x="3374135" y="3005327"/>
            <a:ext cx="2170176" cy="211226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407866" y="3093438"/>
            <a:ext cx="2049145" cy="1988820"/>
          </a:xfrm>
          <a:custGeom>
            <a:avLst/>
            <a:gdLst/>
            <a:ahLst/>
            <a:cxnLst/>
            <a:rect l="l" t="t" r="r" b="b"/>
            <a:pathLst>
              <a:path w="2049145" h="1988820">
                <a:moveTo>
                  <a:pt x="0" y="0"/>
                </a:moveTo>
                <a:lnTo>
                  <a:pt x="2048551" y="0"/>
                </a:lnTo>
                <a:lnTo>
                  <a:pt x="2048551" y="1988228"/>
                </a:lnTo>
                <a:lnTo>
                  <a:pt x="0" y="1988228"/>
                </a:lnTo>
                <a:lnTo>
                  <a:pt x="0" y="0"/>
                </a:lnTo>
                <a:close/>
              </a:path>
            </a:pathLst>
          </a:custGeom>
          <a:ln w="19050">
            <a:solidFill>
              <a:srgbClr val="000000"/>
            </a:solidFill>
          </a:ln>
        </p:spPr>
        <p:txBody>
          <a:bodyPr wrap="square" lIns="0" tIns="0" rIns="0" bIns="0" rtlCol="0"/>
          <a:lstStyle/>
          <a:p>
            <a:endParaRPr/>
          </a:p>
        </p:txBody>
      </p:sp>
      <p:graphicFrame>
        <p:nvGraphicFramePr>
          <p:cNvPr id="19" name="object 19"/>
          <p:cNvGraphicFramePr>
            <a:graphicFrameLocks noGrp="1"/>
          </p:cNvGraphicFramePr>
          <p:nvPr/>
        </p:nvGraphicFramePr>
        <p:xfrm>
          <a:off x="3127791" y="2206026"/>
          <a:ext cx="7371080" cy="4076698"/>
        </p:xfrm>
        <a:graphic>
          <a:graphicData uri="http://schemas.openxmlformats.org/drawingml/2006/table">
            <a:tbl>
              <a:tblPr firstRow="1" bandRow="1">
                <a:tableStyleId>{2D5ABB26-0587-4C30-8999-92F81FD0307C}</a:tableStyleId>
              </a:tblPr>
              <a:tblGrid>
                <a:gridCol w="7371080">
                  <a:extLst>
                    <a:ext uri="{9D8B030D-6E8A-4147-A177-3AD203B41FA5}">
                      <a16:colId xmlns:a16="http://schemas.microsoft.com/office/drawing/2014/main" val="20000"/>
                    </a:ext>
                  </a:extLst>
                </a:gridCol>
              </a:tblGrid>
              <a:tr h="615335">
                <a:tc>
                  <a:txBody>
                    <a:bodyPr/>
                    <a:lstStyle/>
                    <a:p>
                      <a:pPr marR="133350" algn="ctr">
                        <a:lnSpc>
                          <a:spcPct val="100000"/>
                        </a:lnSpc>
                        <a:spcBef>
                          <a:spcPts val="1075"/>
                        </a:spcBef>
                      </a:pPr>
                      <a:r>
                        <a:rPr sz="2000" spc="-5">
                          <a:solidFill>
                            <a:srgbClr val="808080"/>
                          </a:solidFill>
                          <a:latin typeface="Calibri"/>
                          <a:cs typeface="Calibri"/>
                        </a:rPr>
                        <a:t>transport layer: TCP,</a:t>
                      </a:r>
                      <a:r>
                        <a:rPr sz="2000">
                          <a:solidFill>
                            <a:srgbClr val="808080"/>
                          </a:solidFill>
                          <a:latin typeface="Calibri"/>
                          <a:cs typeface="Calibri"/>
                        </a:rPr>
                        <a:t> </a:t>
                      </a:r>
                      <a:r>
                        <a:rPr sz="2000" spc="-5">
                          <a:solidFill>
                            <a:srgbClr val="808080"/>
                          </a:solidFill>
                          <a:latin typeface="Calibri"/>
                          <a:cs typeface="Calibri"/>
                        </a:rPr>
                        <a:t>UDP</a:t>
                      </a:r>
                      <a:endParaRPr sz="2000">
                        <a:latin typeface="Calibri"/>
                        <a:cs typeface="Calibri"/>
                      </a:endParaRPr>
                    </a:p>
                  </a:txBody>
                  <a:tcPr marL="0" marR="0" marT="136525"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r h="2419350">
                <a:tc>
                  <a:txBody>
                    <a:bodyPr/>
                    <a:lstStyle/>
                    <a:p>
                      <a:pPr marL="400685">
                        <a:lnSpc>
                          <a:spcPts val="2145"/>
                        </a:lnSpc>
                        <a:spcBef>
                          <a:spcPts val="2210"/>
                        </a:spcBef>
                        <a:tabLst>
                          <a:tab pos="4184650" algn="l"/>
                        </a:tabLst>
                      </a:pPr>
                      <a:r>
                        <a:rPr sz="2000" i="1" spc="-5">
                          <a:solidFill>
                            <a:srgbClr val="CC0000"/>
                          </a:solidFill>
                          <a:latin typeface="Calibri"/>
                          <a:cs typeface="Calibri"/>
                        </a:rPr>
                        <a:t>Path-selection	</a:t>
                      </a:r>
                      <a:r>
                        <a:rPr sz="3600" i="1" spc="-7" baseline="30092">
                          <a:solidFill>
                            <a:srgbClr val="CC0000"/>
                          </a:solidFill>
                          <a:latin typeface="Calibri"/>
                          <a:cs typeface="Calibri"/>
                        </a:rPr>
                        <a:t>IP</a:t>
                      </a:r>
                      <a:r>
                        <a:rPr sz="3600" i="1" spc="-22" baseline="30092">
                          <a:solidFill>
                            <a:srgbClr val="CC0000"/>
                          </a:solidFill>
                          <a:latin typeface="Calibri"/>
                          <a:cs typeface="Calibri"/>
                        </a:rPr>
                        <a:t> </a:t>
                      </a:r>
                      <a:r>
                        <a:rPr sz="3600" i="1" baseline="30092">
                          <a:solidFill>
                            <a:srgbClr val="CC0000"/>
                          </a:solidFill>
                          <a:latin typeface="Calibri"/>
                          <a:cs typeface="Calibri"/>
                        </a:rPr>
                        <a:t>protocol</a:t>
                      </a:r>
                      <a:endParaRPr sz="3600" baseline="30092">
                        <a:latin typeface="Calibri"/>
                        <a:cs typeface="Calibri"/>
                      </a:endParaRPr>
                    </a:p>
                    <a:p>
                      <a:pPr marL="400685">
                        <a:lnSpc>
                          <a:spcPts val="1560"/>
                        </a:lnSpc>
                        <a:tabLst>
                          <a:tab pos="2785110" algn="l"/>
                          <a:tab pos="3696970" algn="l"/>
                          <a:tab pos="4184650" algn="l"/>
                        </a:tabLst>
                      </a:pPr>
                      <a:r>
                        <a:rPr sz="3000" i="1" spc="-7" baseline="-38888">
                          <a:solidFill>
                            <a:srgbClr val="CC0000"/>
                          </a:solidFill>
                          <a:latin typeface="Calibri"/>
                          <a:cs typeface="Calibri"/>
                        </a:rPr>
                        <a:t>algorithms:	</a:t>
                      </a:r>
                      <a:r>
                        <a:rPr sz="3000" i="1" u="heavy" spc="-7" baseline="-38888">
                          <a:solidFill>
                            <a:srgbClr val="CC0000"/>
                          </a:solidFill>
                          <a:uFill>
                            <a:solidFill>
                              <a:srgbClr val="000000"/>
                            </a:solidFill>
                          </a:uFill>
                          <a:latin typeface="Calibri"/>
                          <a:cs typeface="Calibri"/>
                        </a:rPr>
                        <a:t> </a:t>
                      </a:r>
                      <a:r>
                        <a:rPr sz="3000" i="1" u="heavy" spc="-7" baseline="-55555">
                          <a:solidFill>
                            <a:srgbClr val="0000A3"/>
                          </a:solidFill>
                          <a:uFill>
                            <a:solidFill>
                              <a:srgbClr val="000000"/>
                            </a:solidFill>
                          </a:uFill>
                          <a:latin typeface="Calibri"/>
                          <a:cs typeface="Calibri"/>
                        </a:rPr>
                        <a:t>	</a:t>
                      </a:r>
                      <a:r>
                        <a:rPr sz="3000" i="1" spc="-7" baseline="-55555">
                          <a:solidFill>
                            <a:srgbClr val="0000A3"/>
                          </a:solidFill>
                          <a:latin typeface="Calibri"/>
                          <a:cs typeface="Calibri"/>
                        </a:rPr>
                        <a:t>	</a:t>
                      </a:r>
                      <a:r>
                        <a:rPr sz="1800">
                          <a:solidFill>
                            <a:srgbClr val="0000A3"/>
                          </a:solidFill>
                          <a:latin typeface="Calibri"/>
                          <a:cs typeface="Calibri"/>
                        </a:rPr>
                        <a:t>• </a:t>
                      </a:r>
                      <a:r>
                        <a:rPr sz="1800" spc="-5">
                          <a:latin typeface="Calibri"/>
                          <a:cs typeface="Calibri"/>
                        </a:rPr>
                        <a:t>datagram</a:t>
                      </a:r>
                      <a:r>
                        <a:rPr sz="1800">
                          <a:latin typeface="Calibri"/>
                          <a:cs typeface="Calibri"/>
                        </a:rPr>
                        <a:t> </a:t>
                      </a:r>
                      <a:r>
                        <a:rPr sz="1800" spc="-5">
                          <a:latin typeface="Calibri"/>
                          <a:cs typeface="Calibri"/>
                        </a:rPr>
                        <a:t>format</a:t>
                      </a:r>
                      <a:endParaRPr sz="1800">
                        <a:latin typeface="Calibri"/>
                        <a:cs typeface="Calibri"/>
                      </a:endParaRPr>
                    </a:p>
                    <a:p>
                      <a:pPr marL="4351020" indent="-167005">
                        <a:lnSpc>
                          <a:spcPts val="1930"/>
                        </a:lnSpc>
                        <a:buClr>
                          <a:srgbClr val="0000A3"/>
                        </a:buClr>
                        <a:buChar char="•"/>
                        <a:tabLst>
                          <a:tab pos="4351655" algn="l"/>
                        </a:tabLst>
                      </a:pPr>
                      <a:r>
                        <a:rPr sz="1800" spc="-5">
                          <a:latin typeface="Calibri"/>
                          <a:cs typeface="Calibri"/>
                        </a:rPr>
                        <a:t>addressing</a:t>
                      </a:r>
                      <a:endParaRPr sz="1800">
                        <a:latin typeface="Calibri"/>
                        <a:cs typeface="Calibri"/>
                      </a:endParaRPr>
                    </a:p>
                    <a:p>
                      <a:pPr marL="400685">
                        <a:lnSpc>
                          <a:spcPts val="2010"/>
                        </a:lnSpc>
                        <a:tabLst>
                          <a:tab pos="4184650" algn="l"/>
                        </a:tabLst>
                      </a:pPr>
                      <a:r>
                        <a:rPr sz="3000" spc="-7" baseline="8333">
                          <a:latin typeface="Calibri"/>
                          <a:cs typeface="Calibri"/>
                        </a:rPr>
                        <a:t>implemented</a:t>
                      </a:r>
                      <a:r>
                        <a:rPr sz="3000" spc="7" baseline="8333">
                          <a:latin typeface="Calibri"/>
                          <a:cs typeface="Calibri"/>
                        </a:rPr>
                        <a:t> </a:t>
                      </a:r>
                      <a:r>
                        <a:rPr sz="3000" baseline="8333">
                          <a:latin typeface="Calibri"/>
                          <a:cs typeface="Calibri"/>
                        </a:rPr>
                        <a:t>in	</a:t>
                      </a:r>
                      <a:r>
                        <a:rPr sz="1800">
                          <a:solidFill>
                            <a:srgbClr val="0000A3"/>
                          </a:solidFill>
                          <a:latin typeface="Calibri"/>
                          <a:cs typeface="Calibri"/>
                        </a:rPr>
                        <a:t>• </a:t>
                      </a:r>
                      <a:r>
                        <a:rPr sz="1800" spc="-5">
                          <a:latin typeface="Calibri"/>
                          <a:cs typeface="Calibri"/>
                        </a:rPr>
                        <a:t>packet handling</a:t>
                      </a:r>
                      <a:r>
                        <a:rPr sz="1800" spc="10">
                          <a:latin typeface="Calibri"/>
                          <a:cs typeface="Calibri"/>
                        </a:rPr>
                        <a:t> </a:t>
                      </a:r>
                      <a:r>
                        <a:rPr sz="1800" spc="-5">
                          <a:latin typeface="Calibri"/>
                          <a:cs typeface="Calibri"/>
                        </a:rPr>
                        <a:t>conventions</a:t>
                      </a:r>
                      <a:endParaRPr sz="1800">
                        <a:latin typeface="Calibri"/>
                        <a:cs typeface="Calibri"/>
                      </a:endParaRPr>
                    </a:p>
                    <a:p>
                      <a:pPr marL="629285" indent="-172085">
                        <a:lnSpc>
                          <a:spcPts val="1685"/>
                        </a:lnSpc>
                        <a:buClr>
                          <a:srgbClr val="0000A3"/>
                        </a:buClr>
                        <a:buFont typeface="Arial"/>
                        <a:buChar char="•"/>
                        <a:tabLst>
                          <a:tab pos="629920" algn="l"/>
                          <a:tab pos="2691765" algn="l"/>
                        </a:tabLst>
                      </a:pPr>
                      <a:r>
                        <a:rPr sz="1800">
                          <a:latin typeface="Calibri"/>
                          <a:cs typeface="Calibri"/>
                        </a:rPr>
                        <a:t>routing</a:t>
                      </a:r>
                      <a:r>
                        <a:rPr sz="1800" spc="10">
                          <a:latin typeface="Calibri"/>
                          <a:cs typeface="Calibri"/>
                        </a:rPr>
                        <a:t> </a:t>
                      </a:r>
                      <a:r>
                        <a:rPr sz="1800" spc="-5">
                          <a:latin typeface="Calibri"/>
                          <a:cs typeface="Calibri"/>
                        </a:rPr>
                        <a:t>protocols	</a:t>
                      </a:r>
                      <a:r>
                        <a:rPr sz="3000" spc="-7" baseline="22222">
                          <a:latin typeface="Calibri"/>
                          <a:cs typeface="Calibri"/>
                        </a:rPr>
                        <a:t>forwarding</a:t>
                      </a:r>
                      <a:endParaRPr sz="3000" baseline="22222">
                        <a:latin typeface="Calibri"/>
                        <a:cs typeface="Calibri"/>
                      </a:endParaRPr>
                    </a:p>
                    <a:p>
                      <a:pPr marL="629285">
                        <a:lnSpc>
                          <a:spcPts val="2390"/>
                        </a:lnSpc>
                        <a:tabLst>
                          <a:tab pos="2785110" algn="l"/>
                          <a:tab pos="2996565" algn="l"/>
                          <a:tab pos="3677920" algn="l"/>
                          <a:tab pos="4733290" algn="l"/>
                        </a:tabLst>
                      </a:pPr>
                      <a:r>
                        <a:rPr sz="2700" spc="-7" baseline="-6172">
                          <a:latin typeface="Calibri"/>
                          <a:cs typeface="Calibri"/>
                        </a:rPr>
                        <a:t>(OSPF,</a:t>
                      </a:r>
                      <a:r>
                        <a:rPr sz="2700" spc="7" baseline="-6172">
                          <a:latin typeface="Calibri"/>
                          <a:cs typeface="Calibri"/>
                        </a:rPr>
                        <a:t> </a:t>
                      </a:r>
                      <a:r>
                        <a:rPr sz="2700" spc="-7" baseline="-6172">
                          <a:latin typeface="Calibri"/>
                          <a:cs typeface="Calibri"/>
                        </a:rPr>
                        <a:t>BGP)	</a:t>
                      </a:r>
                      <a:r>
                        <a:rPr sz="2700" u="heavy" spc="-7" baseline="9259">
                          <a:uFill>
                            <a:solidFill>
                              <a:srgbClr val="000000"/>
                            </a:solidFill>
                          </a:uFill>
                          <a:latin typeface="Calibri"/>
                          <a:cs typeface="Calibri"/>
                        </a:rPr>
                        <a:t> 	</a:t>
                      </a:r>
                      <a:r>
                        <a:rPr sz="3000" u="heavy" baseline="8333">
                          <a:uFill>
                            <a:solidFill>
                              <a:srgbClr val="000000"/>
                            </a:solidFill>
                          </a:uFill>
                          <a:latin typeface="Calibri"/>
                          <a:cs typeface="Calibri"/>
                        </a:rPr>
                        <a:t>table	</a:t>
                      </a:r>
                      <a:r>
                        <a:rPr sz="3000" baseline="8333">
                          <a:latin typeface="Calibri"/>
                          <a:cs typeface="Calibri"/>
                        </a:rPr>
                        <a:t>	</a:t>
                      </a:r>
                      <a:r>
                        <a:rPr sz="2400" i="1" spc="-5">
                          <a:solidFill>
                            <a:srgbClr val="CC0000"/>
                          </a:solidFill>
                          <a:latin typeface="Calibri"/>
                          <a:cs typeface="Calibri"/>
                        </a:rPr>
                        <a:t>ICMP</a:t>
                      </a:r>
                      <a:r>
                        <a:rPr sz="2400" i="1" spc="-15">
                          <a:solidFill>
                            <a:srgbClr val="CC0000"/>
                          </a:solidFill>
                          <a:latin typeface="Calibri"/>
                          <a:cs typeface="Calibri"/>
                        </a:rPr>
                        <a:t> </a:t>
                      </a:r>
                      <a:r>
                        <a:rPr sz="2400" i="1">
                          <a:solidFill>
                            <a:srgbClr val="CC0000"/>
                          </a:solidFill>
                          <a:latin typeface="Calibri"/>
                          <a:cs typeface="Calibri"/>
                        </a:rPr>
                        <a:t>protocol</a:t>
                      </a:r>
                      <a:endParaRPr sz="2400">
                        <a:latin typeface="Calibri"/>
                        <a:cs typeface="Calibri"/>
                      </a:endParaRPr>
                    </a:p>
                    <a:p>
                      <a:pPr marL="629285" indent="-172085">
                        <a:lnSpc>
                          <a:spcPts val="2100"/>
                        </a:lnSpc>
                        <a:buClr>
                          <a:srgbClr val="0000A3"/>
                        </a:buClr>
                        <a:buFont typeface="Arial"/>
                        <a:buChar char="•"/>
                        <a:tabLst>
                          <a:tab pos="629920" algn="l"/>
                          <a:tab pos="4733290" algn="l"/>
                        </a:tabLst>
                      </a:pPr>
                      <a:r>
                        <a:rPr sz="2700" baseline="-6172">
                          <a:latin typeface="Calibri"/>
                          <a:cs typeface="Calibri"/>
                        </a:rPr>
                        <a:t>SDN</a:t>
                      </a:r>
                      <a:r>
                        <a:rPr sz="2700" spc="15" baseline="-6172">
                          <a:latin typeface="Calibri"/>
                          <a:cs typeface="Calibri"/>
                        </a:rPr>
                        <a:t> </a:t>
                      </a:r>
                      <a:r>
                        <a:rPr sz="2700" spc="-7" baseline="-6172">
                          <a:latin typeface="Calibri"/>
                          <a:cs typeface="Calibri"/>
                        </a:rPr>
                        <a:t>controller	</a:t>
                      </a:r>
                      <a:r>
                        <a:rPr sz="1800">
                          <a:latin typeface="Calibri"/>
                          <a:cs typeface="Calibri"/>
                        </a:rPr>
                        <a:t>• </a:t>
                      </a:r>
                      <a:r>
                        <a:rPr sz="1800" spc="-5">
                          <a:latin typeface="Calibri"/>
                          <a:cs typeface="Calibri"/>
                        </a:rPr>
                        <a:t>error</a:t>
                      </a:r>
                      <a:r>
                        <a:rPr sz="1800">
                          <a:latin typeface="Calibri"/>
                          <a:cs typeface="Calibri"/>
                        </a:rPr>
                        <a:t> </a:t>
                      </a:r>
                      <a:r>
                        <a:rPr sz="1800" spc="-5">
                          <a:latin typeface="Calibri"/>
                          <a:cs typeface="Calibri"/>
                        </a:rPr>
                        <a:t>reporting</a:t>
                      </a:r>
                      <a:endParaRPr sz="1800">
                        <a:latin typeface="Calibri"/>
                        <a:cs typeface="Calibri"/>
                      </a:endParaRPr>
                    </a:p>
                    <a:p>
                      <a:pPr marL="4899660" lvl="1" indent="-167005">
                        <a:lnSpc>
                          <a:spcPts val="2135"/>
                        </a:lnSpc>
                        <a:buChar char="•"/>
                        <a:tabLst>
                          <a:tab pos="4900295" algn="l"/>
                        </a:tabLst>
                      </a:pPr>
                      <a:r>
                        <a:rPr sz="1800" spc="-5">
                          <a:latin typeface="Calibri"/>
                          <a:cs typeface="Calibri"/>
                        </a:rPr>
                        <a:t>router “signaling”</a:t>
                      </a:r>
                      <a:endParaRPr sz="1800">
                        <a:latin typeface="Calibri"/>
                        <a:cs typeface="Calibri"/>
                      </a:endParaRPr>
                    </a:p>
                  </a:txBody>
                  <a:tcPr marL="0" marR="0" marT="28067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r h="523837">
                <a:tc>
                  <a:txBody>
                    <a:bodyPr/>
                    <a:lstStyle/>
                    <a:p>
                      <a:pPr marR="196215" algn="ctr">
                        <a:lnSpc>
                          <a:spcPct val="100000"/>
                        </a:lnSpc>
                        <a:spcBef>
                          <a:spcPts val="940"/>
                        </a:spcBef>
                      </a:pPr>
                      <a:r>
                        <a:rPr sz="2000" spc="-5">
                          <a:solidFill>
                            <a:srgbClr val="808080"/>
                          </a:solidFill>
                          <a:latin typeface="Calibri"/>
                          <a:cs typeface="Calibri"/>
                        </a:rPr>
                        <a:t>link</a:t>
                      </a:r>
                      <a:r>
                        <a:rPr sz="2000" spc="-10">
                          <a:solidFill>
                            <a:srgbClr val="808080"/>
                          </a:solidFill>
                          <a:latin typeface="Calibri"/>
                          <a:cs typeface="Calibri"/>
                        </a:rPr>
                        <a:t> </a:t>
                      </a:r>
                      <a:r>
                        <a:rPr sz="2000" spc="-5">
                          <a:solidFill>
                            <a:srgbClr val="808080"/>
                          </a:solidFill>
                          <a:latin typeface="Calibri"/>
                          <a:cs typeface="Calibri"/>
                        </a:rPr>
                        <a:t>layer</a:t>
                      </a:r>
                      <a:endParaRPr sz="2000">
                        <a:latin typeface="Calibri"/>
                        <a:cs typeface="Calibri"/>
                      </a:endParaRPr>
                    </a:p>
                  </a:txBody>
                  <a:tcPr marL="0" marR="0" marT="11938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r h="518176">
                <a:tc>
                  <a:txBody>
                    <a:bodyPr/>
                    <a:lstStyle/>
                    <a:p>
                      <a:pPr marL="12700" algn="ctr">
                        <a:lnSpc>
                          <a:spcPct val="100000"/>
                        </a:lnSpc>
                        <a:spcBef>
                          <a:spcPts val="819"/>
                        </a:spcBef>
                      </a:pPr>
                      <a:r>
                        <a:rPr sz="2000" spc="-5">
                          <a:solidFill>
                            <a:srgbClr val="808080"/>
                          </a:solidFill>
                          <a:latin typeface="Calibri"/>
                          <a:cs typeface="Calibri"/>
                        </a:rPr>
                        <a:t>physical layer</a:t>
                      </a:r>
                      <a:endParaRPr sz="2000">
                        <a:latin typeface="Calibri"/>
                        <a:cs typeface="Calibri"/>
                      </a:endParaRPr>
                    </a:p>
                  </a:txBody>
                  <a:tcPr marL="0" marR="0" marT="104139"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20" name="object 20"/>
          <p:cNvSpPr/>
          <p:nvPr/>
        </p:nvSpPr>
        <p:spPr>
          <a:xfrm>
            <a:off x="5533915" y="3117956"/>
            <a:ext cx="868680" cy="480059"/>
          </a:xfrm>
          <a:custGeom>
            <a:avLst/>
            <a:gdLst/>
            <a:ahLst/>
            <a:cxnLst/>
            <a:rect l="l" t="t" r="r" b="b"/>
            <a:pathLst>
              <a:path w="868679" h="480060">
                <a:moveTo>
                  <a:pt x="868679" y="359765"/>
                </a:moveTo>
                <a:lnTo>
                  <a:pt x="628835" y="359765"/>
                </a:lnTo>
                <a:lnTo>
                  <a:pt x="748757" y="479686"/>
                </a:lnTo>
                <a:lnTo>
                  <a:pt x="868679" y="359765"/>
                </a:lnTo>
                <a:close/>
              </a:path>
              <a:path w="868679" h="480060">
                <a:moveTo>
                  <a:pt x="598855" y="0"/>
                </a:moveTo>
                <a:lnTo>
                  <a:pt x="0" y="0"/>
                </a:lnTo>
                <a:lnTo>
                  <a:pt x="0" y="119921"/>
                </a:lnTo>
                <a:lnTo>
                  <a:pt x="598855" y="119921"/>
                </a:lnTo>
                <a:lnTo>
                  <a:pt x="633865" y="126989"/>
                </a:lnTo>
                <a:lnTo>
                  <a:pt x="662454" y="146264"/>
                </a:lnTo>
                <a:lnTo>
                  <a:pt x="681729" y="174853"/>
                </a:lnTo>
                <a:lnTo>
                  <a:pt x="688797" y="209862"/>
                </a:lnTo>
                <a:lnTo>
                  <a:pt x="688797" y="359765"/>
                </a:lnTo>
                <a:lnTo>
                  <a:pt x="808718" y="359765"/>
                </a:lnTo>
                <a:lnTo>
                  <a:pt x="808718" y="209862"/>
                </a:lnTo>
                <a:lnTo>
                  <a:pt x="803175" y="161742"/>
                </a:lnTo>
                <a:lnTo>
                  <a:pt x="787387" y="117570"/>
                </a:lnTo>
                <a:lnTo>
                  <a:pt x="762613" y="78604"/>
                </a:lnTo>
                <a:lnTo>
                  <a:pt x="730114" y="46104"/>
                </a:lnTo>
                <a:lnTo>
                  <a:pt x="691148" y="21330"/>
                </a:lnTo>
                <a:lnTo>
                  <a:pt x="646975" y="5542"/>
                </a:lnTo>
                <a:lnTo>
                  <a:pt x="598855" y="0"/>
                </a:lnTo>
                <a:close/>
              </a:path>
            </a:pathLst>
          </a:custGeom>
          <a:solidFill>
            <a:srgbClr val="4472C4"/>
          </a:solidFill>
        </p:spPr>
        <p:txBody>
          <a:bodyPr wrap="square" lIns="0" tIns="0" rIns="0" bIns="0" rtlCol="0"/>
          <a:lstStyle/>
          <a:p>
            <a:endParaRPr/>
          </a:p>
        </p:txBody>
      </p:sp>
      <p:sp>
        <p:nvSpPr>
          <p:cNvPr id="21" name="object 21"/>
          <p:cNvSpPr/>
          <p:nvPr/>
        </p:nvSpPr>
        <p:spPr>
          <a:xfrm>
            <a:off x="5533915" y="3117956"/>
            <a:ext cx="868680" cy="480059"/>
          </a:xfrm>
          <a:custGeom>
            <a:avLst/>
            <a:gdLst/>
            <a:ahLst/>
            <a:cxnLst/>
            <a:rect l="l" t="t" r="r" b="b"/>
            <a:pathLst>
              <a:path w="868679" h="480060">
                <a:moveTo>
                  <a:pt x="0" y="0"/>
                </a:moveTo>
                <a:lnTo>
                  <a:pt x="598856" y="0"/>
                </a:lnTo>
                <a:lnTo>
                  <a:pt x="646975" y="5542"/>
                </a:lnTo>
                <a:lnTo>
                  <a:pt x="691148" y="21330"/>
                </a:lnTo>
                <a:lnTo>
                  <a:pt x="730114" y="46104"/>
                </a:lnTo>
                <a:lnTo>
                  <a:pt x="762614" y="78604"/>
                </a:lnTo>
                <a:lnTo>
                  <a:pt x="787388" y="117570"/>
                </a:lnTo>
                <a:lnTo>
                  <a:pt x="803176" y="161743"/>
                </a:lnTo>
                <a:lnTo>
                  <a:pt x="808718" y="209862"/>
                </a:lnTo>
                <a:lnTo>
                  <a:pt x="808718" y="359765"/>
                </a:lnTo>
                <a:lnTo>
                  <a:pt x="868680" y="359765"/>
                </a:lnTo>
                <a:lnTo>
                  <a:pt x="748758" y="479687"/>
                </a:lnTo>
                <a:lnTo>
                  <a:pt x="628836" y="359765"/>
                </a:lnTo>
                <a:lnTo>
                  <a:pt x="688797" y="359765"/>
                </a:lnTo>
                <a:lnTo>
                  <a:pt x="688797" y="209862"/>
                </a:lnTo>
                <a:lnTo>
                  <a:pt x="681729" y="174853"/>
                </a:lnTo>
                <a:lnTo>
                  <a:pt x="662454" y="146264"/>
                </a:lnTo>
                <a:lnTo>
                  <a:pt x="633865" y="126989"/>
                </a:lnTo>
                <a:lnTo>
                  <a:pt x="598856" y="119921"/>
                </a:lnTo>
                <a:lnTo>
                  <a:pt x="0" y="119921"/>
                </a:lnTo>
                <a:lnTo>
                  <a:pt x="0" y="0"/>
                </a:lnTo>
                <a:close/>
              </a:path>
            </a:pathLst>
          </a:custGeom>
          <a:ln w="12700">
            <a:solidFill>
              <a:srgbClr val="2F528F"/>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9A14B2DD-4CC7-4357-B79C-2A1B3309BF2E}"/>
              </a:ext>
            </a:extLst>
          </p:cNvPr>
          <p:cNvSpPr>
            <a:spLocks noGrp="1" noChangeArrowheads="1"/>
          </p:cNvSpPr>
          <p:nvPr>
            <p:ph type="ctrTitle"/>
          </p:nvPr>
        </p:nvSpPr>
        <p:spPr>
          <a:xfrm>
            <a:off x="986589" y="0"/>
            <a:ext cx="8153400" cy="914400"/>
          </a:xfrm>
        </p:spPr>
        <p:txBody>
          <a:bodyPr/>
          <a:lstStyle/>
          <a:p>
            <a:pPr eaLnBrk="1" hangingPunct="1"/>
            <a:r>
              <a:rPr lang="en-US" altLang="zh-CN" b="1">
                <a:ea typeface="宋体" panose="02010600030101010101" pitchFamily="2" charset="-122"/>
              </a:rPr>
              <a:t>Outline</a:t>
            </a:r>
          </a:p>
        </p:txBody>
      </p:sp>
      <p:sp>
        <p:nvSpPr>
          <p:cNvPr id="2" name="Rectangle 1">
            <a:extLst>
              <a:ext uri="{FF2B5EF4-FFF2-40B4-BE49-F238E27FC236}">
                <a16:creationId xmlns:a16="http://schemas.microsoft.com/office/drawing/2014/main" id="{5776CCFE-4FC1-49C6-B779-2AF654D9E09D}"/>
              </a:ext>
            </a:extLst>
          </p:cNvPr>
          <p:cNvSpPr/>
          <p:nvPr/>
        </p:nvSpPr>
        <p:spPr>
          <a:xfrm>
            <a:off x="986589" y="942474"/>
            <a:ext cx="8382000" cy="4539191"/>
          </a:xfrm>
          <a:prstGeom prst="rect">
            <a:avLst/>
          </a:prstGeom>
        </p:spPr>
        <p:txBody>
          <a:bodyPr wrap="square">
            <a:spAutoFit/>
          </a:bodyPr>
          <a:lstStyle/>
          <a:p>
            <a:pPr marL="457200" lvl="0" indent="-457200">
              <a:lnSpc>
                <a:spcPct val="150000"/>
              </a:lnSpc>
              <a:buFont typeface="Wingdings" panose="05000000000000000000" pitchFamily="2" charset="2"/>
              <a:buChar char="§"/>
              <a:defRPr/>
            </a:pPr>
            <a:r>
              <a:rPr kumimoji="0" lang="en-US" sz="28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ARP </a:t>
            </a:r>
            <a:r>
              <a:rPr lang="en-US" sz="2800" b="1">
                <a:solidFill>
                  <a:srgbClr val="000000"/>
                </a:solidFill>
                <a:latin typeface="Times New Roman" panose="02020603050405020304" pitchFamily="18" charset="0"/>
                <a:cs typeface="Times New Roman" panose="02020603050405020304" pitchFamily="18" charset="0"/>
              </a:rPr>
              <a:t>poisoning </a:t>
            </a:r>
            <a:r>
              <a:rPr kumimoji="0" lang="en-US" sz="2800" b="1"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and MiMA attacks (review)</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2800" b="1">
                <a:solidFill>
                  <a:srgbClr val="12121E"/>
                </a:solidFill>
                <a:cs typeface="Arial"/>
              </a:rPr>
              <a:t>The </a:t>
            </a:r>
            <a:r>
              <a:rPr lang="en-US" sz="2800" b="1" spc="-5">
                <a:solidFill>
                  <a:srgbClr val="12121E"/>
                </a:solidFill>
                <a:cs typeface="Arial"/>
              </a:rPr>
              <a:t>Role </a:t>
            </a:r>
            <a:r>
              <a:rPr lang="en-US" sz="2800" b="1">
                <a:solidFill>
                  <a:srgbClr val="12121E"/>
                </a:solidFill>
                <a:cs typeface="Arial"/>
              </a:rPr>
              <a:t>of the IP</a:t>
            </a:r>
            <a:r>
              <a:rPr lang="en-US" sz="2800" b="1" spc="-65">
                <a:solidFill>
                  <a:srgbClr val="12121E"/>
                </a:solidFill>
                <a:cs typeface="Arial"/>
              </a:rPr>
              <a:t> </a:t>
            </a:r>
            <a:r>
              <a:rPr lang="en-US" sz="2800" b="1" spc="-5">
                <a:solidFill>
                  <a:srgbClr val="12121E"/>
                </a:solidFill>
                <a:cs typeface="Arial"/>
              </a:rPr>
              <a:t>layer</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2800" b="1">
                <a:solidFill>
                  <a:srgbClr val="12121E"/>
                </a:solidFill>
                <a:cs typeface="Arial"/>
              </a:rPr>
              <a:t>IP</a:t>
            </a:r>
            <a:r>
              <a:rPr lang="en-US" sz="2800" b="1" spc="-50">
                <a:solidFill>
                  <a:srgbClr val="12121E"/>
                </a:solidFill>
                <a:cs typeface="Arial"/>
              </a:rPr>
              <a:t> </a:t>
            </a:r>
            <a:r>
              <a:rPr lang="en-US" sz="2800" b="1" spc="-5">
                <a:solidFill>
                  <a:srgbClr val="12121E"/>
                </a:solidFill>
                <a:cs typeface="Arial"/>
              </a:rPr>
              <a:t>Header</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2800" b="1">
                <a:solidFill>
                  <a:srgbClr val="12121E"/>
                </a:solidFill>
                <a:cs typeface="Arial"/>
              </a:rPr>
              <a:t>IP Fragmentation and</a:t>
            </a:r>
            <a:r>
              <a:rPr lang="en-US" sz="2800" b="1" spc="-229">
                <a:solidFill>
                  <a:srgbClr val="12121E"/>
                </a:solidFill>
                <a:cs typeface="Arial"/>
              </a:rPr>
              <a:t> </a:t>
            </a:r>
            <a:r>
              <a:rPr lang="en-US" sz="2800" b="1" spc="-5">
                <a:solidFill>
                  <a:srgbClr val="12121E"/>
                </a:solidFill>
                <a:cs typeface="Arial"/>
              </a:rPr>
              <a:t>Attacks</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2800" b="1" spc="-5">
                <a:solidFill>
                  <a:srgbClr val="12121E"/>
                </a:solidFill>
                <a:cs typeface="Arial"/>
              </a:rPr>
              <a:t>Routing</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2800" b="1" spc="-5">
                <a:solidFill>
                  <a:srgbClr val="12121E"/>
                </a:solidFill>
                <a:cs typeface="Arial"/>
              </a:rPr>
              <a:t>ICMP </a:t>
            </a:r>
            <a:r>
              <a:rPr lang="en-US" sz="2800" b="1">
                <a:solidFill>
                  <a:srgbClr val="12121E"/>
                </a:solidFill>
                <a:cs typeface="Arial"/>
              </a:rPr>
              <a:t>and</a:t>
            </a:r>
            <a:r>
              <a:rPr lang="en-US" sz="2800" b="1" spc="-165">
                <a:solidFill>
                  <a:srgbClr val="12121E"/>
                </a:solidFill>
                <a:cs typeface="Arial"/>
              </a:rPr>
              <a:t> </a:t>
            </a:r>
            <a:r>
              <a:rPr lang="en-US" sz="2800" b="1" spc="-5">
                <a:solidFill>
                  <a:srgbClr val="12121E"/>
                </a:solidFill>
                <a:cs typeface="Arial"/>
              </a:rPr>
              <a:t>Attacks</a:t>
            </a:r>
            <a:endParaRPr lang="en-US" sz="2800" b="1">
              <a:cs typeface="Arial"/>
            </a:endParaRPr>
          </a:p>
          <a:p>
            <a:pPr marL="469900" indent="-457200">
              <a:lnSpc>
                <a:spcPct val="150000"/>
              </a:lnSpc>
              <a:buFont typeface="Wingdings" panose="05000000000000000000" pitchFamily="2" charset="2"/>
              <a:buChar char="§"/>
              <a:tabLst>
                <a:tab pos="354965" algn="l"/>
                <a:tab pos="355600" algn="l"/>
              </a:tabLst>
            </a:pPr>
            <a:endParaRPr lang="en-US" sz="2800" b="1" spc="-5">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772733" y="860044"/>
            <a:ext cx="1208405" cy="360680"/>
          </a:xfrm>
          <a:prstGeom prst="rect">
            <a:avLst/>
          </a:prstGeom>
        </p:spPr>
        <p:txBody>
          <a:bodyPr vert="horz" wrap="square" lIns="0" tIns="12700" rIns="0" bIns="0" rtlCol="0">
            <a:spAutoFit/>
          </a:bodyPr>
          <a:lstStyle/>
          <a:p>
            <a:pPr marL="12700">
              <a:lnSpc>
                <a:spcPct val="100000"/>
              </a:lnSpc>
              <a:spcBef>
                <a:spcPts val="100"/>
              </a:spcBef>
            </a:pPr>
            <a:r>
              <a:rPr sz="2200" spc="-200">
                <a:solidFill>
                  <a:srgbClr val="595959"/>
                </a:solidFill>
                <a:latin typeface="Century"/>
                <a:cs typeface="Century"/>
              </a:rPr>
              <a:t>IP</a:t>
            </a:r>
            <a:r>
              <a:rPr sz="2200" spc="-215">
                <a:solidFill>
                  <a:srgbClr val="595959"/>
                </a:solidFill>
                <a:latin typeface="Century"/>
                <a:cs typeface="Century"/>
              </a:rPr>
              <a:t> </a:t>
            </a:r>
            <a:r>
              <a:rPr sz="2200" spc="-25">
                <a:solidFill>
                  <a:srgbClr val="595959"/>
                </a:solidFill>
                <a:latin typeface="Century"/>
                <a:cs typeface="Century"/>
              </a:rPr>
              <a:t>header</a:t>
            </a:r>
            <a:endParaRPr sz="2200">
              <a:latin typeface="Century"/>
              <a:cs typeface="Century"/>
            </a:endParaRPr>
          </a:p>
        </p:txBody>
      </p:sp>
      <p:sp>
        <p:nvSpPr>
          <p:cNvPr id="9" name="object 9"/>
          <p:cNvSpPr txBox="1">
            <a:spLocks noGrp="1"/>
          </p:cNvSpPr>
          <p:nvPr>
            <p:ph type="title"/>
          </p:nvPr>
        </p:nvSpPr>
        <p:spPr>
          <a:xfrm>
            <a:off x="1229941" y="152400"/>
            <a:ext cx="4408859" cy="632866"/>
          </a:xfrm>
          <a:prstGeom prst="rect">
            <a:avLst/>
          </a:prstGeom>
        </p:spPr>
        <p:txBody>
          <a:bodyPr vert="horz" wrap="square" lIns="0" tIns="17145" rIns="0" bIns="0" rtlCol="0">
            <a:spAutoFit/>
          </a:bodyPr>
          <a:lstStyle/>
          <a:p>
            <a:pPr marL="12700">
              <a:lnSpc>
                <a:spcPct val="100000"/>
              </a:lnSpc>
              <a:spcBef>
                <a:spcPts val="135"/>
              </a:spcBef>
            </a:pPr>
            <a:r>
              <a:rPr spc="-190"/>
              <a:t>IP</a:t>
            </a:r>
            <a:r>
              <a:rPr spc="-470"/>
              <a:t> </a:t>
            </a:r>
            <a:r>
              <a:rPr spc="-175"/>
              <a:t>Datagram</a:t>
            </a:r>
            <a:r>
              <a:rPr spc="-470"/>
              <a:t> </a:t>
            </a:r>
            <a:r>
              <a:rPr spc="-110"/>
              <a:t>format</a:t>
            </a:r>
          </a:p>
        </p:txBody>
      </p:sp>
      <p:sp>
        <p:nvSpPr>
          <p:cNvPr id="10" name="object 10"/>
          <p:cNvSpPr/>
          <p:nvPr/>
        </p:nvSpPr>
        <p:spPr>
          <a:xfrm>
            <a:off x="4379976" y="1216151"/>
            <a:ext cx="4251960" cy="510540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503328" y="1393432"/>
            <a:ext cx="3951604" cy="4805680"/>
          </a:xfrm>
          <a:custGeom>
            <a:avLst/>
            <a:gdLst/>
            <a:ahLst/>
            <a:cxnLst/>
            <a:rect l="l" t="t" r="r" b="b"/>
            <a:pathLst>
              <a:path w="3951604" h="4805680">
                <a:moveTo>
                  <a:pt x="0" y="0"/>
                </a:moveTo>
                <a:lnTo>
                  <a:pt x="3951288" y="0"/>
                </a:lnTo>
                <a:lnTo>
                  <a:pt x="3951288" y="4805362"/>
                </a:lnTo>
                <a:lnTo>
                  <a:pt x="0" y="4805362"/>
                </a:lnTo>
                <a:lnTo>
                  <a:pt x="0" y="0"/>
                </a:lnTo>
                <a:close/>
              </a:path>
            </a:pathLst>
          </a:custGeom>
          <a:ln w="19050">
            <a:solidFill>
              <a:srgbClr val="000000"/>
            </a:solidFill>
          </a:ln>
        </p:spPr>
        <p:txBody>
          <a:bodyPr wrap="square" lIns="0" tIns="0" rIns="0" bIns="0" rtlCol="0"/>
          <a:lstStyle/>
          <a:p>
            <a:endParaRPr/>
          </a:p>
        </p:txBody>
      </p:sp>
      <p:sp>
        <p:nvSpPr>
          <p:cNvPr id="12" name="object 12"/>
          <p:cNvSpPr txBox="1"/>
          <p:nvPr/>
        </p:nvSpPr>
        <p:spPr>
          <a:xfrm>
            <a:off x="4512853" y="1486915"/>
            <a:ext cx="424180" cy="299720"/>
          </a:xfrm>
          <a:prstGeom prst="rect">
            <a:avLst/>
          </a:prstGeom>
        </p:spPr>
        <p:txBody>
          <a:bodyPr vert="horz" wrap="square" lIns="0" tIns="12700" rIns="0" bIns="0" rtlCol="0">
            <a:spAutoFit/>
          </a:bodyPr>
          <a:lstStyle/>
          <a:p>
            <a:pPr marL="40640">
              <a:lnSpc>
                <a:spcPct val="100000"/>
              </a:lnSpc>
              <a:spcBef>
                <a:spcPts val="100"/>
              </a:spcBef>
            </a:pPr>
            <a:r>
              <a:rPr sz="1800" spc="-5">
                <a:latin typeface="Arial"/>
                <a:cs typeface="Arial"/>
              </a:rPr>
              <a:t>ver</a:t>
            </a:r>
            <a:endParaRPr sz="1800">
              <a:latin typeface="Arial"/>
              <a:cs typeface="Arial"/>
            </a:endParaRPr>
          </a:p>
        </p:txBody>
      </p:sp>
      <p:sp>
        <p:nvSpPr>
          <p:cNvPr id="13" name="object 13"/>
          <p:cNvSpPr txBox="1"/>
          <p:nvPr/>
        </p:nvSpPr>
        <p:spPr>
          <a:xfrm>
            <a:off x="7041740" y="1547876"/>
            <a:ext cx="648335" cy="299720"/>
          </a:xfrm>
          <a:prstGeom prst="rect">
            <a:avLst/>
          </a:prstGeom>
        </p:spPr>
        <p:txBody>
          <a:bodyPr vert="horz" wrap="square" lIns="0" tIns="12700" rIns="0" bIns="0" rtlCol="0">
            <a:spAutoFit/>
          </a:bodyPr>
          <a:lstStyle/>
          <a:p>
            <a:pPr marL="12700">
              <a:lnSpc>
                <a:spcPct val="100000"/>
              </a:lnSpc>
              <a:spcBef>
                <a:spcPts val="100"/>
              </a:spcBef>
            </a:pPr>
            <a:r>
              <a:rPr sz="1800">
                <a:latin typeface="Arial"/>
                <a:cs typeface="Arial"/>
              </a:rPr>
              <a:t>l</a:t>
            </a:r>
            <a:r>
              <a:rPr sz="1800" spc="-5">
                <a:latin typeface="Arial"/>
                <a:cs typeface="Arial"/>
              </a:rPr>
              <a:t>eng</a:t>
            </a:r>
            <a:r>
              <a:rPr sz="1800">
                <a:latin typeface="Arial"/>
                <a:cs typeface="Arial"/>
              </a:rPr>
              <a:t>th</a:t>
            </a:r>
          </a:p>
        </p:txBody>
      </p:sp>
      <p:sp>
        <p:nvSpPr>
          <p:cNvPr id="14" name="object 14"/>
          <p:cNvSpPr/>
          <p:nvPr/>
        </p:nvSpPr>
        <p:spPr>
          <a:xfrm>
            <a:off x="4516028" y="1910957"/>
            <a:ext cx="3946525" cy="5080"/>
          </a:xfrm>
          <a:custGeom>
            <a:avLst/>
            <a:gdLst/>
            <a:ahLst/>
            <a:cxnLst/>
            <a:rect l="l" t="t" r="r" b="b"/>
            <a:pathLst>
              <a:path w="3946525" h="5080">
                <a:moveTo>
                  <a:pt x="0" y="0"/>
                </a:moveTo>
                <a:lnTo>
                  <a:pt x="3946525" y="4762"/>
                </a:lnTo>
              </a:path>
            </a:pathLst>
          </a:custGeom>
          <a:ln w="19050">
            <a:solidFill>
              <a:srgbClr val="000000"/>
            </a:solidFill>
          </a:ln>
        </p:spPr>
        <p:txBody>
          <a:bodyPr wrap="square" lIns="0" tIns="0" rIns="0" bIns="0" rtlCol="0"/>
          <a:lstStyle/>
          <a:p>
            <a:endParaRPr/>
          </a:p>
        </p:txBody>
      </p:sp>
      <p:sp>
        <p:nvSpPr>
          <p:cNvPr id="15" name="object 15"/>
          <p:cNvSpPr/>
          <p:nvPr/>
        </p:nvSpPr>
        <p:spPr>
          <a:xfrm>
            <a:off x="6455952" y="1402956"/>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16" name="object 16"/>
          <p:cNvSpPr txBox="1"/>
          <p:nvPr/>
        </p:nvSpPr>
        <p:spPr>
          <a:xfrm>
            <a:off x="6078128" y="904747"/>
            <a:ext cx="698500"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32</a:t>
            </a:r>
            <a:r>
              <a:rPr sz="1800" spc="-80">
                <a:latin typeface="Arial"/>
                <a:cs typeface="Arial"/>
              </a:rPr>
              <a:t> </a:t>
            </a:r>
            <a:r>
              <a:rPr sz="1800" spc="-5">
                <a:latin typeface="Arial"/>
                <a:cs typeface="Arial"/>
              </a:rPr>
              <a:t>bits</a:t>
            </a:r>
            <a:endParaRPr sz="1800">
              <a:latin typeface="Arial"/>
              <a:cs typeface="Arial"/>
            </a:endParaRPr>
          </a:p>
        </p:txBody>
      </p:sp>
      <p:sp>
        <p:nvSpPr>
          <p:cNvPr id="17" name="object 17"/>
          <p:cNvSpPr/>
          <p:nvPr/>
        </p:nvSpPr>
        <p:spPr>
          <a:xfrm>
            <a:off x="6998846" y="1085202"/>
            <a:ext cx="1427480" cy="76200"/>
          </a:xfrm>
          <a:custGeom>
            <a:avLst/>
            <a:gdLst/>
            <a:ahLst/>
            <a:cxnLst/>
            <a:rect l="l" t="t" r="r" b="b"/>
            <a:pathLst>
              <a:path w="1427479" h="76200">
                <a:moveTo>
                  <a:pt x="1350963" y="47624"/>
                </a:moveTo>
                <a:lnTo>
                  <a:pt x="1350868" y="76198"/>
                </a:lnTo>
                <a:lnTo>
                  <a:pt x="1408412" y="47666"/>
                </a:lnTo>
                <a:lnTo>
                  <a:pt x="1363665" y="47666"/>
                </a:lnTo>
                <a:lnTo>
                  <a:pt x="1350963" y="47624"/>
                </a:lnTo>
                <a:close/>
              </a:path>
              <a:path w="1427479" h="76200">
                <a:moveTo>
                  <a:pt x="1351027" y="28574"/>
                </a:moveTo>
                <a:lnTo>
                  <a:pt x="1350963" y="47624"/>
                </a:lnTo>
                <a:lnTo>
                  <a:pt x="1363665" y="47666"/>
                </a:lnTo>
                <a:lnTo>
                  <a:pt x="1363728" y="28616"/>
                </a:lnTo>
                <a:lnTo>
                  <a:pt x="1351027" y="28574"/>
                </a:lnTo>
                <a:close/>
              </a:path>
              <a:path w="1427479" h="76200">
                <a:moveTo>
                  <a:pt x="1351122" y="0"/>
                </a:moveTo>
                <a:lnTo>
                  <a:pt x="1351027" y="28574"/>
                </a:lnTo>
                <a:lnTo>
                  <a:pt x="1363728" y="28616"/>
                </a:lnTo>
                <a:lnTo>
                  <a:pt x="1363665" y="47666"/>
                </a:lnTo>
                <a:lnTo>
                  <a:pt x="1408412" y="47666"/>
                </a:lnTo>
                <a:lnTo>
                  <a:pt x="1427195" y="38353"/>
                </a:lnTo>
                <a:lnTo>
                  <a:pt x="1351122" y="0"/>
                </a:lnTo>
                <a:close/>
              </a:path>
              <a:path w="1427479" h="76200">
                <a:moveTo>
                  <a:pt x="63" y="24066"/>
                </a:moveTo>
                <a:lnTo>
                  <a:pt x="0" y="43116"/>
                </a:lnTo>
                <a:lnTo>
                  <a:pt x="1350963" y="47624"/>
                </a:lnTo>
                <a:lnTo>
                  <a:pt x="1351027" y="28574"/>
                </a:lnTo>
                <a:lnTo>
                  <a:pt x="63" y="24066"/>
                </a:lnTo>
                <a:close/>
              </a:path>
            </a:pathLst>
          </a:custGeom>
          <a:solidFill>
            <a:srgbClr val="000000"/>
          </a:solidFill>
        </p:spPr>
        <p:txBody>
          <a:bodyPr wrap="square" lIns="0" tIns="0" rIns="0" bIns="0" rtlCol="0"/>
          <a:lstStyle/>
          <a:p>
            <a:endParaRPr/>
          </a:p>
        </p:txBody>
      </p:sp>
      <p:sp>
        <p:nvSpPr>
          <p:cNvPr id="18" name="object 18"/>
          <p:cNvSpPr/>
          <p:nvPr/>
        </p:nvSpPr>
        <p:spPr>
          <a:xfrm>
            <a:off x="4490628" y="1091806"/>
            <a:ext cx="1341755" cy="76200"/>
          </a:xfrm>
          <a:custGeom>
            <a:avLst/>
            <a:gdLst/>
            <a:ahLst/>
            <a:cxnLst/>
            <a:rect l="l" t="t" r="r" b="b"/>
            <a:pathLst>
              <a:path w="1341754" h="76200">
                <a:moveTo>
                  <a:pt x="76200" y="0"/>
                </a:moveTo>
                <a:lnTo>
                  <a:pt x="0" y="38100"/>
                </a:lnTo>
                <a:lnTo>
                  <a:pt x="76200" y="76200"/>
                </a:lnTo>
                <a:lnTo>
                  <a:pt x="76200" y="47625"/>
                </a:lnTo>
                <a:lnTo>
                  <a:pt x="63501" y="47625"/>
                </a:lnTo>
                <a:lnTo>
                  <a:pt x="63501" y="28575"/>
                </a:lnTo>
                <a:lnTo>
                  <a:pt x="76200" y="28575"/>
                </a:lnTo>
                <a:lnTo>
                  <a:pt x="76200" y="0"/>
                </a:lnTo>
                <a:close/>
              </a:path>
              <a:path w="1341754" h="76200">
                <a:moveTo>
                  <a:pt x="76200" y="28575"/>
                </a:moveTo>
                <a:lnTo>
                  <a:pt x="76200" y="47625"/>
                </a:lnTo>
                <a:lnTo>
                  <a:pt x="1341438" y="47626"/>
                </a:lnTo>
                <a:lnTo>
                  <a:pt x="1341438" y="28576"/>
                </a:lnTo>
                <a:lnTo>
                  <a:pt x="76200" y="28575"/>
                </a:lnTo>
                <a:close/>
              </a:path>
              <a:path w="1341754" h="76200">
                <a:moveTo>
                  <a:pt x="63501" y="28575"/>
                </a:moveTo>
                <a:lnTo>
                  <a:pt x="63501" y="47625"/>
                </a:lnTo>
                <a:lnTo>
                  <a:pt x="76200" y="47625"/>
                </a:lnTo>
                <a:lnTo>
                  <a:pt x="76200" y="28575"/>
                </a:lnTo>
                <a:lnTo>
                  <a:pt x="63501" y="28575"/>
                </a:lnTo>
                <a:close/>
              </a:path>
              <a:path w="1341754" h="76200">
                <a:moveTo>
                  <a:pt x="76200" y="28575"/>
                </a:moveTo>
                <a:lnTo>
                  <a:pt x="63501" y="28575"/>
                </a:lnTo>
                <a:lnTo>
                  <a:pt x="76200" y="28575"/>
                </a:lnTo>
                <a:close/>
              </a:path>
            </a:pathLst>
          </a:custGeom>
          <a:solidFill>
            <a:srgbClr val="000000"/>
          </a:solidFill>
        </p:spPr>
        <p:txBody>
          <a:bodyPr wrap="square" lIns="0" tIns="0" rIns="0" bIns="0" rtlCol="0"/>
          <a:lstStyle/>
          <a:p>
            <a:endParaRPr/>
          </a:p>
        </p:txBody>
      </p:sp>
      <p:sp>
        <p:nvSpPr>
          <p:cNvPr id="19" name="object 19"/>
          <p:cNvSpPr txBox="1"/>
          <p:nvPr/>
        </p:nvSpPr>
        <p:spPr>
          <a:xfrm>
            <a:off x="4503328" y="4333482"/>
            <a:ext cx="3951604" cy="1865630"/>
          </a:xfrm>
          <a:prstGeom prst="rect">
            <a:avLst/>
          </a:prstGeom>
          <a:ln w="19050">
            <a:solidFill>
              <a:srgbClr val="000000"/>
            </a:solidFill>
          </a:ln>
        </p:spPr>
        <p:txBody>
          <a:bodyPr vert="horz" wrap="square" lIns="0" tIns="2540" rIns="0" bIns="0" rtlCol="0">
            <a:spAutoFit/>
          </a:bodyPr>
          <a:lstStyle/>
          <a:p>
            <a:pPr>
              <a:lnSpc>
                <a:spcPct val="100000"/>
              </a:lnSpc>
              <a:spcBef>
                <a:spcPts val="20"/>
              </a:spcBef>
            </a:pPr>
            <a:endParaRPr sz="1900">
              <a:latin typeface="Times New Roman"/>
              <a:cs typeface="Times New Roman"/>
            </a:endParaRPr>
          </a:p>
          <a:p>
            <a:pPr marL="1041400" marR="941069" indent="-70485" algn="ctr">
              <a:lnSpc>
                <a:spcPct val="100000"/>
              </a:lnSpc>
            </a:pPr>
            <a:r>
              <a:rPr sz="2000">
                <a:latin typeface="Arial"/>
                <a:cs typeface="Arial"/>
              </a:rPr>
              <a:t>payload </a:t>
            </a:r>
            <a:r>
              <a:rPr sz="2000" spc="-5">
                <a:latin typeface="Arial"/>
                <a:cs typeface="Arial"/>
              </a:rPr>
              <a:t>data  </a:t>
            </a:r>
            <a:r>
              <a:rPr sz="2000">
                <a:latin typeface="Arial"/>
                <a:cs typeface="Arial"/>
              </a:rPr>
              <a:t>(variable </a:t>
            </a:r>
            <a:r>
              <a:rPr sz="2000" spc="-5">
                <a:latin typeface="Arial"/>
                <a:cs typeface="Arial"/>
              </a:rPr>
              <a:t>length,  </a:t>
            </a:r>
            <a:r>
              <a:rPr sz="2000">
                <a:latin typeface="Arial"/>
                <a:cs typeface="Arial"/>
              </a:rPr>
              <a:t>typically a TCP  or UDP</a:t>
            </a:r>
            <a:r>
              <a:rPr sz="2000" spc="-80">
                <a:latin typeface="Arial"/>
                <a:cs typeface="Arial"/>
              </a:rPr>
              <a:t> </a:t>
            </a:r>
            <a:r>
              <a:rPr sz="2000" spc="-5">
                <a:latin typeface="Arial"/>
                <a:cs typeface="Arial"/>
              </a:rPr>
              <a:t>segment)</a:t>
            </a:r>
            <a:endParaRPr sz="2000">
              <a:latin typeface="Arial"/>
              <a:cs typeface="Arial"/>
            </a:endParaRPr>
          </a:p>
        </p:txBody>
      </p:sp>
      <p:sp>
        <p:nvSpPr>
          <p:cNvPr id="20" name="object 20"/>
          <p:cNvSpPr txBox="1"/>
          <p:nvPr/>
        </p:nvSpPr>
        <p:spPr>
          <a:xfrm>
            <a:off x="4512853" y="2038603"/>
            <a:ext cx="1933575" cy="299720"/>
          </a:xfrm>
          <a:prstGeom prst="rect">
            <a:avLst/>
          </a:prstGeom>
        </p:spPr>
        <p:txBody>
          <a:bodyPr vert="horz" wrap="square" lIns="0" tIns="12700" rIns="0" bIns="0" rtlCol="0">
            <a:spAutoFit/>
          </a:bodyPr>
          <a:lstStyle/>
          <a:p>
            <a:pPr marL="236220">
              <a:lnSpc>
                <a:spcPct val="100000"/>
              </a:lnSpc>
              <a:spcBef>
                <a:spcPts val="100"/>
              </a:spcBef>
            </a:pPr>
            <a:r>
              <a:rPr sz="1800" spc="-5">
                <a:latin typeface="Arial"/>
                <a:cs typeface="Arial"/>
              </a:rPr>
              <a:t>16-bit</a:t>
            </a:r>
            <a:r>
              <a:rPr sz="1800" spc="-25">
                <a:latin typeface="Arial"/>
                <a:cs typeface="Arial"/>
              </a:rPr>
              <a:t> </a:t>
            </a:r>
            <a:r>
              <a:rPr sz="1800" spc="-5">
                <a:latin typeface="Arial"/>
                <a:cs typeface="Arial"/>
              </a:rPr>
              <a:t>identifier</a:t>
            </a:r>
            <a:endParaRPr sz="1800">
              <a:latin typeface="Arial"/>
              <a:cs typeface="Arial"/>
            </a:endParaRPr>
          </a:p>
        </p:txBody>
      </p:sp>
      <p:sp>
        <p:nvSpPr>
          <p:cNvPr id="21" name="object 21"/>
          <p:cNvSpPr/>
          <p:nvPr/>
        </p:nvSpPr>
        <p:spPr>
          <a:xfrm>
            <a:off x="4509678" y="3409556"/>
            <a:ext cx="3951604" cy="0"/>
          </a:xfrm>
          <a:custGeom>
            <a:avLst/>
            <a:gdLst/>
            <a:ahLst/>
            <a:cxnLst/>
            <a:rect l="l" t="t" r="r" b="b"/>
            <a:pathLst>
              <a:path w="3951604">
                <a:moveTo>
                  <a:pt x="0" y="1"/>
                </a:moveTo>
                <a:lnTo>
                  <a:pt x="3951288" y="0"/>
                </a:lnTo>
              </a:path>
            </a:pathLst>
          </a:custGeom>
          <a:ln w="19050">
            <a:solidFill>
              <a:srgbClr val="000000"/>
            </a:solidFill>
          </a:ln>
        </p:spPr>
        <p:txBody>
          <a:bodyPr wrap="square" lIns="0" tIns="0" rIns="0" bIns="0" rtlCol="0"/>
          <a:lstStyle/>
          <a:p>
            <a:endParaRPr/>
          </a:p>
        </p:txBody>
      </p:sp>
      <p:sp>
        <p:nvSpPr>
          <p:cNvPr id="22" name="object 22"/>
          <p:cNvSpPr/>
          <p:nvPr/>
        </p:nvSpPr>
        <p:spPr>
          <a:xfrm>
            <a:off x="4509678" y="3885806"/>
            <a:ext cx="3951604" cy="0"/>
          </a:xfrm>
          <a:custGeom>
            <a:avLst/>
            <a:gdLst/>
            <a:ahLst/>
            <a:cxnLst/>
            <a:rect l="l" t="t" r="r" b="b"/>
            <a:pathLst>
              <a:path w="3951604">
                <a:moveTo>
                  <a:pt x="0" y="1"/>
                </a:moveTo>
                <a:lnTo>
                  <a:pt x="3951288" y="0"/>
                </a:lnTo>
              </a:path>
            </a:pathLst>
          </a:custGeom>
          <a:ln w="19050">
            <a:solidFill>
              <a:srgbClr val="000000"/>
            </a:solidFill>
          </a:ln>
        </p:spPr>
        <p:txBody>
          <a:bodyPr wrap="square" lIns="0" tIns="0" rIns="0" bIns="0" rtlCol="0"/>
          <a:lstStyle/>
          <a:p>
            <a:endParaRPr/>
          </a:p>
        </p:txBody>
      </p:sp>
      <p:sp>
        <p:nvSpPr>
          <p:cNvPr id="23" name="object 23"/>
          <p:cNvSpPr txBox="1"/>
          <p:nvPr/>
        </p:nvSpPr>
        <p:spPr>
          <a:xfrm>
            <a:off x="7129053" y="2401315"/>
            <a:ext cx="736600"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header</a:t>
            </a:r>
            <a:endParaRPr sz="1800">
              <a:latin typeface="Arial"/>
              <a:cs typeface="Arial"/>
            </a:endParaRPr>
          </a:p>
        </p:txBody>
      </p:sp>
      <p:sp>
        <p:nvSpPr>
          <p:cNvPr id="24" name="object 24"/>
          <p:cNvSpPr txBox="1"/>
          <p:nvPr/>
        </p:nvSpPr>
        <p:spPr>
          <a:xfrm>
            <a:off x="7002053" y="2666491"/>
            <a:ext cx="10547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checksum</a:t>
            </a:r>
            <a:endParaRPr sz="1800">
              <a:latin typeface="Arial"/>
              <a:cs typeface="Arial"/>
            </a:endParaRPr>
          </a:p>
        </p:txBody>
      </p:sp>
      <p:sp>
        <p:nvSpPr>
          <p:cNvPr id="25" name="object 25"/>
          <p:cNvSpPr txBox="1"/>
          <p:nvPr/>
        </p:nvSpPr>
        <p:spPr>
          <a:xfrm>
            <a:off x="4627153" y="2373884"/>
            <a:ext cx="711835" cy="565150"/>
          </a:xfrm>
          <a:prstGeom prst="rect">
            <a:avLst/>
          </a:prstGeom>
        </p:spPr>
        <p:txBody>
          <a:bodyPr vert="horz" wrap="square" lIns="0" tIns="28575" rIns="0" bIns="0" rtlCol="0">
            <a:spAutoFit/>
          </a:bodyPr>
          <a:lstStyle/>
          <a:p>
            <a:pPr marL="184150" marR="5080" indent="-171450">
              <a:lnSpc>
                <a:spcPts val="2090"/>
              </a:lnSpc>
              <a:spcBef>
                <a:spcPts val="225"/>
              </a:spcBef>
            </a:pPr>
            <a:r>
              <a:rPr sz="1800" spc="-5">
                <a:latin typeface="Arial"/>
                <a:cs typeface="Arial"/>
              </a:rPr>
              <a:t>time</a:t>
            </a:r>
            <a:r>
              <a:rPr sz="1800" spc="-90">
                <a:latin typeface="Arial"/>
                <a:cs typeface="Arial"/>
              </a:rPr>
              <a:t> </a:t>
            </a:r>
            <a:r>
              <a:rPr sz="1800" spc="-5">
                <a:latin typeface="Arial"/>
                <a:cs typeface="Arial"/>
              </a:rPr>
              <a:t>to  </a:t>
            </a:r>
            <a:r>
              <a:rPr sz="1800">
                <a:latin typeface="Arial"/>
                <a:cs typeface="Arial"/>
              </a:rPr>
              <a:t>live</a:t>
            </a:r>
          </a:p>
        </p:txBody>
      </p:sp>
      <p:sp>
        <p:nvSpPr>
          <p:cNvPr id="26" name="object 26"/>
          <p:cNvSpPr txBox="1"/>
          <p:nvPr/>
        </p:nvSpPr>
        <p:spPr>
          <a:xfrm>
            <a:off x="5511391" y="3050540"/>
            <a:ext cx="18675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source IP</a:t>
            </a:r>
            <a:r>
              <a:rPr sz="1800" spc="-60">
                <a:latin typeface="Arial"/>
                <a:cs typeface="Arial"/>
              </a:rPr>
              <a:t> </a:t>
            </a:r>
            <a:r>
              <a:rPr sz="1800" spc="-5">
                <a:latin typeface="Arial"/>
                <a:cs typeface="Arial"/>
              </a:rPr>
              <a:t>address</a:t>
            </a:r>
            <a:endParaRPr sz="1800">
              <a:latin typeface="Arial"/>
              <a:cs typeface="Arial"/>
            </a:endParaRPr>
          </a:p>
        </p:txBody>
      </p:sp>
      <p:sp>
        <p:nvSpPr>
          <p:cNvPr id="27" name="object 27"/>
          <p:cNvSpPr txBox="1"/>
          <p:nvPr/>
        </p:nvSpPr>
        <p:spPr>
          <a:xfrm>
            <a:off x="4966878" y="1383284"/>
            <a:ext cx="1423035" cy="565150"/>
          </a:xfrm>
          <a:prstGeom prst="rect">
            <a:avLst/>
          </a:prstGeom>
        </p:spPr>
        <p:txBody>
          <a:bodyPr vert="horz" wrap="square" lIns="0" tIns="28575" rIns="0" bIns="0" rtlCol="0">
            <a:spAutoFit/>
          </a:bodyPr>
          <a:lstStyle/>
          <a:p>
            <a:pPr marL="146050" marR="5080" indent="-133350">
              <a:lnSpc>
                <a:spcPts val="2090"/>
              </a:lnSpc>
              <a:spcBef>
                <a:spcPts val="225"/>
              </a:spcBef>
              <a:tabLst>
                <a:tab pos="685165" algn="l"/>
              </a:tabLst>
            </a:pPr>
            <a:r>
              <a:rPr sz="1800" spc="-5">
                <a:latin typeface="Arial"/>
                <a:cs typeface="Arial"/>
              </a:rPr>
              <a:t>head. </a:t>
            </a:r>
            <a:r>
              <a:rPr sz="2700" spc="-7" baseline="3086">
                <a:latin typeface="Arial"/>
                <a:cs typeface="Arial"/>
              </a:rPr>
              <a:t>type of  </a:t>
            </a:r>
            <a:r>
              <a:rPr sz="1800">
                <a:latin typeface="Arial"/>
                <a:cs typeface="Arial"/>
              </a:rPr>
              <a:t>l</a:t>
            </a:r>
            <a:r>
              <a:rPr sz="1800" spc="-5">
                <a:latin typeface="Arial"/>
                <a:cs typeface="Arial"/>
              </a:rPr>
              <a:t>e</a:t>
            </a:r>
            <a:r>
              <a:rPr sz="1800">
                <a:latin typeface="Arial"/>
                <a:cs typeface="Arial"/>
              </a:rPr>
              <a:t>n	</a:t>
            </a:r>
            <a:r>
              <a:rPr sz="2700" baseline="1543">
                <a:latin typeface="Arial"/>
                <a:cs typeface="Arial"/>
              </a:rPr>
              <a:t>s</a:t>
            </a:r>
            <a:r>
              <a:rPr sz="2700" spc="-7" baseline="1543">
                <a:latin typeface="Arial"/>
                <a:cs typeface="Arial"/>
              </a:rPr>
              <a:t>e</a:t>
            </a:r>
            <a:r>
              <a:rPr sz="2700" baseline="1543">
                <a:latin typeface="Arial"/>
                <a:cs typeface="Arial"/>
              </a:rPr>
              <a:t>rvice</a:t>
            </a:r>
          </a:p>
        </p:txBody>
      </p:sp>
      <p:sp>
        <p:nvSpPr>
          <p:cNvPr id="28" name="object 28"/>
          <p:cNvSpPr/>
          <p:nvPr/>
        </p:nvSpPr>
        <p:spPr>
          <a:xfrm>
            <a:off x="5560602" y="1398194"/>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29" name="object 29"/>
          <p:cNvSpPr/>
          <p:nvPr/>
        </p:nvSpPr>
        <p:spPr>
          <a:xfrm>
            <a:off x="4946239" y="1407719"/>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30" name="object 30"/>
          <p:cNvSpPr/>
          <p:nvPr/>
        </p:nvSpPr>
        <p:spPr>
          <a:xfrm>
            <a:off x="6455952" y="1917306"/>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31" name="object 31"/>
          <p:cNvSpPr txBox="1"/>
          <p:nvPr/>
        </p:nvSpPr>
        <p:spPr>
          <a:xfrm>
            <a:off x="6465478" y="2029459"/>
            <a:ext cx="447675" cy="299720"/>
          </a:xfrm>
          <a:prstGeom prst="rect">
            <a:avLst/>
          </a:prstGeom>
        </p:spPr>
        <p:txBody>
          <a:bodyPr vert="horz" wrap="square" lIns="0" tIns="12700" rIns="0" bIns="0" rtlCol="0">
            <a:spAutoFit/>
          </a:bodyPr>
          <a:lstStyle/>
          <a:p>
            <a:pPr marL="50165">
              <a:lnSpc>
                <a:spcPct val="100000"/>
              </a:lnSpc>
              <a:spcBef>
                <a:spcPts val="100"/>
              </a:spcBef>
            </a:pPr>
            <a:r>
              <a:rPr sz="1800" spc="-5">
                <a:latin typeface="Arial"/>
                <a:cs typeface="Arial"/>
              </a:rPr>
              <a:t>flgs</a:t>
            </a:r>
            <a:endParaRPr sz="1800">
              <a:latin typeface="Arial"/>
              <a:cs typeface="Arial"/>
            </a:endParaRPr>
          </a:p>
        </p:txBody>
      </p:sp>
      <p:sp>
        <p:nvSpPr>
          <p:cNvPr id="32" name="object 32"/>
          <p:cNvSpPr/>
          <p:nvPr/>
        </p:nvSpPr>
        <p:spPr>
          <a:xfrm>
            <a:off x="6922677" y="1907781"/>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33" name="object 33"/>
          <p:cNvSpPr txBox="1"/>
          <p:nvPr/>
        </p:nvSpPr>
        <p:spPr>
          <a:xfrm>
            <a:off x="7216365" y="1895347"/>
            <a:ext cx="927735" cy="565150"/>
          </a:xfrm>
          <a:prstGeom prst="rect">
            <a:avLst/>
          </a:prstGeom>
        </p:spPr>
        <p:txBody>
          <a:bodyPr vert="horz" wrap="square" lIns="0" tIns="28575" rIns="0" bIns="0" rtlCol="0">
            <a:spAutoFit/>
          </a:bodyPr>
          <a:lstStyle/>
          <a:p>
            <a:pPr marL="215900" marR="5080" indent="-203200">
              <a:lnSpc>
                <a:spcPts val="2090"/>
              </a:lnSpc>
              <a:spcBef>
                <a:spcPts val="225"/>
              </a:spcBef>
            </a:pPr>
            <a:r>
              <a:rPr sz="1800" spc="-5">
                <a:latin typeface="Arial"/>
                <a:cs typeface="Arial"/>
              </a:rPr>
              <a:t>f</a:t>
            </a:r>
            <a:r>
              <a:rPr sz="1800">
                <a:latin typeface="Arial"/>
                <a:cs typeface="Arial"/>
              </a:rPr>
              <a:t>r</a:t>
            </a:r>
            <a:r>
              <a:rPr sz="1800" spc="-5">
                <a:latin typeface="Arial"/>
                <a:cs typeface="Arial"/>
              </a:rPr>
              <a:t>ag</a:t>
            </a:r>
            <a:r>
              <a:rPr sz="1800">
                <a:latin typeface="Arial"/>
                <a:cs typeface="Arial"/>
              </a:rPr>
              <a:t>m</a:t>
            </a:r>
            <a:r>
              <a:rPr sz="1800" spc="-5">
                <a:latin typeface="Arial"/>
                <a:cs typeface="Arial"/>
              </a:rPr>
              <a:t>ent  offset</a:t>
            </a:r>
            <a:endParaRPr sz="1800">
              <a:latin typeface="Arial"/>
              <a:cs typeface="Arial"/>
            </a:endParaRPr>
          </a:p>
        </p:txBody>
      </p:sp>
      <p:sp>
        <p:nvSpPr>
          <p:cNvPr id="34" name="object 34"/>
          <p:cNvSpPr/>
          <p:nvPr/>
        </p:nvSpPr>
        <p:spPr>
          <a:xfrm>
            <a:off x="4509678" y="2418955"/>
            <a:ext cx="3951604" cy="0"/>
          </a:xfrm>
          <a:custGeom>
            <a:avLst/>
            <a:gdLst/>
            <a:ahLst/>
            <a:cxnLst/>
            <a:rect l="l" t="t" r="r" b="b"/>
            <a:pathLst>
              <a:path w="3951604">
                <a:moveTo>
                  <a:pt x="0" y="1"/>
                </a:moveTo>
                <a:lnTo>
                  <a:pt x="3951288" y="0"/>
                </a:lnTo>
              </a:path>
            </a:pathLst>
          </a:custGeom>
          <a:ln w="19050">
            <a:solidFill>
              <a:srgbClr val="000000"/>
            </a:solidFill>
          </a:ln>
        </p:spPr>
        <p:txBody>
          <a:bodyPr wrap="square" lIns="0" tIns="0" rIns="0" bIns="0" rtlCol="0"/>
          <a:lstStyle/>
          <a:p>
            <a:endParaRPr/>
          </a:p>
        </p:txBody>
      </p:sp>
      <p:sp>
        <p:nvSpPr>
          <p:cNvPr id="35" name="object 35"/>
          <p:cNvSpPr/>
          <p:nvPr/>
        </p:nvSpPr>
        <p:spPr>
          <a:xfrm>
            <a:off x="6455952" y="2422131"/>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36" name="object 36"/>
          <p:cNvSpPr/>
          <p:nvPr/>
        </p:nvSpPr>
        <p:spPr>
          <a:xfrm>
            <a:off x="4490628" y="2933305"/>
            <a:ext cx="3951604" cy="0"/>
          </a:xfrm>
          <a:custGeom>
            <a:avLst/>
            <a:gdLst/>
            <a:ahLst/>
            <a:cxnLst/>
            <a:rect l="l" t="t" r="r" b="b"/>
            <a:pathLst>
              <a:path w="3951604">
                <a:moveTo>
                  <a:pt x="0" y="1"/>
                </a:moveTo>
                <a:lnTo>
                  <a:pt x="3951288" y="0"/>
                </a:lnTo>
              </a:path>
            </a:pathLst>
          </a:custGeom>
          <a:ln w="19050">
            <a:solidFill>
              <a:srgbClr val="000000"/>
            </a:solidFill>
          </a:ln>
        </p:spPr>
        <p:txBody>
          <a:bodyPr wrap="square" lIns="0" tIns="0" rIns="0" bIns="0" rtlCol="0"/>
          <a:lstStyle/>
          <a:p>
            <a:endParaRPr/>
          </a:p>
        </p:txBody>
      </p:sp>
      <p:sp>
        <p:nvSpPr>
          <p:cNvPr id="37" name="object 37"/>
          <p:cNvSpPr txBox="1"/>
          <p:nvPr/>
        </p:nvSpPr>
        <p:spPr>
          <a:xfrm>
            <a:off x="5674903" y="2361691"/>
            <a:ext cx="609600" cy="568325"/>
          </a:xfrm>
          <a:prstGeom prst="rect">
            <a:avLst/>
          </a:prstGeom>
        </p:spPr>
        <p:txBody>
          <a:bodyPr vert="horz" wrap="square" lIns="0" tIns="26670" rIns="0" bIns="0" rtlCol="0">
            <a:spAutoFit/>
          </a:bodyPr>
          <a:lstStyle/>
          <a:p>
            <a:pPr marL="88900" marR="5080" indent="-76200">
              <a:lnSpc>
                <a:spcPts val="2110"/>
              </a:lnSpc>
              <a:spcBef>
                <a:spcPts val="210"/>
              </a:spcBef>
            </a:pPr>
            <a:r>
              <a:rPr sz="1800" spc="-5">
                <a:latin typeface="Arial"/>
                <a:cs typeface="Arial"/>
              </a:rPr>
              <a:t>upper  </a:t>
            </a:r>
            <a:r>
              <a:rPr sz="1800">
                <a:latin typeface="Arial"/>
                <a:cs typeface="Arial"/>
              </a:rPr>
              <a:t>l</a:t>
            </a:r>
            <a:r>
              <a:rPr sz="1800" spc="-5">
                <a:latin typeface="Arial"/>
                <a:cs typeface="Arial"/>
              </a:rPr>
              <a:t>a</a:t>
            </a:r>
            <a:r>
              <a:rPr sz="1800">
                <a:latin typeface="Arial"/>
                <a:cs typeface="Arial"/>
              </a:rPr>
              <a:t>y</a:t>
            </a:r>
            <a:r>
              <a:rPr sz="1800" spc="-5">
                <a:latin typeface="Arial"/>
                <a:cs typeface="Arial"/>
              </a:rPr>
              <a:t>e</a:t>
            </a:r>
            <a:r>
              <a:rPr sz="1800">
                <a:latin typeface="Arial"/>
                <a:cs typeface="Arial"/>
              </a:rPr>
              <a:t>r</a:t>
            </a:r>
          </a:p>
        </p:txBody>
      </p:sp>
      <p:sp>
        <p:nvSpPr>
          <p:cNvPr id="38" name="object 38"/>
          <p:cNvSpPr/>
          <p:nvPr/>
        </p:nvSpPr>
        <p:spPr>
          <a:xfrm>
            <a:off x="5503452" y="2431656"/>
            <a:ext cx="0" cy="506730"/>
          </a:xfrm>
          <a:custGeom>
            <a:avLst/>
            <a:gdLst/>
            <a:ahLst/>
            <a:cxnLst/>
            <a:rect l="l" t="t" r="r" b="b"/>
            <a:pathLst>
              <a:path h="506730">
                <a:moveTo>
                  <a:pt x="1" y="506412"/>
                </a:moveTo>
                <a:lnTo>
                  <a:pt x="0" y="0"/>
                </a:lnTo>
              </a:path>
            </a:pathLst>
          </a:custGeom>
          <a:ln w="19050">
            <a:solidFill>
              <a:srgbClr val="000000"/>
            </a:solidFill>
          </a:ln>
        </p:spPr>
        <p:txBody>
          <a:bodyPr wrap="square" lIns="0" tIns="0" rIns="0" bIns="0" rtlCol="0"/>
          <a:lstStyle/>
          <a:p>
            <a:endParaRPr/>
          </a:p>
        </p:txBody>
      </p:sp>
      <p:sp>
        <p:nvSpPr>
          <p:cNvPr id="39" name="object 39"/>
          <p:cNvSpPr txBox="1"/>
          <p:nvPr/>
        </p:nvSpPr>
        <p:spPr>
          <a:xfrm>
            <a:off x="5339941" y="3489452"/>
            <a:ext cx="22866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destination IP</a:t>
            </a:r>
            <a:r>
              <a:rPr sz="1800" spc="-60">
                <a:latin typeface="Arial"/>
                <a:cs typeface="Arial"/>
              </a:rPr>
              <a:t> </a:t>
            </a:r>
            <a:r>
              <a:rPr sz="1800" spc="-5">
                <a:latin typeface="Arial"/>
                <a:cs typeface="Arial"/>
              </a:rPr>
              <a:t>address</a:t>
            </a:r>
            <a:endParaRPr sz="1800">
              <a:latin typeface="Arial"/>
              <a:cs typeface="Arial"/>
            </a:endParaRPr>
          </a:p>
        </p:txBody>
      </p:sp>
      <p:sp>
        <p:nvSpPr>
          <p:cNvPr id="40" name="object 40"/>
          <p:cNvSpPr txBox="1"/>
          <p:nvPr/>
        </p:nvSpPr>
        <p:spPr>
          <a:xfrm>
            <a:off x="5682841" y="3955795"/>
            <a:ext cx="1524000"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options </a:t>
            </a:r>
            <a:r>
              <a:rPr sz="1800">
                <a:latin typeface="Arial"/>
                <a:cs typeface="Arial"/>
              </a:rPr>
              <a:t>(if</a:t>
            </a:r>
            <a:r>
              <a:rPr sz="1800" spc="-80">
                <a:latin typeface="Arial"/>
                <a:cs typeface="Arial"/>
              </a:rPr>
              <a:t> </a:t>
            </a:r>
            <a:r>
              <a:rPr sz="1800" spc="-5">
                <a:latin typeface="Arial"/>
                <a:cs typeface="Arial"/>
              </a:rPr>
              <a:t>any)</a:t>
            </a:r>
            <a:endParaRPr sz="1800">
              <a:latin typeface="Arial"/>
              <a:cs typeface="Arial"/>
            </a:endParaRPr>
          </a:p>
        </p:txBody>
      </p:sp>
      <p:sp>
        <p:nvSpPr>
          <p:cNvPr id="41" name="object 41"/>
          <p:cNvSpPr/>
          <p:nvPr/>
        </p:nvSpPr>
        <p:spPr>
          <a:xfrm>
            <a:off x="4016137" y="1490262"/>
            <a:ext cx="628650" cy="0"/>
          </a:xfrm>
          <a:custGeom>
            <a:avLst/>
            <a:gdLst/>
            <a:ahLst/>
            <a:cxnLst/>
            <a:rect l="l" t="t" r="r" b="b"/>
            <a:pathLst>
              <a:path w="628650">
                <a:moveTo>
                  <a:pt x="0" y="1"/>
                </a:moveTo>
                <a:lnTo>
                  <a:pt x="628479" y="0"/>
                </a:lnTo>
              </a:path>
            </a:pathLst>
          </a:custGeom>
          <a:ln w="19050">
            <a:solidFill>
              <a:srgbClr val="C00000"/>
            </a:solidFill>
          </a:ln>
        </p:spPr>
        <p:txBody>
          <a:bodyPr wrap="square" lIns="0" tIns="0" rIns="0" bIns="0" rtlCol="0"/>
          <a:lstStyle/>
          <a:p>
            <a:endParaRPr/>
          </a:p>
        </p:txBody>
      </p:sp>
      <p:sp>
        <p:nvSpPr>
          <p:cNvPr id="42" name="object 42"/>
          <p:cNvSpPr txBox="1"/>
          <p:nvPr/>
        </p:nvSpPr>
        <p:spPr>
          <a:xfrm>
            <a:off x="627726" y="1209548"/>
            <a:ext cx="3361690" cy="739140"/>
          </a:xfrm>
          <a:prstGeom prst="rect">
            <a:avLst/>
          </a:prstGeom>
        </p:spPr>
        <p:txBody>
          <a:bodyPr vert="horz" wrap="square" lIns="0" tIns="94615" rIns="0" bIns="0" rtlCol="0">
            <a:spAutoFit/>
          </a:bodyPr>
          <a:lstStyle/>
          <a:p>
            <a:pPr marR="5080" algn="r">
              <a:lnSpc>
                <a:spcPct val="100000"/>
              </a:lnSpc>
              <a:spcBef>
                <a:spcPts val="745"/>
              </a:spcBef>
            </a:pPr>
            <a:r>
              <a:rPr sz="1800" spc="-5">
                <a:latin typeface="Arial"/>
                <a:cs typeface="Arial"/>
              </a:rPr>
              <a:t>IP protocol version number </a:t>
            </a:r>
            <a:r>
              <a:rPr sz="1400" spc="-5">
                <a:solidFill>
                  <a:srgbClr val="FF0000"/>
                </a:solidFill>
                <a:latin typeface="Arial"/>
                <a:cs typeface="Arial"/>
              </a:rPr>
              <a:t>(4</a:t>
            </a:r>
            <a:r>
              <a:rPr sz="1400" spc="-25">
                <a:solidFill>
                  <a:srgbClr val="FF0000"/>
                </a:solidFill>
                <a:latin typeface="Arial"/>
                <a:cs typeface="Arial"/>
              </a:rPr>
              <a:t> </a:t>
            </a:r>
            <a:r>
              <a:rPr sz="1400" spc="-5">
                <a:solidFill>
                  <a:srgbClr val="FF0000"/>
                </a:solidFill>
                <a:latin typeface="Arial"/>
                <a:cs typeface="Arial"/>
              </a:rPr>
              <a:t>bits)</a:t>
            </a:r>
            <a:endParaRPr sz="1400">
              <a:latin typeface="Arial"/>
              <a:cs typeface="Arial"/>
            </a:endParaRPr>
          </a:p>
          <a:p>
            <a:pPr marR="19050" algn="r">
              <a:lnSpc>
                <a:spcPct val="100000"/>
              </a:lnSpc>
              <a:spcBef>
                <a:spcPts val="650"/>
              </a:spcBef>
            </a:pPr>
            <a:r>
              <a:rPr sz="1800" spc="-5">
                <a:latin typeface="Arial"/>
                <a:cs typeface="Arial"/>
              </a:rPr>
              <a:t>header length(bytes) </a:t>
            </a:r>
            <a:r>
              <a:rPr sz="1400" spc="-5">
                <a:solidFill>
                  <a:srgbClr val="FF0000"/>
                </a:solidFill>
                <a:latin typeface="Arial"/>
                <a:cs typeface="Arial"/>
              </a:rPr>
              <a:t>(4</a:t>
            </a:r>
            <a:r>
              <a:rPr sz="1400" spc="-50">
                <a:solidFill>
                  <a:srgbClr val="FF0000"/>
                </a:solidFill>
                <a:latin typeface="Arial"/>
                <a:cs typeface="Arial"/>
              </a:rPr>
              <a:t> </a:t>
            </a:r>
            <a:r>
              <a:rPr sz="1400" spc="-5">
                <a:solidFill>
                  <a:srgbClr val="FF0000"/>
                </a:solidFill>
                <a:latin typeface="Arial"/>
                <a:cs typeface="Arial"/>
              </a:rPr>
              <a:t>bits)</a:t>
            </a:r>
            <a:endParaRPr sz="1400">
              <a:latin typeface="Arial"/>
              <a:cs typeface="Arial"/>
            </a:endParaRPr>
          </a:p>
        </p:txBody>
      </p:sp>
      <p:sp>
        <p:nvSpPr>
          <p:cNvPr id="43" name="object 43"/>
          <p:cNvSpPr/>
          <p:nvPr/>
        </p:nvSpPr>
        <p:spPr>
          <a:xfrm>
            <a:off x="4031890" y="1788721"/>
            <a:ext cx="995680" cy="0"/>
          </a:xfrm>
          <a:custGeom>
            <a:avLst/>
            <a:gdLst/>
            <a:ahLst/>
            <a:cxnLst/>
            <a:rect l="l" t="t" r="r" b="b"/>
            <a:pathLst>
              <a:path w="995679">
                <a:moveTo>
                  <a:pt x="0" y="1"/>
                </a:moveTo>
                <a:lnTo>
                  <a:pt x="995313" y="0"/>
                </a:lnTo>
              </a:path>
            </a:pathLst>
          </a:custGeom>
          <a:ln w="19050">
            <a:solidFill>
              <a:srgbClr val="C00000"/>
            </a:solidFill>
          </a:ln>
        </p:spPr>
        <p:txBody>
          <a:bodyPr wrap="square" lIns="0" tIns="0" rIns="0" bIns="0" rtlCol="0"/>
          <a:lstStyle/>
          <a:p>
            <a:endParaRPr/>
          </a:p>
        </p:txBody>
      </p:sp>
      <p:sp>
        <p:nvSpPr>
          <p:cNvPr id="44" name="object 44"/>
          <p:cNvSpPr txBox="1"/>
          <p:nvPr/>
        </p:nvSpPr>
        <p:spPr>
          <a:xfrm>
            <a:off x="303753" y="3632707"/>
            <a:ext cx="3825240"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upper layer protocol </a:t>
            </a:r>
            <a:r>
              <a:rPr sz="1600" spc="-5">
                <a:latin typeface="Arial"/>
                <a:cs typeface="Arial"/>
              </a:rPr>
              <a:t>(e.g., TCP or</a:t>
            </a:r>
            <a:r>
              <a:rPr sz="1600" spc="15">
                <a:latin typeface="Arial"/>
                <a:cs typeface="Arial"/>
              </a:rPr>
              <a:t> </a:t>
            </a:r>
            <a:r>
              <a:rPr sz="1600" spc="-10">
                <a:latin typeface="Arial"/>
                <a:cs typeface="Arial"/>
              </a:rPr>
              <a:t>UDP)</a:t>
            </a:r>
            <a:endParaRPr sz="1600">
              <a:latin typeface="Arial"/>
              <a:cs typeface="Arial"/>
            </a:endParaRPr>
          </a:p>
        </p:txBody>
      </p:sp>
      <p:sp>
        <p:nvSpPr>
          <p:cNvPr id="45" name="object 45"/>
          <p:cNvSpPr/>
          <p:nvPr/>
        </p:nvSpPr>
        <p:spPr>
          <a:xfrm>
            <a:off x="4163602" y="2720857"/>
            <a:ext cx="1504950" cy="1066800"/>
          </a:xfrm>
          <a:custGeom>
            <a:avLst/>
            <a:gdLst/>
            <a:ahLst/>
            <a:cxnLst/>
            <a:rect l="l" t="t" r="r" b="b"/>
            <a:pathLst>
              <a:path w="1504950" h="1066800">
                <a:moveTo>
                  <a:pt x="0" y="1066801"/>
                </a:moveTo>
                <a:lnTo>
                  <a:pt x="1504951" y="0"/>
                </a:lnTo>
              </a:path>
            </a:pathLst>
          </a:custGeom>
          <a:ln w="19050">
            <a:solidFill>
              <a:srgbClr val="C00000"/>
            </a:solidFill>
          </a:ln>
        </p:spPr>
        <p:txBody>
          <a:bodyPr wrap="square" lIns="0" tIns="0" rIns="0" bIns="0" rtlCol="0"/>
          <a:lstStyle/>
          <a:p>
            <a:endParaRPr/>
          </a:p>
        </p:txBody>
      </p:sp>
      <p:sp>
        <p:nvSpPr>
          <p:cNvPr id="46" name="object 46"/>
          <p:cNvSpPr txBox="1"/>
          <p:nvPr/>
        </p:nvSpPr>
        <p:spPr>
          <a:xfrm>
            <a:off x="8839738" y="1294891"/>
            <a:ext cx="1486535" cy="299720"/>
          </a:xfrm>
          <a:prstGeom prst="rect">
            <a:avLst/>
          </a:prstGeom>
        </p:spPr>
        <p:txBody>
          <a:bodyPr vert="horz" wrap="square" lIns="0" tIns="12700" rIns="0" bIns="0" rtlCol="0">
            <a:spAutoFit/>
          </a:bodyPr>
          <a:lstStyle/>
          <a:p>
            <a:pPr marL="12700">
              <a:lnSpc>
                <a:spcPct val="100000"/>
              </a:lnSpc>
              <a:spcBef>
                <a:spcPts val="100"/>
              </a:spcBef>
            </a:pPr>
            <a:r>
              <a:rPr sz="1800">
                <a:latin typeface="Arial"/>
                <a:cs typeface="Arial"/>
              </a:rPr>
              <a:t>total</a:t>
            </a:r>
            <a:r>
              <a:rPr sz="1800" spc="-75">
                <a:latin typeface="Arial"/>
                <a:cs typeface="Arial"/>
              </a:rPr>
              <a:t> </a:t>
            </a:r>
            <a:r>
              <a:rPr sz="1800" spc="-5">
                <a:latin typeface="Arial"/>
                <a:cs typeface="Arial"/>
              </a:rPr>
              <a:t>datagram</a:t>
            </a:r>
            <a:endParaRPr sz="1800">
              <a:latin typeface="Arial"/>
              <a:cs typeface="Arial"/>
            </a:endParaRPr>
          </a:p>
        </p:txBody>
      </p:sp>
      <p:sp>
        <p:nvSpPr>
          <p:cNvPr id="47" name="object 47"/>
          <p:cNvSpPr/>
          <p:nvPr/>
        </p:nvSpPr>
        <p:spPr>
          <a:xfrm>
            <a:off x="8083136" y="1733156"/>
            <a:ext cx="681355" cy="0"/>
          </a:xfrm>
          <a:custGeom>
            <a:avLst/>
            <a:gdLst/>
            <a:ahLst/>
            <a:cxnLst/>
            <a:rect l="l" t="t" r="r" b="b"/>
            <a:pathLst>
              <a:path w="681354">
                <a:moveTo>
                  <a:pt x="681037" y="0"/>
                </a:moveTo>
                <a:lnTo>
                  <a:pt x="0" y="1"/>
                </a:lnTo>
              </a:path>
            </a:pathLst>
          </a:custGeom>
          <a:ln w="19050">
            <a:solidFill>
              <a:srgbClr val="C00000"/>
            </a:solidFill>
          </a:ln>
        </p:spPr>
        <p:txBody>
          <a:bodyPr wrap="square" lIns="0" tIns="0" rIns="0" bIns="0" rtlCol="0"/>
          <a:lstStyle/>
          <a:p>
            <a:endParaRPr/>
          </a:p>
        </p:txBody>
      </p:sp>
      <p:sp>
        <p:nvSpPr>
          <p:cNvPr id="48" name="object 48"/>
          <p:cNvSpPr txBox="1"/>
          <p:nvPr/>
        </p:nvSpPr>
        <p:spPr>
          <a:xfrm>
            <a:off x="2383383" y="2017267"/>
            <a:ext cx="1715135" cy="535940"/>
          </a:xfrm>
          <a:prstGeom prst="rect">
            <a:avLst/>
          </a:prstGeom>
        </p:spPr>
        <p:txBody>
          <a:bodyPr vert="horz" wrap="square" lIns="0" tIns="12700" rIns="0" bIns="0" rtlCol="0">
            <a:spAutoFit/>
          </a:bodyPr>
          <a:lstStyle/>
          <a:p>
            <a:pPr marL="12700">
              <a:lnSpc>
                <a:spcPts val="2130"/>
              </a:lnSpc>
              <a:spcBef>
                <a:spcPts val="100"/>
              </a:spcBef>
            </a:pPr>
            <a:r>
              <a:rPr sz="1800" spc="-5">
                <a:latin typeface="Arial"/>
                <a:cs typeface="Arial"/>
              </a:rPr>
              <a:t>“type” of</a:t>
            </a:r>
            <a:r>
              <a:rPr sz="1800" spc="-45">
                <a:latin typeface="Arial"/>
                <a:cs typeface="Arial"/>
              </a:rPr>
              <a:t> </a:t>
            </a:r>
            <a:r>
              <a:rPr sz="1800" spc="-5">
                <a:latin typeface="Arial"/>
                <a:cs typeface="Arial"/>
              </a:rPr>
              <a:t>service:</a:t>
            </a:r>
            <a:endParaRPr sz="1800">
              <a:latin typeface="Arial"/>
              <a:cs typeface="Arial"/>
            </a:endParaRPr>
          </a:p>
          <a:p>
            <a:pPr marL="298450" indent="-165100">
              <a:lnSpc>
                <a:spcPts val="1889"/>
              </a:lnSpc>
              <a:buClr>
                <a:srgbClr val="0000A8"/>
              </a:buClr>
              <a:buFont typeface="Wingdings"/>
              <a:buChar char=""/>
              <a:tabLst>
                <a:tab pos="298450" algn="l"/>
              </a:tabLst>
            </a:pPr>
            <a:r>
              <a:rPr sz="1600" spc="-5">
                <a:latin typeface="Arial"/>
                <a:cs typeface="Arial"/>
              </a:rPr>
              <a:t>diffserv (0:5)</a:t>
            </a:r>
            <a:endParaRPr sz="1600">
              <a:latin typeface="Arial"/>
              <a:cs typeface="Arial"/>
            </a:endParaRPr>
          </a:p>
        </p:txBody>
      </p:sp>
      <p:sp>
        <p:nvSpPr>
          <p:cNvPr id="49" name="object 49"/>
          <p:cNvSpPr txBox="1"/>
          <p:nvPr/>
        </p:nvSpPr>
        <p:spPr>
          <a:xfrm>
            <a:off x="2504033" y="2524252"/>
            <a:ext cx="1094105" cy="269240"/>
          </a:xfrm>
          <a:prstGeom prst="rect">
            <a:avLst/>
          </a:prstGeom>
        </p:spPr>
        <p:txBody>
          <a:bodyPr vert="horz" wrap="square" lIns="0" tIns="12700" rIns="0" bIns="0" rtlCol="0">
            <a:spAutoFit/>
          </a:bodyPr>
          <a:lstStyle/>
          <a:p>
            <a:pPr marL="177800" indent="-165100">
              <a:lnSpc>
                <a:spcPct val="100000"/>
              </a:lnSpc>
              <a:spcBef>
                <a:spcPts val="100"/>
              </a:spcBef>
              <a:buClr>
                <a:srgbClr val="0000A8"/>
              </a:buClr>
              <a:buFont typeface="Wingdings"/>
              <a:buChar char=""/>
              <a:tabLst>
                <a:tab pos="177800" algn="l"/>
              </a:tabLst>
            </a:pPr>
            <a:r>
              <a:rPr sz="1600" spc="-5">
                <a:latin typeface="Arial"/>
                <a:cs typeface="Arial"/>
              </a:rPr>
              <a:t>ECN</a:t>
            </a:r>
            <a:r>
              <a:rPr sz="1600" spc="-60">
                <a:latin typeface="Arial"/>
                <a:cs typeface="Arial"/>
              </a:rPr>
              <a:t> </a:t>
            </a:r>
            <a:r>
              <a:rPr sz="1600" spc="-5">
                <a:latin typeface="Arial"/>
                <a:cs typeface="Arial"/>
              </a:rPr>
              <a:t>(6:7)</a:t>
            </a:r>
            <a:endParaRPr sz="1600">
              <a:latin typeface="Arial"/>
              <a:cs typeface="Arial"/>
            </a:endParaRPr>
          </a:p>
        </p:txBody>
      </p:sp>
      <p:sp>
        <p:nvSpPr>
          <p:cNvPr id="50" name="object 50"/>
          <p:cNvSpPr/>
          <p:nvPr/>
        </p:nvSpPr>
        <p:spPr>
          <a:xfrm>
            <a:off x="4131857" y="1669664"/>
            <a:ext cx="1551305" cy="508000"/>
          </a:xfrm>
          <a:custGeom>
            <a:avLst/>
            <a:gdLst/>
            <a:ahLst/>
            <a:cxnLst/>
            <a:rect l="l" t="t" r="r" b="b"/>
            <a:pathLst>
              <a:path w="1551304" h="508000">
                <a:moveTo>
                  <a:pt x="0" y="508002"/>
                </a:moveTo>
                <a:lnTo>
                  <a:pt x="1550988" y="0"/>
                </a:lnTo>
              </a:path>
            </a:pathLst>
          </a:custGeom>
          <a:ln w="19050">
            <a:solidFill>
              <a:srgbClr val="C00000"/>
            </a:solidFill>
          </a:ln>
        </p:spPr>
        <p:txBody>
          <a:bodyPr wrap="square" lIns="0" tIns="0" rIns="0" bIns="0" rtlCol="0"/>
          <a:lstStyle/>
          <a:p>
            <a:endParaRPr/>
          </a:p>
        </p:txBody>
      </p:sp>
      <p:sp>
        <p:nvSpPr>
          <p:cNvPr id="51" name="object 51"/>
          <p:cNvSpPr/>
          <p:nvPr/>
        </p:nvSpPr>
        <p:spPr>
          <a:xfrm>
            <a:off x="6825840" y="2064945"/>
            <a:ext cx="1949450" cy="281305"/>
          </a:xfrm>
          <a:custGeom>
            <a:avLst/>
            <a:gdLst/>
            <a:ahLst/>
            <a:cxnLst/>
            <a:rect l="l" t="t" r="r" b="b"/>
            <a:pathLst>
              <a:path w="1949450" h="281305">
                <a:moveTo>
                  <a:pt x="1949450" y="0"/>
                </a:moveTo>
                <a:lnTo>
                  <a:pt x="0" y="280988"/>
                </a:lnTo>
              </a:path>
            </a:pathLst>
          </a:custGeom>
          <a:ln w="19050">
            <a:solidFill>
              <a:srgbClr val="C00000"/>
            </a:solidFill>
          </a:ln>
        </p:spPr>
        <p:txBody>
          <a:bodyPr wrap="square" lIns="0" tIns="0" rIns="0" bIns="0" rtlCol="0"/>
          <a:lstStyle/>
          <a:p>
            <a:endParaRPr/>
          </a:p>
        </p:txBody>
      </p:sp>
      <p:sp>
        <p:nvSpPr>
          <p:cNvPr id="52" name="object 52"/>
          <p:cNvSpPr/>
          <p:nvPr/>
        </p:nvSpPr>
        <p:spPr>
          <a:xfrm>
            <a:off x="8187916" y="2050657"/>
            <a:ext cx="605155" cy="3175"/>
          </a:xfrm>
          <a:custGeom>
            <a:avLst/>
            <a:gdLst/>
            <a:ahLst/>
            <a:cxnLst/>
            <a:rect l="l" t="t" r="r" b="b"/>
            <a:pathLst>
              <a:path w="605154" h="3175">
                <a:moveTo>
                  <a:pt x="604838" y="3175"/>
                </a:moveTo>
                <a:lnTo>
                  <a:pt x="0" y="0"/>
                </a:lnTo>
              </a:path>
            </a:pathLst>
          </a:custGeom>
          <a:ln w="19050">
            <a:solidFill>
              <a:srgbClr val="C00000"/>
            </a:solidFill>
          </a:ln>
        </p:spPr>
        <p:txBody>
          <a:bodyPr wrap="square" lIns="0" tIns="0" rIns="0" bIns="0" rtlCol="0"/>
          <a:lstStyle/>
          <a:p>
            <a:endParaRPr/>
          </a:p>
        </p:txBody>
      </p:sp>
      <p:sp>
        <p:nvSpPr>
          <p:cNvPr id="53" name="object 53"/>
          <p:cNvSpPr/>
          <p:nvPr/>
        </p:nvSpPr>
        <p:spPr>
          <a:xfrm>
            <a:off x="6311491" y="2058595"/>
            <a:ext cx="2468880" cy="163830"/>
          </a:xfrm>
          <a:custGeom>
            <a:avLst/>
            <a:gdLst/>
            <a:ahLst/>
            <a:cxnLst/>
            <a:rect l="l" t="t" r="r" b="b"/>
            <a:pathLst>
              <a:path w="2468879" h="163830">
                <a:moveTo>
                  <a:pt x="2468563" y="0"/>
                </a:moveTo>
                <a:lnTo>
                  <a:pt x="0" y="163513"/>
                </a:lnTo>
              </a:path>
            </a:pathLst>
          </a:custGeom>
          <a:ln w="19050">
            <a:solidFill>
              <a:srgbClr val="C00000"/>
            </a:solidFill>
          </a:ln>
        </p:spPr>
        <p:txBody>
          <a:bodyPr wrap="square" lIns="0" tIns="0" rIns="0" bIns="0" rtlCol="0"/>
          <a:lstStyle/>
          <a:p>
            <a:endParaRPr/>
          </a:p>
        </p:txBody>
      </p:sp>
      <p:sp>
        <p:nvSpPr>
          <p:cNvPr id="54" name="object 54"/>
          <p:cNvSpPr txBox="1"/>
          <p:nvPr/>
        </p:nvSpPr>
        <p:spPr>
          <a:xfrm>
            <a:off x="1411791" y="2949955"/>
            <a:ext cx="2680335" cy="535940"/>
          </a:xfrm>
          <a:prstGeom prst="rect">
            <a:avLst/>
          </a:prstGeom>
        </p:spPr>
        <p:txBody>
          <a:bodyPr vert="horz" wrap="square" lIns="0" tIns="12700" rIns="0" bIns="0" rtlCol="0">
            <a:spAutoFit/>
          </a:bodyPr>
          <a:lstStyle/>
          <a:p>
            <a:pPr marL="12700">
              <a:lnSpc>
                <a:spcPts val="2130"/>
              </a:lnSpc>
              <a:spcBef>
                <a:spcPts val="100"/>
              </a:spcBef>
            </a:pPr>
            <a:r>
              <a:rPr sz="1800" spc="-5">
                <a:latin typeface="Arial"/>
                <a:cs typeface="Arial"/>
              </a:rPr>
              <a:t>TTL: remaining  max</a:t>
            </a:r>
            <a:r>
              <a:rPr sz="1800" spc="-45">
                <a:latin typeface="Arial"/>
                <a:cs typeface="Arial"/>
              </a:rPr>
              <a:t> </a:t>
            </a:r>
            <a:r>
              <a:rPr sz="1800" spc="-5">
                <a:latin typeface="Arial"/>
                <a:cs typeface="Arial"/>
              </a:rPr>
              <a:t>hops</a:t>
            </a:r>
            <a:endParaRPr sz="1800">
              <a:latin typeface="Arial"/>
              <a:cs typeface="Arial"/>
            </a:endParaRPr>
          </a:p>
          <a:p>
            <a:pPr marL="31750">
              <a:lnSpc>
                <a:spcPts val="1889"/>
              </a:lnSpc>
            </a:pPr>
            <a:r>
              <a:rPr sz="1600" spc="-5">
                <a:latin typeface="Arial"/>
                <a:cs typeface="Arial"/>
              </a:rPr>
              <a:t>(decremented at each router)</a:t>
            </a:r>
            <a:endParaRPr sz="1600">
              <a:latin typeface="Arial"/>
              <a:cs typeface="Arial"/>
            </a:endParaRPr>
          </a:p>
        </p:txBody>
      </p:sp>
      <p:sp>
        <p:nvSpPr>
          <p:cNvPr id="55" name="object 55"/>
          <p:cNvSpPr/>
          <p:nvPr/>
        </p:nvSpPr>
        <p:spPr>
          <a:xfrm>
            <a:off x="4131816" y="2809793"/>
            <a:ext cx="611505" cy="440055"/>
          </a:xfrm>
          <a:custGeom>
            <a:avLst/>
            <a:gdLst/>
            <a:ahLst/>
            <a:cxnLst/>
            <a:rect l="l" t="t" r="r" b="b"/>
            <a:pathLst>
              <a:path w="611504" h="440055">
                <a:moveTo>
                  <a:pt x="0" y="439738"/>
                </a:moveTo>
                <a:lnTo>
                  <a:pt x="611188" y="0"/>
                </a:lnTo>
              </a:path>
            </a:pathLst>
          </a:custGeom>
          <a:ln w="19050">
            <a:solidFill>
              <a:srgbClr val="C00000"/>
            </a:solidFill>
          </a:ln>
        </p:spPr>
        <p:txBody>
          <a:bodyPr wrap="square" lIns="0" tIns="0" rIns="0" bIns="0" rtlCol="0"/>
          <a:lstStyle/>
          <a:p>
            <a:endParaRPr/>
          </a:p>
        </p:txBody>
      </p:sp>
      <p:sp>
        <p:nvSpPr>
          <p:cNvPr id="56" name="object 56"/>
          <p:cNvSpPr txBox="1"/>
          <p:nvPr/>
        </p:nvSpPr>
        <p:spPr>
          <a:xfrm>
            <a:off x="1330352" y="4524755"/>
            <a:ext cx="2294890" cy="1577340"/>
          </a:xfrm>
          <a:prstGeom prst="rect">
            <a:avLst/>
          </a:prstGeom>
        </p:spPr>
        <p:txBody>
          <a:bodyPr vert="horz" wrap="square" lIns="0" tIns="12700" rIns="0" bIns="0" rtlCol="0">
            <a:spAutoFit/>
          </a:bodyPr>
          <a:lstStyle/>
          <a:p>
            <a:pPr marL="236854" indent="-224154">
              <a:lnSpc>
                <a:spcPct val="100000"/>
              </a:lnSpc>
              <a:spcBef>
                <a:spcPts val="100"/>
              </a:spcBef>
              <a:buClr>
                <a:srgbClr val="0000A3"/>
              </a:buClr>
              <a:buFont typeface="Wingdings"/>
              <a:buChar char=""/>
              <a:tabLst>
                <a:tab pos="236854" algn="l"/>
              </a:tabLst>
            </a:pPr>
            <a:r>
              <a:rPr sz="2000">
                <a:latin typeface="Arial"/>
                <a:cs typeface="Arial"/>
              </a:rPr>
              <a:t>20 </a:t>
            </a:r>
            <a:r>
              <a:rPr sz="2000" spc="-5">
                <a:latin typeface="Arial"/>
                <a:cs typeface="Arial"/>
              </a:rPr>
              <a:t>bytes </a:t>
            </a:r>
            <a:r>
              <a:rPr sz="2000">
                <a:latin typeface="Arial"/>
                <a:cs typeface="Arial"/>
              </a:rPr>
              <a:t>of</a:t>
            </a:r>
            <a:r>
              <a:rPr sz="2000" spc="-70">
                <a:latin typeface="Arial"/>
                <a:cs typeface="Arial"/>
              </a:rPr>
              <a:t> </a:t>
            </a:r>
            <a:r>
              <a:rPr sz="2000">
                <a:latin typeface="Arial"/>
                <a:cs typeface="Arial"/>
              </a:rPr>
              <a:t>TCP</a:t>
            </a:r>
          </a:p>
          <a:p>
            <a:pPr marL="236854" indent="-224154">
              <a:lnSpc>
                <a:spcPct val="100000"/>
              </a:lnSpc>
              <a:spcBef>
                <a:spcPts val="95"/>
              </a:spcBef>
              <a:buClr>
                <a:srgbClr val="0000A3"/>
              </a:buClr>
              <a:buFont typeface="Wingdings"/>
              <a:buChar char=""/>
              <a:tabLst>
                <a:tab pos="236854" algn="l"/>
              </a:tabLst>
            </a:pPr>
            <a:r>
              <a:rPr sz="2000">
                <a:latin typeface="Arial"/>
                <a:cs typeface="Arial"/>
              </a:rPr>
              <a:t>20 </a:t>
            </a:r>
            <a:r>
              <a:rPr sz="2000" spc="-5">
                <a:latin typeface="Arial"/>
                <a:cs typeface="Arial"/>
              </a:rPr>
              <a:t>bytes </a:t>
            </a:r>
            <a:r>
              <a:rPr sz="2000">
                <a:latin typeface="Arial"/>
                <a:cs typeface="Arial"/>
              </a:rPr>
              <a:t>of</a:t>
            </a:r>
            <a:r>
              <a:rPr sz="2000" spc="-55">
                <a:latin typeface="Arial"/>
                <a:cs typeface="Arial"/>
              </a:rPr>
              <a:t> </a:t>
            </a:r>
            <a:r>
              <a:rPr sz="2000" spc="-5">
                <a:latin typeface="Arial"/>
                <a:cs typeface="Arial"/>
              </a:rPr>
              <a:t>IP</a:t>
            </a:r>
            <a:endParaRPr sz="2000">
              <a:latin typeface="Arial"/>
              <a:cs typeface="Arial"/>
            </a:endParaRPr>
          </a:p>
          <a:p>
            <a:pPr marL="236220" marR="5080" indent="-224154">
              <a:lnSpc>
                <a:spcPct val="94000"/>
              </a:lnSpc>
              <a:spcBef>
                <a:spcPts val="550"/>
              </a:spcBef>
            </a:pPr>
            <a:r>
              <a:rPr sz="2000">
                <a:solidFill>
                  <a:srgbClr val="0000A3"/>
                </a:solidFill>
                <a:latin typeface="Wingdings"/>
                <a:cs typeface="Wingdings"/>
              </a:rPr>
              <a:t></a:t>
            </a:r>
            <a:r>
              <a:rPr sz="2000">
                <a:solidFill>
                  <a:srgbClr val="0000A3"/>
                </a:solidFill>
                <a:latin typeface="Times New Roman"/>
                <a:cs typeface="Times New Roman"/>
              </a:rPr>
              <a:t> </a:t>
            </a:r>
            <a:r>
              <a:rPr sz="2000">
                <a:latin typeface="Arial"/>
                <a:cs typeface="Arial"/>
              </a:rPr>
              <a:t>= 40 </a:t>
            </a:r>
            <a:r>
              <a:rPr sz="2000" spc="-5">
                <a:latin typeface="Arial"/>
                <a:cs typeface="Arial"/>
              </a:rPr>
              <a:t>bytes </a:t>
            </a:r>
            <a:r>
              <a:rPr sz="2000">
                <a:latin typeface="Arial"/>
                <a:cs typeface="Arial"/>
              </a:rPr>
              <a:t>+ app  layer </a:t>
            </a:r>
            <a:r>
              <a:rPr sz="2000" spc="-5">
                <a:latin typeface="Arial"/>
                <a:cs typeface="Arial"/>
              </a:rPr>
              <a:t>overhead</a:t>
            </a:r>
            <a:r>
              <a:rPr sz="2000" spc="-75">
                <a:latin typeface="Arial"/>
                <a:cs typeface="Arial"/>
              </a:rPr>
              <a:t> </a:t>
            </a:r>
            <a:r>
              <a:rPr sz="2000" spc="-5">
                <a:latin typeface="Arial"/>
                <a:cs typeface="Arial"/>
              </a:rPr>
              <a:t>for  TCP+IP</a:t>
            </a:r>
            <a:endParaRPr sz="2000">
              <a:latin typeface="Arial"/>
              <a:cs typeface="Arial"/>
            </a:endParaRPr>
          </a:p>
        </p:txBody>
      </p:sp>
      <p:sp>
        <p:nvSpPr>
          <p:cNvPr id="57" name="object 57"/>
          <p:cNvSpPr/>
          <p:nvPr/>
        </p:nvSpPr>
        <p:spPr>
          <a:xfrm>
            <a:off x="1115300" y="4340542"/>
            <a:ext cx="2683510" cy="1798955"/>
          </a:xfrm>
          <a:custGeom>
            <a:avLst/>
            <a:gdLst/>
            <a:ahLst/>
            <a:cxnLst/>
            <a:rect l="l" t="t" r="r" b="b"/>
            <a:pathLst>
              <a:path w="2683510" h="1798954">
                <a:moveTo>
                  <a:pt x="0" y="0"/>
                </a:moveTo>
                <a:lnTo>
                  <a:pt x="2683239" y="0"/>
                </a:lnTo>
                <a:lnTo>
                  <a:pt x="2683239" y="1798820"/>
                </a:lnTo>
                <a:lnTo>
                  <a:pt x="0" y="1798820"/>
                </a:lnTo>
                <a:lnTo>
                  <a:pt x="0" y="0"/>
                </a:lnTo>
                <a:close/>
              </a:path>
            </a:pathLst>
          </a:custGeom>
          <a:ln w="25400">
            <a:solidFill>
              <a:srgbClr val="C00000"/>
            </a:solidFill>
          </a:ln>
        </p:spPr>
        <p:txBody>
          <a:bodyPr wrap="square" lIns="0" tIns="0" rIns="0" bIns="0" rtlCol="0"/>
          <a:lstStyle/>
          <a:p>
            <a:endParaRPr/>
          </a:p>
        </p:txBody>
      </p:sp>
      <p:sp>
        <p:nvSpPr>
          <p:cNvPr id="58" name="object 58"/>
          <p:cNvSpPr/>
          <p:nvPr/>
        </p:nvSpPr>
        <p:spPr>
          <a:xfrm>
            <a:off x="1295181" y="4055729"/>
            <a:ext cx="1561465" cy="523240"/>
          </a:xfrm>
          <a:custGeom>
            <a:avLst/>
            <a:gdLst/>
            <a:ahLst/>
            <a:cxnLst/>
            <a:rect l="l" t="t" r="r" b="b"/>
            <a:pathLst>
              <a:path w="1561464" h="523239">
                <a:moveTo>
                  <a:pt x="0" y="0"/>
                </a:moveTo>
                <a:lnTo>
                  <a:pt x="1561325" y="0"/>
                </a:lnTo>
                <a:lnTo>
                  <a:pt x="1561325" y="523219"/>
                </a:lnTo>
                <a:lnTo>
                  <a:pt x="0" y="523219"/>
                </a:lnTo>
                <a:lnTo>
                  <a:pt x="0" y="0"/>
                </a:lnTo>
                <a:close/>
              </a:path>
            </a:pathLst>
          </a:custGeom>
          <a:solidFill>
            <a:srgbClr val="FFFFFF"/>
          </a:solidFill>
        </p:spPr>
        <p:txBody>
          <a:bodyPr wrap="square" lIns="0" tIns="0" rIns="0" bIns="0" rtlCol="0"/>
          <a:lstStyle/>
          <a:p>
            <a:endParaRPr/>
          </a:p>
        </p:txBody>
      </p:sp>
      <p:sp>
        <p:nvSpPr>
          <p:cNvPr id="59" name="object 59"/>
          <p:cNvSpPr txBox="1"/>
          <p:nvPr/>
        </p:nvSpPr>
        <p:spPr>
          <a:xfrm>
            <a:off x="1373921" y="4063491"/>
            <a:ext cx="1388110" cy="452120"/>
          </a:xfrm>
          <a:prstGeom prst="rect">
            <a:avLst/>
          </a:prstGeom>
        </p:spPr>
        <p:txBody>
          <a:bodyPr vert="horz" wrap="square" lIns="0" tIns="12700" rIns="0" bIns="0" rtlCol="0">
            <a:spAutoFit/>
          </a:bodyPr>
          <a:lstStyle/>
          <a:p>
            <a:pPr marL="12700">
              <a:lnSpc>
                <a:spcPct val="100000"/>
              </a:lnSpc>
              <a:spcBef>
                <a:spcPts val="100"/>
              </a:spcBef>
            </a:pPr>
            <a:r>
              <a:rPr sz="2800" spc="-15">
                <a:latin typeface="Calibri"/>
                <a:cs typeface="Calibri"/>
              </a:rPr>
              <a:t>o</a:t>
            </a:r>
            <a:r>
              <a:rPr sz="2800" spc="-35">
                <a:latin typeface="Calibri"/>
                <a:cs typeface="Calibri"/>
              </a:rPr>
              <a:t>v</a:t>
            </a:r>
            <a:r>
              <a:rPr sz="2800" spc="-10">
                <a:latin typeface="Calibri"/>
                <a:cs typeface="Calibri"/>
              </a:rPr>
              <a:t>e</a:t>
            </a:r>
            <a:r>
              <a:rPr sz="2800" spc="-5">
                <a:latin typeface="Calibri"/>
                <a:cs typeface="Calibri"/>
              </a:rPr>
              <a:t>r</a:t>
            </a:r>
            <a:r>
              <a:rPr sz="2800" spc="5">
                <a:latin typeface="Calibri"/>
                <a:cs typeface="Calibri"/>
              </a:rPr>
              <a:t>h</a:t>
            </a:r>
            <a:r>
              <a:rPr sz="2800" spc="-10">
                <a:latin typeface="Calibri"/>
                <a:cs typeface="Calibri"/>
              </a:rPr>
              <a:t>e</a:t>
            </a:r>
            <a:r>
              <a:rPr sz="2800" spc="-5">
                <a:latin typeface="Calibri"/>
                <a:cs typeface="Calibri"/>
              </a:rPr>
              <a:t>a</a:t>
            </a:r>
            <a:r>
              <a:rPr sz="2800">
                <a:latin typeface="Calibri"/>
                <a:cs typeface="Calibri"/>
              </a:rPr>
              <a:t>d</a:t>
            </a:r>
          </a:p>
        </p:txBody>
      </p:sp>
      <p:sp>
        <p:nvSpPr>
          <p:cNvPr id="60" name="object 60"/>
          <p:cNvSpPr txBox="1"/>
          <p:nvPr/>
        </p:nvSpPr>
        <p:spPr>
          <a:xfrm>
            <a:off x="8838496" y="4257547"/>
            <a:ext cx="11690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route</a:t>
            </a:r>
            <a:r>
              <a:rPr sz="1800" spc="-70">
                <a:latin typeface="Arial"/>
                <a:cs typeface="Arial"/>
              </a:rPr>
              <a:t> </a:t>
            </a:r>
            <a:r>
              <a:rPr sz="1800" spc="-5">
                <a:latin typeface="Arial"/>
                <a:cs typeface="Arial"/>
              </a:rPr>
              <a:t>taken</a:t>
            </a:r>
            <a:endParaRPr sz="1800">
              <a:latin typeface="Arial"/>
              <a:cs typeface="Arial"/>
            </a:endParaRPr>
          </a:p>
        </p:txBody>
      </p:sp>
      <p:sp>
        <p:nvSpPr>
          <p:cNvPr id="61" name="object 61"/>
          <p:cNvSpPr/>
          <p:nvPr/>
        </p:nvSpPr>
        <p:spPr>
          <a:xfrm>
            <a:off x="7700916" y="4151335"/>
            <a:ext cx="989965" cy="0"/>
          </a:xfrm>
          <a:custGeom>
            <a:avLst/>
            <a:gdLst/>
            <a:ahLst/>
            <a:cxnLst/>
            <a:rect l="l" t="t" r="r" b="b"/>
            <a:pathLst>
              <a:path w="989965">
                <a:moveTo>
                  <a:pt x="0" y="0"/>
                </a:moveTo>
                <a:lnTo>
                  <a:pt x="989350" y="1"/>
                </a:lnTo>
              </a:path>
            </a:pathLst>
          </a:custGeom>
          <a:ln w="19050">
            <a:solidFill>
              <a:srgbClr val="C00000"/>
            </a:solidFill>
          </a:ln>
        </p:spPr>
        <p:txBody>
          <a:bodyPr wrap="square" lIns="0" tIns="0" rIns="0" bIns="0" rtlCol="0"/>
          <a:lstStyle/>
          <a:p>
            <a:endParaRPr/>
          </a:p>
        </p:txBody>
      </p:sp>
      <p:sp>
        <p:nvSpPr>
          <p:cNvPr id="62" name="object 62"/>
          <p:cNvSpPr/>
          <p:nvPr/>
        </p:nvSpPr>
        <p:spPr>
          <a:xfrm>
            <a:off x="7720633" y="3187857"/>
            <a:ext cx="989965" cy="0"/>
          </a:xfrm>
          <a:custGeom>
            <a:avLst/>
            <a:gdLst/>
            <a:ahLst/>
            <a:cxnLst/>
            <a:rect l="l" t="t" r="r" b="b"/>
            <a:pathLst>
              <a:path w="989965">
                <a:moveTo>
                  <a:pt x="0" y="0"/>
                </a:moveTo>
                <a:lnTo>
                  <a:pt x="989350" y="1"/>
                </a:lnTo>
              </a:path>
            </a:pathLst>
          </a:custGeom>
          <a:ln w="19050">
            <a:solidFill>
              <a:srgbClr val="C00000"/>
            </a:solidFill>
          </a:ln>
        </p:spPr>
        <p:txBody>
          <a:bodyPr wrap="square" lIns="0" tIns="0" rIns="0" bIns="0" rtlCol="0"/>
          <a:lstStyle/>
          <a:p>
            <a:endParaRPr/>
          </a:p>
        </p:txBody>
      </p:sp>
      <p:sp>
        <p:nvSpPr>
          <p:cNvPr id="63" name="object 63"/>
          <p:cNvSpPr txBox="1"/>
          <p:nvPr/>
        </p:nvSpPr>
        <p:spPr>
          <a:xfrm>
            <a:off x="9310041" y="3539046"/>
            <a:ext cx="2439035" cy="740410"/>
          </a:xfrm>
          <a:prstGeom prst="rect">
            <a:avLst/>
          </a:prstGeom>
        </p:spPr>
        <p:txBody>
          <a:bodyPr vert="horz" wrap="square" lIns="0" tIns="0" rIns="0" bIns="0" rtlCol="0">
            <a:spAutoFit/>
          </a:bodyPr>
          <a:lstStyle/>
          <a:p>
            <a:pPr>
              <a:lnSpc>
                <a:spcPts val="1989"/>
              </a:lnSpc>
            </a:pPr>
            <a:r>
              <a:rPr sz="1800">
                <a:latin typeface="Arial"/>
                <a:cs typeface="Arial"/>
              </a:rPr>
              <a:t>it </a:t>
            </a:r>
            <a:r>
              <a:rPr sz="1800" spc="-5">
                <a:latin typeface="Arial"/>
                <a:cs typeface="Arial"/>
              </a:rPr>
              <a:t>destination IP</a:t>
            </a:r>
            <a:r>
              <a:rPr sz="1800" spc="-70">
                <a:latin typeface="Arial"/>
                <a:cs typeface="Arial"/>
              </a:rPr>
              <a:t> </a:t>
            </a:r>
            <a:r>
              <a:rPr sz="1800" spc="-5">
                <a:latin typeface="Arial"/>
                <a:cs typeface="Arial"/>
              </a:rPr>
              <a:t>address</a:t>
            </a:r>
            <a:endParaRPr sz="1800">
              <a:latin typeface="Arial"/>
              <a:cs typeface="Arial"/>
            </a:endParaRPr>
          </a:p>
          <a:p>
            <a:pPr marL="48895">
              <a:lnSpc>
                <a:spcPct val="100000"/>
              </a:lnSpc>
              <a:spcBef>
                <a:spcPts val="1655"/>
              </a:spcBef>
            </a:pPr>
            <a:r>
              <a:rPr sz="1800" spc="-5">
                <a:latin typeface="Arial"/>
                <a:cs typeface="Arial"/>
              </a:rPr>
              <a:t>timestamp,</a:t>
            </a:r>
            <a:r>
              <a:rPr sz="1800" spc="-15">
                <a:latin typeface="Arial"/>
                <a:cs typeface="Arial"/>
              </a:rPr>
              <a:t> </a:t>
            </a:r>
            <a:r>
              <a:rPr sz="1800" spc="-5">
                <a:latin typeface="Arial"/>
                <a:cs typeface="Arial"/>
              </a:rPr>
              <a:t>record</a:t>
            </a:r>
            <a:endParaRPr sz="1800">
              <a:latin typeface="Arial"/>
              <a:cs typeface="Arial"/>
            </a:endParaRPr>
          </a:p>
        </p:txBody>
      </p:sp>
      <p:sp>
        <p:nvSpPr>
          <p:cNvPr id="64" name="object 64"/>
          <p:cNvSpPr/>
          <p:nvPr/>
        </p:nvSpPr>
        <p:spPr>
          <a:xfrm>
            <a:off x="7702551" y="3665721"/>
            <a:ext cx="989965" cy="0"/>
          </a:xfrm>
          <a:custGeom>
            <a:avLst/>
            <a:gdLst/>
            <a:ahLst/>
            <a:cxnLst/>
            <a:rect l="l" t="t" r="r" b="b"/>
            <a:pathLst>
              <a:path w="989965">
                <a:moveTo>
                  <a:pt x="0" y="0"/>
                </a:moveTo>
                <a:lnTo>
                  <a:pt x="989350" y="1"/>
                </a:lnTo>
              </a:path>
            </a:pathLst>
          </a:custGeom>
          <a:ln w="19050">
            <a:solidFill>
              <a:srgbClr val="C00000"/>
            </a:solidFill>
          </a:ln>
        </p:spPr>
        <p:txBody>
          <a:bodyPr wrap="square" lIns="0" tIns="0" rIns="0" bIns="0" rtlCol="0"/>
          <a:lstStyle/>
          <a:p>
            <a:endParaRPr/>
          </a:p>
        </p:txBody>
      </p:sp>
      <p:sp>
        <p:nvSpPr>
          <p:cNvPr id="65" name="object 65"/>
          <p:cNvSpPr txBox="1"/>
          <p:nvPr/>
        </p:nvSpPr>
        <p:spPr>
          <a:xfrm>
            <a:off x="8839738" y="1477771"/>
            <a:ext cx="2520950" cy="1848485"/>
          </a:xfrm>
          <a:prstGeom prst="rect">
            <a:avLst/>
          </a:prstGeom>
        </p:spPr>
        <p:txBody>
          <a:bodyPr vert="horz" wrap="square" lIns="0" tIns="94615" rIns="0" bIns="0" rtlCol="0">
            <a:spAutoFit/>
          </a:bodyPr>
          <a:lstStyle/>
          <a:p>
            <a:pPr marL="12700">
              <a:lnSpc>
                <a:spcPct val="100000"/>
              </a:lnSpc>
              <a:spcBef>
                <a:spcPts val="745"/>
              </a:spcBef>
            </a:pPr>
            <a:r>
              <a:rPr sz="1800" spc="-5">
                <a:latin typeface="Arial"/>
                <a:cs typeface="Arial"/>
              </a:rPr>
              <a:t>length (bytes) </a:t>
            </a:r>
            <a:r>
              <a:rPr sz="1400" spc="-5">
                <a:solidFill>
                  <a:srgbClr val="FF0000"/>
                </a:solidFill>
                <a:latin typeface="Arial"/>
                <a:cs typeface="Arial"/>
              </a:rPr>
              <a:t>(16</a:t>
            </a:r>
            <a:r>
              <a:rPr sz="1400" spc="-15">
                <a:solidFill>
                  <a:srgbClr val="FF0000"/>
                </a:solidFill>
                <a:latin typeface="Arial"/>
                <a:cs typeface="Arial"/>
              </a:rPr>
              <a:t> </a:t>
            </a:r>
            <a:r>
              <a:rPr sz="1400" spc="-5">
                <a:solidFill>
                  <a:srgbClr val="FF0000"/>
                </a:solidFill>
                <a:latin typeface="Arial"/>
                <a:cs typeface="Arial"/>
              </a:rPr>
              <a:t>bits)</a:t>
            </a:r>
            <a:endParaRPr sz="1400">
              <a:latin typeface="Arial"/>
              <a:cs typeface="Arial"/>
            </a:endParaRPr>
          </a:p>
          <a:p>
            <a:pPr marL="13970" marR="1037590">
              <a:lnSpc>
                <a:spcPts val="2090"/>
              </a:lnSpc>
              <a:spcBef>
                <a:spcPts val="780"/>
              </a:spcBef>
            </a:pPr>
            <a:r>
              <a:rPr sz="1800" spc="-5">
                <a:latin typeface="Arial"/>
                <a:cs typeface="Arial"/>
              </a:rPr>
              <a:t>f</a:t>
            </a:r>
            <a:r>
              <a:rPr sz="1800">
                <a:latin typeface="Arial"/>
                <a:cs typeface="Arial"/>
              </a:rPr>
              <a:t>r</a:t>
            </a:r>
            <a:r>
              <a:rPr sz="1800" spc="-5">
                <a:latin typeface="Arial"/>
                <a:cs typeface="Arial"/>
              </a:rPr>
              <a:t>ag</a:t>
            </a:r>
            <a:r>
              <a:rPr sz="1800">
                <a:latin typeface="Arial"/>
                <a:cs typeface="Arial"/>
              </a:rPr>
              <a:t>m</a:t>
            </a:r>
            <a:r>
              <a:rPr sz="1800" spc="-5">
                <a:latin typeface="Arial"/>
                <a:cs typeface="Arial"/>
              </a:rPr>
              <a:t>entation/  reassembly</a:t>
            </a:r>
            <a:endParaRPr sz="1800">
              <a:latin typeface="Arial"/>
              <a:cs typeface="Arial"/>
            </a:endParaRPr>
          </a:p>
          <a:p>
            <a:pPr marL="28575">
              <a:lnSpc>
                <a:spcPct val="100000"/>
              </a:lnSpc>
              <a:spcBef>
                <a:spcPts val="780"/>
              </a:spcBef>
            </a:pPr>
            <a:r>
              <a:rPr sz="1800" spc="-5">
                <a:latin typeface="Arial"/>
                <a:cs typeface="Arial"/>
              </a:rPr>
              <a:t>header</a:t>
            </a:r>
            <a:r>
              <a:rPr sz="1800" spc="-10">
                <a:latin typeface="Arial"/>
                <a:cs typeface="Arial"/>
              </a:rPr>
              <a:t> </a:t>
            </a:r>
            <a:r>
              <a:rPr sz="1800" spc="-5">
                <a:latin typeface="Arial"/>
                <a:cs typeface="Arial"/>
              </a:rPr>
              <a:t>checksum</a:t>
            </a:r>
            <a:endParaRPr sz="1800">
              <a:latin typeface="Arial"/>
              <a:cs typeface="Arial"/>
            </a:endParaRPr>
          </a:p>
          <a:p>
            <a:pPr marL="31115">
              <a:lnSpc>
                <a:spcPct val="100000"/>
              </a:lnSpc>
              <a:spcBef>
                <a:spcPts val="1485"/>
              </a:spcBef>
            </a:pPr>
            <a:r>
              <a:rPr sz="1800" spc="-5">
                <a:latin typeface="Arial"/>
                <a:cs typeface="Arial"/>
              </a:rPr>
              <a:t>32-bit source IP</a:t>
            </a:r>
            <a:r>
              <a:rPr sz="1800" spc="-50">
                <a:latin typeface="Arial"/>
                <a:cs typeface="Arial"/>
              </a:rPr>
              <a:t> </a:t>
            </a:r>
            <a:r>
              <a:rPr sz="1800" spc="-5">
                <a:latin typeface="Arial"/>
                <a:cs typeface="Arial"/>
              </a:rPr>
              <a:t>address</a:t>
            </a:r>
            <a:endParaRPr sz="1800">
              <a:latin typeface="Arial"/>
              <a:cs typeface="Arial"/>
            </a:endParaRPr>
          </a:p>
        </p:txBody>
      </p:sp>
      <p:sp>
        <p:nvSpPr>
          <p:cNvPr id="66" name="object 66"/>
          <p:cNvSpPr/>
          <p:nvPr/>
        </p:nvSpPr>
        <p:spPr>
          <a:xfrm>
            <a:off x="7718049" y="2724150"/>
            <a:ext cx="989965" cy="0"/>
          </a:xfrm>
          <a:custGeom>
            <a:avLst/>
            <a:gdLst/>
            <a:ahLst/>
            <a:cxnLst/>
            <a:rect l="l" t="t" r="r" b="b"/>
            <a:pathLst>
              <a:path w="989965">
                <a:moveTo>
                  <a:pt x="0" y="0"/>
                </a:moveTo>
                <a:lnTo>
                  <a:pt x="989350" y="1"/>
                </a:lnTo>
              </a:path>
            </a:pathLst>
          </a:custGeom>
          <a:ln w="19050">
            <a:solidFill>
              <a:srgbClr val="C00000"/>
            </a:solidFill>
          </a:ln>
        </p:spPr>
        <p:txBody>
          <a:bodyPr wrap="square" lIns="0" tIns="0" rIns="0" bIns="0" rtlCol="0"/>
          <a:lstStyle/>
          <a:p>
            <a:endParaRPr/>
          </a:p>
        </p:txBody>
      </p:sp>
      <p:sp>
        <p:nvSpPr>
          <p:cNvPr id="67" name="object 67"/>
          <p:cNvSpPr/>
          <p:nvPr/>
        </p:nvSpPr>
        <p:spPr>
          <a:xfrm>
            <a:off x="11104331" y="1367059"/>
            <a:ext cx="133350" cy="4833620"/>
          </a:xfrm>
          <a:custGeom>
            <a:avLst/>
            <a:gdLst/>
            <a:ahLst/>
            <a:cxnLst/>
            <a:rect l="l" t="t" r="r" b="b"/>
            <a:pathLst>
              <a:path w="133350" h="4833620">
                <a:moveTo>
                  <a:pt x="44451" y="4699907"/>
                </a:moveTo>
                <a:lnTo>
                  <a:pt x="1" y="4699907"/>
                </a:lnTo>
                <a:lnTo>
                  <a:pt x="66676" y="4833257"/>
                </a:lnTo>
                <a:lnTo>
                  <a:pt x="122238" y="4722133"/>
                </a:lnTo>
                <a:lnTo>
                  <a:pt x="44451" y="4722133"/>
                </a:lnTo>
                <a:lnTo>
                  <a:pt x="44451" y="4699907"/>
                </a:lnTo>
                <a:close/>
              </a:path>
              <a:path w="133350" h="4833620">
                <a:moveTo>
                  <a:pt x="88900" y="111111"/>
                </a:moveTo>
                <a:lnTo>
                  <a:pt x="44450" y="111111"/>
                </a:lnTo>
                <a:lnTo>
                  <a:pt x="44451" y="4722133"/>
                </a:lnTo>
                <a:lnTo>
                  <a:pt x="88901" y="4722133"/>
                </a:lnTo>
                <a:lnTo>
                  <a:pt x="88900" y="111111"/>
                </a:lnTo>
                <a:close/>
              </a:path>
              <a:path w="133350" h="4833620">
                <a:moveTo>
                  <a:pt x="133351" y="4699907"/>
                </a:moveTo>
                <a:lnTo>
                  <a:pt x="88901" y="4699907"/>
                </a:lnTo>
                <a:lnTo>
                  <a:pt x="88901" y="4722133"/>
                </a:lnTo>
                <a:lnTo>
                  <a:pt x="122238" y="4722133"/>
                </a:lnTo>
                <a:lnTo>
                  <a:pt x="133351" y="4699907"/>
                </a:lnTo>
                <a:close/>
              </a:path>
              <a:path w="133350" h="4833620">
                <a:moveTo>
                  <a:pt x="66675" y="0"/>
                </a:moveTo>
                <a:lnTo>
                  <a:pt x="0" y="133350"/>
                </a:lnTo>
                <a:lnTo>
                  <a:pt x="44450" y="133350"/>
                </a:lnTo>
                <a:lnTo>
                  <a:pt x="44450" y="111111"/>
                </a:lnTo>
                <a:lnTo>
                  <a:pt x="122230" y="111111"/>
                </a:lnTo>
                <a:lnTo>
                  <a:pt x="66675" y="0"/>
                </a:lnTo>
                <a:close/>
              </a:path>
              <a:path w="133350" h="4833620">
                <a:moveTo>
                  <a:pt x="122230" y="111111"/>
                </a:moveTo>
                <a:lnTo>
                  <a:pt x="88900" y="111111"/>
                </a:lnTo>
                <a:lnTo>
                  <a:pt x="88900" y="133350"/>
                </a:lnTo>
                <a:lnTo>
                  <a:pt x="133350" y="133350"/>
                </a:lnTo>
                <a:lnTo>
                  <a:pt x="122230" y="111111"/>
                </a:lnTo>
                <a:close/>
              </a:path>
            </a:pathLst>
          </a:custGeom>
          <a:solidFill>
            <a:srgbClr val="C00000"/>
          </a:solidFill>
        </p:spPr>
        <p:txBody>
          <a:bodyPr wrap="square" lIns="0" tIns="0" rIns="0" bIns="0" rtlCol="0"/>
          <a:lstStyle/>
          <a:p>
            <a:endParaRPr/>
          </a:p>
        </p:txBody>
      </p:sp>
      <p:sp>
        <p:nvSpPr>
          <p:cNvPr id="68" name="object 68"/>
          <p:cNvSpPr/>
          <p:nvPr/>
        </p:nvSpPr>
        <p:spPr>
          <a:xfrm>
            <a:off x="10896552" y="1372502"/>
            <a:ext cx="600710" cy="0"/>
          </a:xfrm>
          <a:custGeom>
            <a:avLst/>
            <a:gdLst/>
            <a:ahLst/>
            <a:cxnLst/>
            <a:rect l="l" t="t" r="r" b="b"/>
            <a:pathLst>
              <a:path w="600709">
                <a:moveTo>
                  <a:pt x="0" y="0"/>
                </a:moveTo>
                <a:lnTo>
                  <a:pt x="600364" y="1"/>
                </a:lnTo>
              </a:path>
            </a:pathLst>
          </a:custGeom>
          <a:ln w="44450">
            <a:solidFill>
              <a:srgbClr val="C00000"/>
            </a:solidFill>
          </a:ln>
        </p:spPr>
        <p:txBody>
          <a:bodyPr wrap="square" lIns="0" tIns="0" rIns="0" bIns="0" rtlCol="0"/>
          <a:lstStyle/>
          <a:p>
            <a:endParaRPr/>
          </a:p>
        </p:txBody>
      </p:sp>
      <p:sp>
        <p:nvSpPr>
          <p:cNvPr id="69" name="object 69"/>
          <p:cNvSpPr/>
          <p:nvPr/>
        </p:nvSpPr>
        <p:spPr>
          <a:xfrm>
            <a:off x="10901995" y="6178546"/>
            <a:ext cx="600710" cy="0"/>
          </a:xfrm>
          <a:custGeom>
            <a:avLst/>
            <a:gdLst/>
            <a:ahLst/>
            <a:cxnLst/>
            <a:rect l="l" t="t" r="r" b="b"/>
            <a:pathLst>
              <a:path w="600709">
                <a:moveTo>
                  <a:pt x="0" y="0"/>
                </a:moveTo>
                <a:lnTo>
                  <a:pt x="600364" y="1"/>
                </a:lnTo>
              </a:path>
            </a:pathLst>
          </a:custGeom>
          <a:ln w="44450">
            <a:solidFill>
              <a:srgbClr val="C00000"/>
            </a:solidFill>
          </a:ln>
        </p:spPr>
        <p:txBody>
          <a:bodyPr wrap="square" lIns="0" tIns="0" rIns="0" bIns="0" rtlCol="0"/>
          <a:lstStyle/>
          <a:p>
            <a:endParaRPr/>
          </a:p>
        </p:txBody>
      </p:sp>
      <p:sp>
        <p:nvSpPr>
          <p:cNvPr id="70" name="object 70"/>
          <p:cNvSpPr/>
          <p:nvPr/>
        </p:nvSpPr>
        <p:spPr>
          <a:xfrm>
            <a:off x="9282341" y="3321046"/>
            <a:ext cx="2864485" cy="923925"/>
          </a:xfrm>
          <a:custGeom>
            <a:avLst/>
            <a:gdLst/>
            <a:ahLst/>
            <a:cxnLst/>
            <a:rect l="l" t="t" r="r" b="b"/>
            <a:pathLst>
              <a:path w="2864484" h="923925">
                <a:moveTo>
                  <a:pt x="0" y="0"/>
                </a:moveTo>
                <a:lnTo>
                  <a:pt x="2864439" y="0"/>
                </a:lnTo>
                <a:lnTo>
                  <a:pt x="2864439" y="923329"/>
                </a:lnTo>
                <a:lnTo>
                  <a:pt x="0" y="923329"/>
                </a:lnTo>
                <a:lnTo>
                  <a:pt x="0" y="0"/>
                </a:lnTo>
                <a:close/>
              </a:path>
            </a:pathLst>
          </a:custGeom>
          <a:solidFill>
            <a:srgbClr val="FFFFFF"/>
          </a:solidFill>
        </p:spPr>
        <p:txBody>
          <a:bodyPr wrap="square" lIns="0" tIns="0" rIns="0" bIns="0" rtlCol="0"/>
          <a:lstStyle/>
          <a:p>
            <a:endParaRPr/>
          </a:p>
        </p:txBody>
      </p:sp>
      <p:sp>
        <p:nvSpPr>
          <p:cNvPr id="71" name="object 71"/>
          <p:cNvSpPr txBox="1"/>
          <p:nvPr/>
        </p:nvSpPr>
        <p:spPr>
          <a:xfrm>
            <a:off x="9361081" y="3340100"/>
            <a:ext cx="263144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Calibri"/>
                <a:cs typeface="Calibri"/>
              </a:rPr>
              <a:t>Maximum </a:t>
            </a:r>
            <a:r>
              <a:rPr sz="1800" spc="-5">
                <a:latin typeface="Calibri"/>
                <a:cs typeface="Calibri"/>
              </a:rPr>
              <a:t>length: </a:t>
            </a:r>
            <a:r>
              <a:rPr sz="1800" b="1">
                <a:solidFill>
                  <a:srgbClr val="FF0000"/>
                </a:solidFill>
                <a:latin typeface="Calibri"/>
                <a:cs typeface="Calibri"/>
              </a:rPr>
              <a:t>64K</a:t>
            </a:r>
            <a:r>
              <a:rPr sz="1800" b="1" spc="-30">
                <a:solidFill>
                  <a:srgbClr val="FF0000"/>
                </a:solidFill>
                <a:latin typeface="Calibri"/>
                <a:cs typeface="Calibri"/>
              </a:rPr>
              <a:t> </a:t>
            </a:r>
            <a:r>
              <a:rPr sz="1800" spc="-5">
                <a:latin typeface="Calibri"/>
                <a:cs typeface="Calibri"/>
              </a:rPr>
              <a:t>bytes</a:t>
            </a:r>
            <a:endParaRPr sz="1800">
              <a:latin typeface="Calibri"/>
              <a:cs typeface="Calibri"/>
            </a:endParaRPr>
          </a:p>
        </p:txBody>
      </p:sp>
      <p:sp>
        <p:nvSpPr>
          <p:cNvPr id="72" name="object 72"/>
          <p:cNvSpPr txBox="1"/>
          <p:nvPr/>
        </p:nvSpPr>
        <p:spPr>
          <a:xfrm>
            <a:off x="8814732" y="3608323"/>
            <a:ext cx="3166745" cy="299720"/>
          </a:xfrm>
          <a:prstGeom prst="rect">
            <a:avLst/>
          </a:prstGeom>
        </p:spPr>
        <p:txBody>
          <a:bodyPr vert="horz" wrap="square" lIns="0" tIns="12700" rIns="0" bIns="0" rtlCol="0">
            <a:spAutoFit/>
          </a:bodyPr>
          <a:lstStyle/>
          <a:p>
            <a:pPr marL="38100">
              <a:lnSpc>
                <a:spcPct val="100000"/>
              </a:lnSpc>
              <a:spcBef>
                <a:spcPts val="100"/>
              </a:spcBef>
            </a:pPr>
            <a:r>
              <a:rPr sz="2700" spc="-7" baseline="24691">
                <a:latin typeface="Arial"/>
                <a:cs typeface="Arial"/>
              </a:rPr>
              <a:t>32-b </a:t>
            </a:r>
            <a:r>
              <a:rPr sz="1800" spc="-15">
                <a:latin typeface="Calibri"/>
                <a:cs typeface="Calibri"/>
              </a:rPr>
              <a:t>Typically: </a:t>
            </a:r>
            <a:r>
              <a:rPr sz="1800" spc="-5">
                <a:latin typeface="Calibri"/>
                <a:cs typeface="Calibri"/>
              </a:rPr>
              <a:t>1500 bytes </a:t>
            </a:r>
            <a:r>
              <a:rPr sz="1800">
                <a:latin typeface="Calibri"/>
                <a:cs typeface="Calibri"/>
              </a:rPr>
              <a:t>or</a:t>
            </a:r>
            <a:r>
              <a:rPr sz="1800" spc="-10">
                <a:latin typeface="Calibri"/>
                <a:cs typeface="Calibri"/>
              </a:rPr>
              <a:t> </a:t>
            </a:r>
            <a:r>
              <a:rPr sz="1800" spc="-5">
                <a:latin typeface="Calibri"/>
                <a:cs typeface="Calibri"/>
              </a:rPr>
              <a:t>less</a:t>
            </a:r>
            <a:endParaRPr sz="1800">
              <a:latin typeface="Calibri"/>
              <a:cs typeface="Calibri"/>
            </a:endParaRPr>
          </a:p>
        </p:txBody>
      </p:sp>
      <p:sp>
        <p:nvSpPr>
          <p:cNvPr id="73" name="object 73"/>
          <p:cNvSpPr txBox="1"/>
          <p:nvPr/>
        </p:nvSpPr>
        <p:spPr>
          <a:xfrm>
            <a:off x="8813096" y="3888740"/>
            <a:ext cx="3251200" cy="299720"/>
          </a:xfrm>
          <a:prstGeom prst="rect">
            <a:avLst/>
          </a:prstGeom>
        </p:spPr>
        <p:txBody>
          <a:bodyPr vert="horz" wrap="square" lIns="0" tIns="12700" rIns="0" bIns="0" rtlCol="0">
            <a:spAutoFit/>
          </a:bodyPr>
          <a:lstStyle/>
          <a:p>
            <a:pPr marL="38100">
              <a:lnSpc>
                <a:spcPct val="100000"/>
              </a:lnSpc>
              <a:spcBef>
                <a:spcPts val="100"/>
              </a:spcBef>
            </a:pPr>
            <a:r>
              <a:rPr sz="2700" spc="-7" baseline="-24691">
                <a:latin typeface="Arial"/>
                <a:cs typeface="Arial"/>
              </a:rPr>
              <a:t>e.g., </a:t>
            </a:r>
            <a:r>
              <a:rPr sz="1800" b="1" spc="-5">
                <a:solidFill>
                  <a:srgbClr val="FF0000"/>
                </a:solidFill>
                <a:latin typeface="Calibri"/>
                <a:cs typeface="Calibri"/>
              </a:rPr>
              <a:t>Can </a:t>
            </a:r>
            <a:r>
              <a:rPr sz="1800" b="1" spc="-10">
                <a:solidFill>
                  <a:srgbClr val="FF0000"/>
                </a:solidFill>
                <a:latin typeface="Calibri"/>
                <a:cs typeface="Calibri"/>
              </a:rPr>
              <a:t>we overflow </a:t>
            </a:r>
            <a:r>
              <a:rPr sz="1800" b="1" spc="-5">
                <a:solidFill>
                  <a:srgbClr val="FF0000"/>
                </a:solidFill>
                <a:latin typeface="Calibri"/>
                <a:cs typeface="Calibri"/>
              </a:rPr>
              <a:t>this</a:t>
            </a:r>
            <a:r>
              <a:rPr sz="1800" b="1" spc="75">
                <a:solidFill>
                  <a:srgbClr val="FF0000"/>
                </a:solidFill>
                <a:latin typeface="Calibri"/>
                <a:cs typeface="Calibri"/>
              </a:rPr>
              <a:t> </a:t>
            </a:r>
            <a:r>
              <a:rPr sz="1800" b="1" spc="-10">
                <a:solidFill>
                  <a:srgbClr val="FF0000"/>
                </a:solidFill>
                <a:latin typeface="Calibri"/>
                <a:cs typeface="Calibri"/>
              </a:rPr>
              <a:t>value?</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152400"/>
            <a:ext cx="3265867" cy="1026563"/>
          </a:xfrm>
          <a:prstGeom prst="rect">
            <a:avLst/>
          </a:prstGeom>
        </p:spPr>
        <p:txBody>
          <a:bodyPr vert="horz" wrap="square" lIns="0" tIns="46355" rIns="0" bIns="0" rtlCol="0">
            <a:spAutoFit/>
          </a:bodyPr>
          <a:lstStyle/>
          <a:p>
            <a:pPr marL="12700">
              <a:lnSpc>
                <a:spcPct val="100000"/>
              </a:lnSpc>
              <a:spcBef>
                <a:spcPts val="365"/>
              </a:spcBef>
            </a:pPr>
            <a:r>
              <a:rPr spc="-190"/>
              <a:t>IP</a:t>
            </a:r>
            <a:r>
              <a:rPr spc="-515"/>
              <a:t> </a:t>
            </a:r>
            <a:r>
              <a:rPr spc="-160"/>
              <a:t>header</a:t>
            </a:r>
          </a:p>
          <a:p>
            <a:pPr marL="12700">
              <a:lnSpc>
                <a:spcPct val="100000"/>
              </a:lnSpc>
              <a:spcBef>
                <a:spcPts val="170"/>
              </a:spcBef>
            </a:pPr>
            <a:r>
              <a:rPr sz="2200" b="0" spc="70">
                <a:solidFill>
                  <a:srgbClr val="595959"/>
                </a:solidFill>
                <a:latin typeface="Century"/>
                <a:cs typeface="Century"/>
              </a:rPr>
              <a:t>An</a:t>
            </a:r>
            <a:r>
              <a:rPr sz="2200" b="0" spc="-185">
                <a:solidFill>
                  <a:srgbClr val="595959"/>
                </a:solidFill>
                <a:latin typeface="Century"/>
                <a:cs typeface="Century"/>
              </a:rPr>
              <a:t> </a:t>
            </a:r>
            <a:r>
              <a:rPr sz="2200" b="0" spc="-35">
                <a:solidFill>
                  <a:srgbClr val="595959"/>
                </a:solidFill>
                <a:latin typeface="Century"/>
                <a:cs typeface="Century"/>
              </a:rPr>
              <a:t>example</a:t>
            </a:r>
            <a:endParaRPr sz="2200">
              <a:latin typeface="Century"/>
              <a:cs typeface="Century"/>
            </a:endParaRPr>
          </a:p>
        </p:txBody>
      </p:sp>
      <p:sp>
        <p:nvSpPr>
          <p:cNvPr id="3" name="object 3"/>
          <p:cNvSpPr/>
          <p:nvPr/>
        </p:nvSpPr>
        <p:spPr>
          <a:xfrm>
            <a:off x="304800" y="1447800"/>
            <a:ext cx="11549092" cy="4572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724823" y="6374026"/>
            <a:ext cx="321310" cy="355600"/>
          </a:xfrm>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z="1950" b="1" i="1" spc="-125" dirty="0">
                <a:solidFill>
                  <a:srgbClr val="FFFFFF"/>
                </a:solidFill>
                <a:latin typeface="Arial"/>
                <a:cs typeface="Arial"/>
              </a:rPr>
              <a:t>21</a:t>
            </a:fld>
            <a:endParaRPr sz="195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23068" y="1745295"/>
            <a:ext cx="288925" cy="265430"/>
          </a:xfrm>
          <a:custGeom>
            <a:avLst/>
            <a:gdLst/>
            <a:ahLst/>
            <a:cxnLst/>
            <a:rect l="l" t="t" r="r" b="b"/>
            <a:pathLst>
              <a:path w="288925" h="265430">
                <a:moveTo>
                  <a:pt x="0" y="0"/>
                </a:moveTo>
                <a:lnTo>
                  <a:pt x="288925" y="265113"/>
                </a:lnTo>
              </a:path>
            </a:pathLst>
          </a:custGeom>
          <a:ln w="12700">
            <a:solidFill>
              <a:srgbClr val="000000"/>
            </a:solidFill>
          </a:ln>
        </p:spPr>
        <p:txBody>
          <a:bodyPr wrap="square" lIns="0" tIns="0" rIns="0" bIns="0" rtlCol="0"/>
          <a:lstStyle/>
          <a:p>
            <a:endParaRPr/>
          </a:p>
        </p:txBody>
      </p:sp>
      <p:sp>
        <p:nvSpPr>
          <p:cNvPr id="3" name="object 3"/>
          <p:cNvSpPr/>
          <p:nvPr/>
        </p:nvSpPr>
        <p:spPr>
          <a:xfrm>
            <a:off x="3316818" y="1796094"/>
            <a:ext cx="459105" cy="208279"/>
          </a:xfrm>
          <a:custGeom>
            <a:avLst/>
            <a:gdLst/>
            <a:ahLst/>
            <a:cxnLst/>
            <a:rect l="l" t="t" r="r" b="b"/>
            <a:pathLst>
              <a:path w="459104" h="208280">
                <a:moveTo>
                  <a:pt x="0" y="207963"/>
                </a:moveTo>
                <a:lnTo>
                  <a:pt x="458788" y="0"/>
                </a:lnTo>
              </a:path>
            </a:pathLst>
          </a:custGeom>
          <a:ln w="12700">
            <a:solidFill>
              <a:srgbClr val="000000"/>
            </a:solidFill>
          </a:ln>
        </p:spPr>
        <p:txBody>
          <a:bodyPr wrap="square" lIns="0" tIns="0" rIns="0" bIns="0" rtlCol="0"/>
          <a:lstStyle/>
          <a:p>
            <a:endParaRPr/>
          </a:p>
        </p:txBody>
      </p:sp>
      <p:sp>
        <p:nvSpPr>
          <p:cNvPr id="4" name="object 4"/>
          <p:cNvSpPr/>
          <p:nvPr/>
        </p:nvSpPr>
        <p:spPr>
          <a:xfrm>
            <a:off x="4251855" y="1780220"/>
            <a:ext cx="485775" cy="208279"/>
          </a:xfrm>
          <a:custGeom>
            <a:avLst/>
            <a:gdLst/>
            <a:ahLst/>
            <a:cxnLst/>
            <a:rect l="l" t="t" r="r" b="b"/>
            <a:pathLst>
              <a:path w="485775" h="208280">
                <a:moveTo>
                  <a:pt x="0" y="0"/>
                </a:moveTo>
                <a:lnTo>
                  <a:pt x="485775" y="207963"/>
                </a:lnTo>
              </a:path>
            </a:pathLst>
          </a:custGeom>
          <a:ln w="12700">
            <a:solidFill>
              <a:srgbClr val="000000"/>
            </a:solidFill>
          </a:ln>
        </p:spPr>
        <p:txBody>
          <a:bodyPr wrap="square" lIns="0" tIns="0" rIns="0" bIns="0" rtlCol="0"/>
          <a:lstStyle/>
          <a:p>
            <a:endParaRPr/>
          </a:p>
        </p:txBody>
      </p:sp>
      <p:sp>
        <p:nvSpPr>
          <p:cNvPr id="5" name="object 5"/>
          <p:cNvSpPr/>
          <p:nvPr/>
        </p:nvSpPr>
        <p:spPr>
          <a:xfrm>
            <a:off x="2687551" y="1976821"/>
            <a:ext cx="649959" cy="21610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687551" y="1976821"/>
            <a:ext cx="650240" cy="216535"/>
          </a:xfrm>
          <a:custGeom>
            <a:avLst/>
            <a:gdLst/>
            <a:ahLst/>
            <a:cxnLst/>
            <a:rect l="l" t="t" r="r" b="b"/>
            <a:pathLst>
              <a:path w="650239" h="216535">
                <a:moveTo>
                  <a:pt x="649892" y="511"/>
                </a:moveTo>
                <a:lnTo>
                  <a:pt x="649959" y="114098"/>
                </a:lnTo>
                <a:lnTo>
                  <a:pt x="606447" y="162151"/>
                </a:lnTo>
                <a:lnTo>
                  <a:pt x="567783" y="179828"/>
                </a:lnTo>
                <a:lnTo>
                  <a:pt x="521921" y="193652"/>
                </a:lnTo>
                <a:lnTo>
                  <a:pt x="471915" y="203907"/>
                </a:lnTo>
                <a:lnTo>
                  <a:pt x="420820" y="210877"/>
                </a:lnTo>
                <a:lnTo>
                  <a:pt x="371690" y="214848"/>
                </a:lnTo>
                <a:lnTo>
                  <a:pt x="327580" y="216103"/>
                </a:lnTo>
                <a:lnTo>
                  <a:pt x="283236" y="214881"/>
                </a:lnTo>
                <a:lnTo>
                  <a:pt x="233494" y="211015"/>
                </a:lnTo>
                <a:lnTo>
                  <a:pt x="181552" y="204178"/>
                </a:lnTo>
                <a:lnTo>
                  <a:pt x="130603" y="194042"/>
                </a:lnTo>
                <a:lnTo>
                  <a:pt x="83844" y="180280"/>
                </a:lnTo>
                <a:lnTo>
                  <a:pt x="44471" y="162565"/>
                </a:lnTo>
                <a:lnTo>
                  <a:pt x="661" y="113968"/>
                </a:lnTo>
                <a:lnTo>
                  <a:pt x="629" y="87947"/>
                </a:lnTo>
                <a:lnTo>
                  <a:pt x="330" y="56984"/>
                </a:lnTo>
                <a:lnTo>
                  <a:pt x="32" y="26020"/>
                </a:lnTo>
                <a:lnTo>
                  <a:pt x="0" y="0"/>
                </a:lnTo>
                <a:lnTo>
                  <a:pt x="21868" y="26488"/>
                </a:lnTo>
                <a:lnTo>
                  <a:pt x="58528" y="48946"/>
                </a:lnTo>
                <a:lnTo>
                  <a:pt x="105966" y="67360"/>
                </a:lnTo>
                <a:lnTo>
                  <a:pt x="160166" y="81716"/>
                </a:lnTo>
                <a:lnTo>
                  <a:pt x="217115" y="91998"/>
                </a:lnTo>
                <a:lnTo>
                  <a:pt x="272796" y="98192"/>
                </a:lnTo>
                <a:lnTo>
                  <a:pt x="323196" y="100285"/>
                </a:lnTo>
                <a:lnTo>
                  <a:pt x="373842" y="98744"/>
                </a:lnTo>
                <a:lnTo>
                  <a:pt x="430144" y="93738"/>
                </a:lnTo>
                <a:lnTo>
                  <a:pt x="487915" y="84804"/>
                </a:lnTo>
                <a:lnTo>
                  <a:pt x="542964" y="71479"/>
                </a:lnTo>
                <a:lnTo>
                  <a:pt x="591102" y="53297"/>
                </a:lnTo>
                <a:lnTo>
                  <a:pt x="628141" y="29796"/>
                </a:lnTo>
                <a:lnTo>
                  <a:pt x="649892" y="511"/>
                </a:lnTo>
                <a:close/>
              </a:path>
            </a:pathLst>
          </a:custGeom>
          <a:ln w="6350">
            <a:solidFill>
              <a:srgbClr val="000000"/>
            </a:solidFill>
          </a:ln>
        </p:spPr>
        <p:txBody>
          <a:bodyPr wrap="square" lIns="0" tIns="0" rIns="0" bIns="0" rtlCol="0"/>
          <a:lstStyle/>
          <a:p>
            <a:endParaRPr/>
          </a:p>
        </p:txBody>
      </p:sp>
      <p:sp>
        <p:nvSpPr>
          <p:cNvPr id="7" name="object 7"/>
          <p:cNvSpPr/>
          <p:nvPr/>
        </p:nvSpPr>
        <p:spPr>
          <a:xfrm>
            <a:off x="2687889" y="1862419"/>
            <a:ext cx="649605" cy="213995"/>
          </a:xfrm>
          <a:custGeom>
            <a:avLst/>
            <a:gdLst/>
            <a:ahLst/>
            <a:cxnLst/>
            <a:rect l="l" t="t" r="r" b="b"/>
            <a:pathLst>
              <a:path w="649604" h="213994">
                <a:moveTo>
                  <a:pt x="324604" y="0"/>
                </a:moveTo>
                <a:lnTo>
                  <a:pt x="259185" y="2173"/>
                </a:lnTo>
                <a:lnTo>
                  <a:pt x="198253" y="8406"/>
                </a:lnTo>
                <a:lnTo>
                  <a:pt x="143114" y="18270"/>
                </a:lnTo>
                <a:lnTo>
                  <a:pt x="95074" y="31332"/>
                </a:lnTo>
                <a:lnTo>
                  <a:pt x="55437" y="47165"/>
                </a:lnTo>
                <a:lnTo>
                  <a:pt x="6594" y="85417"/>
                </a:lnTo>
                <a:lnTo>
                  <a:pt x="0" y="106977"/>
                </a:lnTo>
                <a:lnTo>
                  <a:pt x="6594" y="128536"/>
                </a:lnTo>
                <a:lnTo>
                  <a:pt x="55437" y="166789"/>
                </a:lnTo>
                <a:lnTo>
                  <a:pt x="95074" y="182621"/>
                </a:lnTo>
                <a:lnTo>
                  <a:pt x="143114" y="195684"/>
                </a:lnTo>
                <a:lnTo>
                  <a:pt x="198253" y="205547"/>
                </a:lnTo>
                <a:lnTo>
                  <a:pt x="259185" y="211780"/>
                </a:lnTo>
                <a:lnTo>
                  <a:pt x="324604" y="213954"/>
                </a:lnTo>
                <a:lnTo>
                  <a:pt x="390023" y="211780"/>
                </a:lnTo>
                <a:lnTo>
                  <a:pt x="450954" y="205547"/>
                </a:lnTo>
                <a:lnTo>
                  <a:pt x="506093" y="195684"/>
                </a:lnTo>
                <a:lnTo>
                  <a:pt x="554133" y="182621"/>
                </a:lnTo>
                <a:lnTo>
                  <a:pt x="593770" y="166789"/>
                </a:lnTo>
                <a:lnTo>
                  <a:pt x="642612" y="128536"/>
                </a:lnTo>
                <a:lnTo>
                  <a:pt x="649207" y="106977"/>
                </a:lnTo>
                <a:lnTo>
                  <a:pt x="642612" y="85417"/>
                </a:lnTo>
                <a:lnTo>
                  <a:pt x="593770" y="47165"/>
                </a:lnTo>
                <a:lnTo>
                  <a:pt x="554133" y="31332"/>
                </a:lnTo>
                <a:lnTo>
                  <a:pt x="506093" y="18270"/>
                </a:lnTo>
                <a:lnTo>
                  <a:pt x="450954" y="8406"/>
                </a:lnTo>
                <a:lnTo>
                  <a:pt x="390023" y="2173"/>
                </a:lnTo>
                <a:lnTo>
                  <a:pt x="324604" y="0"/>
                </a:lnTo>
                <a:close/>
              </a:path>
            </a:pathLst>
          </a:custGeom>
          <a:solidFill>
            <a:srgbClr val="B8C2C9"/>
          </a:solidFill>
        </p:spPr>
        <p:txBody>
          <a:bodyPr wrap="square" lIns="0" tIns="0" rIns="0" bIns="0" rtlCol="0"/>
          <a:lstStyle/>
          <a:p>
            <a:endParaRPr/>
          </a:p>
        </p:txBody>
      </p:sp>
      <p:sp>
        <p:nvSpPr>
          <p:cNvPr id="8" name="object 8"/>
          <p:cNvSpPr/>
          <p:nvPr/>
        </p:nvSpPr>
        <p:spPr>
          <a:xfrm>
            <a:off x="2687889" y="1862419"/>
            <a:ext cx="649605" cy="213995"/>
          </a:xfrm>
          <a:custGeom>
            <a:avLst/>
            <a:gdLst/>
            <a:ahLst/>
            <a:cxnLst/>
            <a:rect l="l" t="t" r="r" b="b"/>
            <a:pathLst>
              <a:path w="649604" h="213994">
                <a:moveTo>
                  <a:pt x="0" y="106977"/>
                </a:moveTo>
                <a:lnTo>
                  <a:pt x="25508" y="65337"/>
                </a:lnTo>
                <a:lnTo>
                  <a:pt x="95074" y="31332"/>
                </a:lnTo>
                <a:lnTo>
                  <a:pt x="143114" y="18270"/>
                </a:lnTo>
                <a:lnTo>
                  <a:pt x="198253" y="8406"/>
                </a:lnTo>
                <a:lnTo>
                  <a:pt x="259184" y="2173"/>
                </a:lnTo>
                <a:lnTo>
                  <a:pt x="324604" y="0"/>
                </a:lnTo>
                <a:lnTo>
                  <a:pt x="390023" y="2173"/>
                </a:lnTo>
                <a:lnTo>
                  <a:pt x="450954" y="8406"/>
                </a:lnTo>
                <a:lnTo>
                  <a:pt x="506093" y="18270"/>
                </a:lnTo>
                <a:lnTo>
                  <a:pt x="554133" y="31332"/>
                </a:lnTo>
                <a:lnTo>
                  <a:pt x="593770" y="47165"/>
                </a:lnTo>
                <a:lnTo>
                  <a:pt x="642613" y="85417"/>
                </a:lnTo>
                <a:lnTo>
                  <a:pt x="649208" y="106977"/>
                </a:lnTo>
                <a:lnTo>
                  <a:pt x="642613" y="128537"/>
                </a:lnTo>
                <a:lnTo>
                  <a:pt x="593770" y="166789"/>
                </a:lnTo>
                <a:lnTo>
                  <a:pt x="554133" y="182622"/>
                </a:lnTo>
                <a:lnTo>
                  <a:pt x="506093" y="195684"/>
                </a:lnTo>
                <a:lnTo>
                  <a:pt x="450954" y="205548"/>
                </a:lnTo>
                <a:lnTo>
                  <a:pt x="390023" y="211781"/>
                </a:lnTo>
                <a:lnTo>
                  <a:pt x="324604" y="213955"/>
                </a:lnTo>
                <a:lnTo>
                  <a:pt x="259184" y="211781"/>
                </a:lnTo>
                <a:lnTo>
                  <a:pt x="198253" y="205548"/>
                </a:lnTo>
                <a:lnTo>
                  <a:pt x="143114" y="195684"/>
                </a:lnTo>
                <a:lnTo>
                  <a:pt x="95074" y="182622"/>
                </a:lnTo>
                <a:lnTo>
                  <a:pt x="55437" y="166789"/>
                </a:lnTo>
                <a:lnTo>
                  <a:pt x="6594" y="128537"/>
                </a:lnTo>
                <a:lnTo>
                  <a:pt x="0" y="106977"/>
                </a:lnTo>
                <a:close/>
              </a:path>
            </a:pathLst>
          </a:custGeom>
          <a:ln w="6350">
            <a:solidFill>
              <a:srgbClr val="000000"/>
            </a:solidFill>
          </a:ln>
        </p:spPr>
        <p:txBody>
          <a:bodyPr wrap="square" lIns="0" tIns="0" rIns="0" bIns="0" rtlCol="0"/>
          <a:lstStyle/>
          <a:p>
            <a:endParaRPr/>
          </a:p>
        </p:txBody>
      </p:sp>
      <p:sp>
        <p:nvSpPr>
          <p:cNvPr id="9" name="object 9"/>
          <p:cNvSpPr/>
          <p:nvPr/>
        </p:nvSpPr>
        <p:spPr>
          <a:xfrm>
            <a:off x="2796557" y="1889611"/>
            <a:ext cx="432434" cy="88265"/>
          </a:xfrm>
          <a:custGeom>
            <a:avLst/>
            <a:gdLst/>
            <a:ahLst/>
            <a:cxnLst/>
            <a:rect l="l" t="t" r="r" b="b"/>
            <a:pathLst>
              <a:path w="432435" h="88264">
                <a:moveTo>
                  <a:pt x="180398" y="38324"/>
                </a:moveTo>
                <a:lnTo>
                  <a:pt x="84391" y="38324"/>
                </a:lnTo>
                <a:lnTo>
                  <a:pt x="212868" y="88003"/>
                </a:lnTo>
                <a:lnTo>
                  <a:pt x="317352" y="51636"/>
                </a:lnTo>
                <a:lnTo>
                  <a:pt x="215030" y="51636"/>
                </a:lnTo>
                <a:lnTo>
                  <a:pt x="180398" y="38324"/>
                </a:lnTo>
                <a:close/>
              </a:path>
              <a:path w="432435" h="88264">
                <a:moveTo>
                  <a:pt x="347614" y="0"/>
                </a:moveTo>
                <a:lnTo>
                  <a:pt x="215030" y="51636"/>
                </a:lnTo>
                <a:lnTo>
                  <a:pt x="317352" y="51636"/>
                </a:lnTo>
                <a:lnTo>
                  <a:pt x="353070" y="39204"/>
                </a:lnTo>
                <a:lnTo>
                  <a:pt x="384955" y="39204"/>
                </a:lnTo>
                <a:lnTo>
                  <a:pt x="432382" y="20067"/>
                </a:lnTo>
                <a:lnTo>
                  <a:pt x="347614" y="0"/>
                </a:lnTo>
                <a:close/>
              </a:path>
              <a:path w="432435" h="88264">
                <a:moveTo>
                  <a:pt x="84391" y="1419"/>
                </a:moveTo>
                <a:lnTo>
                  <a:pt x="0" y="23053"/>
                </a:lnTo>
                <a:lnTo>
                  <a:pt x="57755" y="45421"/>
                </a:lnTo>
                <a:lnTo>
                  <a:pt x="84391" y="38324"/>
                </a:lnTo>
                <a:lnTo>
                  <a:pt x="180398" y="38324"/>
                </a:lnTo>
                <a:lnTo>
                  <a:pt x="84391" y="1419"/>
                </a:lnTo>
                <a:close/>
              </a:path>
              <a:path w="432435" h="88264">
                <a:moveTo>
                  <a:pt x="384955" y="39204"/>
                </a:moveTo>
                <a:lnTo>
                  <a:pt x="353070" y="39204"/>
                </a:lnTo>
                <a:lnTo>
                  <a:pt x="369549" y="45421"/>
                </a:lnTo>
                <a:lnTo>
                  <a:pt x="384955" y="39204"/>
                </a:lnTo>
                <a:close/>
              </a:path>
            </a:pathLst>
          </a:custGeom>
          <a:solidFill>
            <a:srgbClr val="0000A3"/>
          </a:solidFill>
        </p:spPr>
        <p:txBody>
          <a:bodyPr wrap="square" lIns="0" tIns="0" rIns="0" bIns="0" rtlCol="0"/>
          <a:lstStyle/>
          <a:p>
            <a:endParaRPr/>
          </a:p>
        </p:txBody>
      </p:sp>
      <p:sp>
        <p:nvSpPr>
          <p:cNvPr id="10" name="object 10"/>
          <p:cNvSpPr/>
          <p:nvPr/>
        </p:nvSpPr>
        <p:spPr>
          <a:xfrm>
            <a:off x="3079554" y="1964889"/>
            <a:ext cx="161925" cy="76200"/>
          </a:xfrm>
          <a:custGeom>
            <a:avLst/>
            <a:gdLst/>
            <a:ahLst/>
            <a:cxnLst/>
            <a:rect l="l" t="t" r="r" b="b"/>
            <a:pathLst>
              <a:path w="161925" h="76200">
                <a:moveTo>
                  <a:pt x="1944" y="0"/>
                </a:moveTo>
                <a:lnTo>
                  <a:pt x="0" y="37882"/>
                </a:lnTo>
                <a:lnTo>
                  <a:pt x="106001" y="75766"/>
                </a:lnTo>
                <a:lnTo>
                  <a:pt x="161434" y="58146"/>
                </a:lnTo>
                <a:lnTo>
                  <a:pt x="1944" y="0"/>
                </a:lnTo>
                <a:close/>
              </a:path>
            </a:pathLst>
          </a:custGeom>
          <a:solidFill>
            <a:srgbClr val="0000A3"/>
          </a:solidFill>
        </p:spPr>
        <p:txBody>
          <a:bodyPr wrap="square" lIns="0" tIns="0" rIns="0" bIns="0" rtlCol="0"/>
          <a:lstStyle/>
          <a:p>
            <a:endParaRPr/>
          </a:p>
        </p:txBody>
      </p:sp>
      <p:sp>
        <p:nvSpPr>
          <p:cNvPr id="11" name="object 11"/>
          <p:cNvSpPr/>
          <p:nvPr/>
        </p:nvSpPr>
        <p:spPr>
          <a:xfrm>
            <a:off x="2783914" y="1964889"/>
            <a:ext cx="158750" cy="74930"/>
          </a:xfrm>
          <a:custGeom>
            <a:avLst/>
            <a:gdLst/>
            <a:ahLst/>
            <a:cxnLst/>
            <a:rect l="l" t="t" r="r" b="b"/>
            <a:pathLst>
              <a:path w="158750" h="74930">
                <a:moveTo>
                  <a:pt x="157544" y="0"/>
                </a:moveTo>
                <a:lnTo>
                  <a:pt x="0" y="58145"/>
                </a:lnTo>
                <a:lnTo>
                  <a:pt x="53487" y="74885"/>
                </a:lnTo>
                <a:lnTo>
                  <a:pt x="158516" y="39645"/>
                </a:lnTo>
                <a:lnTo>
                  <a:pt x="157544" y="0"/>
                </a:lnTo>
                <a:close/>
              </a:path>
            </a:pathLst>
          </a:custGeom>
          <a:solidFill>
            <a:srgbClr val="0000A8"/>
          </a:solidFill>
        </p:spPr>
        <p:txBody>
          <a:bodyPr wrap="square" lIns="0" tIns="0" rIns="0" bIns="0" rtlCol="0"/>
          <a:lstStyle/>
          <a:p>
            <a:endParaRPr/>
          </a:p>
        </p:txBody>
      </p:sp>
      <p:sp>
        <p:nvSpPr>
          <p:cNvPr id="12" name="object 12"/>
          <p:cNvSpPr/>
          <p:nvPr/>
        </p:nvSpPr>
        <p:spPr>
          <a:xfrm>
            <a:off x="2838943" y="1927886"/>
            <a:ext cx="344805" cy="119380"/>
          </a:xfrm>
          <a:custGeom>
            <a:avLst/>
            <a:gdLst/>
            <a:ahLst/>
            <a:cxnLst/>
            <a:rect l="l" t="t" r="r" b="b"/>
            <a:pathLst>
              <a:path w="344805" h="119380">
                <a:moveTo>
                  <a:pt x="10605" y="4722"/>
                </a:moveTo>
                <a:lnTo>
                  <a:pt x="101993" y="37884"/>
                </a:lnTo>
                <a:lnTo>
                  <a:pt x="102154" y="47189"/>
                </a:lnTo>
                <a:lnTo>
                  <a:pt x="102863" y="66461"/>
                </a:lnTo>
                <a:lnTo>
                  <a:pt x="103024" y="75766"/>
                </a:lnTo>
                <a:lnTo>
                  <a:pt x="0" y="111577"/>
                </a:lnTo>
                <a:lnTo>
                  <a:pt x="23742" y="118936"/>
                </a:lnTo>
                <a:lnTo>
                  <a:pt x="172534" y="62551"/>
                </a:lnTo>
                <a:lnTo>
                  <a:pt x="243135" y="62551"/>
                </a:lnTo>
                <a:lnTo>
                  <a:pt x="243369" y="49594"/>
                </a:lnTo>
                <a:lnTo>
                  <a:pt x="171443" y="49594"/>
                </a:lnTo>
                <a:lnTo>
                  <a:pt x="57438" y="6167"/>
                </a:lnTo>
                <a:lnTo>
                  <a:pt x="14989" y="6167"/>
                </a:lnTo>
                <a:lnTo>
                  <a:pt x="13528" y="5685"/>
                </a:lnTo>
                <a:lnTo>
                  <a:pt x="10768" y="4735"/>
                </a:lnTo>
                <a:lnTo>
                  <a:pt x="10605" y="4722"/>
                </a:lnTo>
                <a:close/>
              </a:path>
              <a:path w="344805" h="119380">
                <a:moveTo>
                  <a:pt x="243135" y="62551"/>
                </a:moveTo>
                <a:lnTo>
                  <a:pt x="172534" y="62551"/>
                </a:lnTo>
                <a:lnTo>
                  <a:pt x="318409" y="118055"/>
                </a:lnTo>
                <a:lnTo>
                  <a:pt x="344666" y="112769"/>
                </a:lnTo>
                <a:lnTo>
                  <a:pt x="242898" y="75658"/>
                </a:lnTo>
                <a:lnTo>
                  <a:pt x="243135" y="62551"/>
                </a:lnTo>
                <a:close/>
              </a:path>
              <a:path w="344805" h="119380">
                <a:moveTo>
                  <a:pt x="310629" y="0"/>
                </a:moveTo>
                <a:lnTo>
                  <a:pt x="171443" y="49594"/>
                </a:lnTo>
                <a:lnTo>
                  <a:pt x="243369" y="49594"/>
                </a:lnTo>
                <a:lnTo>
                  <a:pt x="243585" y="37626"/>
                </a:lnTo>
                <a:lnTo>
                  <a:pt x="331052" y="6167"/>
                </a:lnTo>
                <a:lnTo>
                  <a:pt x="310629" y="0"/>
                </a:lnTo>
                <a:close/>
              </a:path>
              <a:path w="344805" h="119380">
                <a:moveTo>
                  <a:pt x="41248" y="0"/>
                </a:moveTo>
                <a:lnTo>
                  <a:pt x="14989" y="6167"/>
                </a:lnTo>
                <a:lnTo>
                  <a:pt x="57438" y="6167"/>
                </a:lnTo>
                <a:lnTo>
                  <a:pt x="41248" y="0"/>
                </a:lnTo>
                <a:close/>
              </a:path>
            </a:pathLst>
          </a:custGeom>
          <a:solidFill>
            <a:srgbClr val="5DD4FF"/>
          </a:solidFill>
        </p:spPr>
        <p:txBody>
          <a:bodyPr wrap="square" lIns="0" tIns="0" rIns="0" bIns="0" rtlCol="0"/>
          <a:lstStyle/>
          <a:p>
            <a:endParaRPr/>
          </a:p>
        </p:txBody>
      </p:sp>
      <p:sp>
        <p:nvSpPr>
          <p:cNvPr id="13" name="object 13"/>
          <p:cNvSpPr/>
          <p:nvPr/>
        </p:nvSpPr>
        <p:spPr>
          <a:xfrm>
            <a:off x="4013730" y="1511932"/>
            <a:ext cx="349250" cy="152400"/>
          </a:xfrm>
          <a:custGeom>
            <a:avLst/>
            <a:gdLst/>
            <a:ahLst/>
            <a:cxnLst/>
            <a:rect l="l" t="t" r="r" b="b"/>
            <a:pathLst>
              <a:path w="349250" h="152400">
                <a:moveTo>
                  <a:pt x="349250" y="0"/>
                </a:moveTo>
                <a:lnTo>
                  <a:pt x="0" y="152400"/>
                </a:lnTo>
              </a:path>
            </a:pathLst>
          </a:custGeom>
          <a:ln w="12700">
            <a:solidFill>
              <a:srgbClr val="000000"/>
            </a:solidFill>
          </a:ln>
        </p:spPr>
        <p:txBody>
          <a:bodyPr wrap="square" lIns="0" tIns="0" rIns="0" bIns="0" rtlCol="0"/>
          <a:lstStyle/>
          <a:p>
            <a:endParaRPr/>
          </a:p>
        </p:txBody>
      </p:sp>
      <p:sp>
        <p:nvSpPr>
          <p:cNvPr id="14" name="object 14"/>
          <p:cNvSpPr/>
          <p:nvPr/>
        </p:nvSpPr>
        <p:spPr>
          <a:xfrm>
            <a:off x="3981980" y="1911982"/>
            <a:ext cx="228600" cy="311150"/>
          </a:xfrm>
          <a:custGeom>
            <a:avLst/>
            <a:gdLst/>
            <a:ahLst/>
            <a:cxnLst/>
            <a:rect l="l" t="t" r="r" b="b"/>
            <a:pathLst>
              <a:path w="228600" h="311150">
                <a:moveTo>
                  <a:pt x="0" y="0"/>
                </a:moveTo>
                <a:lnTo>
                  <a:pt x="228600" y="311150"/>
                </a:lnTo>
              </a:path>
            </a:pathLst>
          </a:custGeom>
          <a:ln w="12700">
            <a:solidFill>
              <a:srgbClr val="000000"/>
            </a:solidFill>
          </a:ln>
        </p:spPr>
        <p:txBody>
          <a:bodyPr wrap="square" lIns="0" tIns="0" rIns="0" bIns="0" rtlCol="0"/>
          <a:lstStyle/>
          <a:p>
            <a:endParaRPr/>
          </a:p>
        </p:txBody>
      </p:sp>
      <p:sp>
        <p:nvSpPr>
          <p:cNvPr id="15" name="object 15"/>
          <p:cNvSpPr/>
          <p:nvPr/>
        </p:nvSpPr>
        <p:spPr>
          <a:xfrm>
            <a:off x="3636162" y="1760973"/>
            <a:ext cx="649959" cy="216103"/>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636162" y="1760973"/>
            <a:ext cx="650240" cy="216535"/>
          </a:xfrm>
          <a:custGeom>
            <a:avLst/>
            <a:gdLst/>
            <a:ahLst/>
            <a:cxnLst/>
            <a:rect l="l" t="t" r="r" b="b"/>
            <a:pathLst>
              <a:path w="650239" h="216535">
                <a:moveTo>
                  <a:pt x="649892" y="511"/>
                </a:moveTo>
                <a:lnTo>
                  <a:pt x="649959" y="114098"/>
                </a:lnTo>
                <a:lnTo>
                  <a:pt x="606447" y="162151"/>
                </a:lnTo>
                <a:lnTo>
                  <a:pt x="567783" y="179828"/>
                </a:lnTo>
                <a:lnTo>
                  <a:pt x="521921" y="193652"/>
                </a:lnTo>
                <a:lnTo>
                  <a:pt x="471915" y="203907"/>
                </a:lnTo>
                <a:lnTo>
                  <a:pt x="420820" y="210877"/>
                </a:lnTo>
                <a:lnTo>
                  <a:pt x="371690" y="214848"/>
                </a:lnTo>
                <a:lnTo>
                  <a:pt x="327580" y="216103"/>
                </a:lnTo>
                <a:lnTo>
                  <a:pt x="283236" y="214881"/>
                </a:lnTo>
                <a:lnTo>
                  <a:pt x="233494" y="211015"/>
                </a:lnTo>
                <a:lnTo>
                  <a:pt x="181552" y="204178"/>
                </a:lnTo>
                <a:lnTo>
                  <a:pt x="130603" y="194042"/>
                </a:lnTo>
                <a:lnTo>
                  <a:pt x="83844" y="180280"/>
                </a:lnTo>
                <a:lnTo>
                  <a:pt x="44471" y="162565"/>
                </a:lnTo>
                <a:lnTo>
                  <a:pt x="661" y="113968"/>
                </a:lnTo>
                <a:lnTo>
                  <a:pt x="629" y="87947"/>
                </a:lnTo>
                <a:lnTo>
                  <a:pt x="330" y="56984"/>
                </a:lnTo>
                <a:lnTo>
                  <a:pt x="32" y="26020"/>
                </a:lnTo>
                <a:lnTo>
                  <a:pt x="0" y="0"/>
                </a:lnTo>
                <a:lnTo>
                  <a:pt x="21868" y="26488"/>
                </a:lnTo>
                <a:lnTo>
                  <a:pt x="58528" y="48946"/>
                </a:lnTo>
                <a:lnTo>
                  <a:pt x="105966" y="67360"/>
                </a:lnTo>
                <a:lnTo>
                  <a:pt x="160166" y="81716"/>
                </a:lnTo>
                <a:lnTo>
                  <a:pt x="217115" y="91998"/>
                </a:lnTo>
                <a:lnTo>
                  <a:pt x="272796" y="98192"/>
                </a:lnTo>
                <a:lnTo>
                  <a:pt x="323196" y="100285"/>
                </a:lnTo>
                <a:lnTo>
                  <a:pt x="373842" y="98744"/>
                </a:lnTo>
                <a:lnTo>
                  <a:pt x="430144" y="93738"/>
                </a:lnTo>
                <a:lnTo>
                  <a:pt x="487915" y="84804"/>
                </a:lnTo>
                <a:lnTo>
                  <a:pt x="542964" y="71479"/>
                </a:lnTo>
                <a:lnTo>
                  <a:pt x="591102" y="53297"/>
                </a:lnTo>
                <a:lnTo>
                  <a:pt x="628141" y="29796"/>
                </a:lnTo>
                <a:lnTo>
                  <a:pt x="649892" y="511"/>
                </a:lnTo>
                <a:close/>
              </a:path>
            </a:pathLst>
          </a:custGeom>
          <a:ln w="6350">
            <a:solidFill>
              <a:srgbClr val="000000"/>
            </a:solidFill>
          </a:ln>
        </p:spPr>
        <p:txBody>
          <a:bodyPr wrap="square" lIns="0" tIns="0" rIns="0" bIns="0" rtlCol="0"/>
          <a:lstStyle/>
          <a:p>
            <a:endParaRPr/>
          </a:p>
        </p:txBody>
      </p:sp>
      <p:sp>
        <p:nvSpPr>
          <p:cNvPr id="17" name="object 17"/>
          <p:cNvSpPr/>
          <p:nvPr/>
        </p:nvSpPr>
        <p:spPr>
          <a:xfrm>
            <a:off x="3636501" y="1646571"/>
            <a:ext cx="649605" cy="213995"/>
          </a:xfrm>
          <a:custGeom>
            <a:avLst/>
            <a:gdLst/>
            <a:ahLst/>
            <a:cxnLst/>
            <a:rect l="l" t="t" r="r" b="b"/>
            <a:pathLst>
              <a:path w="649604" h="213994">
                <a:moveTo>
                  <a:pt x="324603" y="0"/>
                </a:moveTo>
                <a:lnTo>
                  <a:pt x="259184" y="2173"/>
                </a:lnTo>
                <a:lnTo>
                  <a:pt x="198252" y="8406"/>
                </a:lnTo>
                <a:lnTo>
                  <a:pt x="143114" y="18269"/>
                </a:lnTo>
                <a:lnTo>
                  <a:pt x="95074" y="31332"/>
                </a:lnTo>
                <a:lnTo>
                  <a:pt x="55437" y="47164"/>
                </a:lnTo>
                <a:lnTo>
                  <a:pt x="6594" y="85417"/>
                </a:lnTo>
                <a:lnTo>
                  <a:pt x="0" y="106977"/>
                </a:lnTo>
                <a:lnTo>
                  <a:pt x="6594" y="128536"/>
                </a:lnTo>
                <a:lnTo>
                  <a:pt x="55437" y="166789"/>
                </a:lnTo>
                <a:lnTo>
                  <a:pt x="95074" y="182621"/>
                </a:lnTo>
                <a:lnTo>
                  <a:pt x="143114" y="195684"/>
                </a:lnTo>
                <a:lnTo>
                  <a:pt x="198252" y="205547"/>
                </a:lnTo>
                <a:lnTo>
                  <a:pt x="259184" y="211780"/>
                </a:lnTo>
                <a:lnTo>
                  <a:pt x="324603" y="213954"/>
                </a:lnTo>
                <a:lnTo>
                  <a:pt x="390022" y="211780"/>
                </a:lnTo>
                <a:lnTo>
                  <a:pt x="450953" y="205547"/>
                </a:lnTo>
                <a:lnTo>
                  <a:pt x="506092" y="195684"/>
                </a:lnTo>
                <a:lnTo>
                  <a:pt x="554133" y="182621"/>
                </a:lnTo>
                <a:lnTo>
                  <a:pt x="593770" y="166789"/>
                </a:lnTo>
                <a:lnTo>
                  <a:pt x="642612" y="128536"/>
                </a:lnTo>
                <a:lnTo>
                  <a:pt x="649207" y="106977"/>
                </a:lnTo>
                <a:lnTo>
                  <a:pt x="642612" y="85417"/>
                </a:lnTo>
                <a:lnTo>
                  <a:pt x="593770" y="47164"/>
                </a:lnTo>
                <a:lnTo>
                  <a:pt x="554133" y="31332"/>
                </a:lnTo>
                <a:lnTo>
                  <a:pt x="506092" y="18269"/>
                </a:lnTo>
                <a:lnTo>
                  <a:pt x="450953" y="8406"/>
                </a:lnTo>
                <a:lnTo>
                  <a:pt x="390022" y="2173"/>
                </a:lnTo>
                <a:lnTo>
                  <a:pt x="324603" y="0"/>
                </a:lnTo>
                <a:close/>
              </a:path>
            </a:pathLst>
          </a:custGeom>
          <a:solidFill>
            <a:srgbClr val="B8C2C9"/>
          </a:solidFill>
        </p:spPr>
        <p:txBody>
          <a:bodyPr wrap="square" lIns="0" tIns="0" rIns="0" bIns="0" rtlCol="0"/>
          <a:lstStyle/>
          <a:p>
            <a:endParaRPr/>
          </a:p>
        </p:txBody>
      </p:sp>
      <p:sp>
        <p:nvSpPr>
          <p:cNvPr id="18" name="object 18"/>
          <p:cNvSpPr/>
          <p:nvPr/>
        </p:nvSpPr>
        <p:spPr>
          <a:xfrm>
            <a:off x="3636501" y="1646571"/>
            <a:ext cx="649605" cy="213995"/>
          </a:xfrm>
          <a:custGeom>
            <a:avLst/>
            <a:gdLst/>
            <a:ahLst/>
            <a:cxnLst/>
            <a:rect l="l" t="t" r="r" b="b"/>
            <a:pathLst>
              <a:path w="649604" h="213994">
                <a:moveTo>
                  <a:pt x="0" y="106977"/>
                </a:moveTo>
                <a:lnTo>
                  <a:pt x="25508" y="65337"/>
                </a:lnTo>
                <a:lnTo>
                  <a:pt x="95074" y="31332"/>
                </a:lnTo>
                <a:lnTo>
                  <a:pt x="143114" y="18270"/>
                </a:lnTo>
                <a:lnTo>
                  <a:pt x="198253" y="8406"/>
                </a:lnTo>
                <a:lnTo>
                  <a:pt x="259184" y="2173"/>
                </a:lnTo>
                <a:lnTo>
                  <a:pt x="324604" y="0"/>
                </a:lnTo>
                <a:lnTo>
                  <a:pt x="390023" y="2173"/>
                </a:lnTo>
                <a:lnTo>
                  <a:pt x="450954" y="8406"/>
                </a:lnTo>
                <a:lnTo>
                  <a:pt x="506093" y="18270"/>
                </a:lnTo>
                <a:lnTo>
                  <a:pt x="554133" y="31332"/>
                </a:lnTo>
                <a:lnTo>
                  <a:pt x="593770" y="47165"/>
                </a:lnTo>
                <a:lnTo>
                  <a:pt x="642613" y="85417"/>
                </a:lnTo>
                <a:lnTo>
                  <a:pt x="649208" y="106977"/>
                </a:lnTo>
                <a:lnTo>
                  <a:pt x="642613" y="128537"/>
                </a:lnTo>
                <a:lnTo>
                  <a:pt x="593770" y="166789"/>
                </a:lnTo>
                <a:lnTo>
                  <a:pt x="554133" y="182622"/>
                </a:lnTo>
                <a:lnTo>
                  <a:pt x="506093" y="195684"/>
                </a:lnTo>
                <a:lnTo>
                  <a:pt x="450954" y="205548"/>
                </a:lnTo>
                <a:lnTo>
                  <a:pt x="390023" y="211781"/>
                </a:lnTo>
                <a:lnTo>
                  <a:pt x="324604" y="213955"/>
                </a:lnTo>
                <a:lnTo>
                  <a:pt x="259184" y="211781"/>
                </a:lnTo>
                <a:lnTo>
                  <a:pt x="198253" y="205548"/>
                </a:lnTo>
                <a:lnTo>
                  <a:pt x="143114" y="195684"/>
                </a:lnTo>
                <a:lnTo>
                  <a:pt x="95074" y="182622"/>
                </a:lnTo>
                <a:lnTo>
                  <a:pt x="55437" y="166789"/>
                </a:lnTo>
                <a:lnTo>
                  <a:pt x="6594" y="128537"/>
                </a:lnTo>
                <a:lnTo>
                  <a:pt x="0" y="106977"/>
                </a:lnTo>
                <a:close/>
              </a:path>
            </a:pathLst>
          </a:custGeom>
          <a:ln w="6350">
            <a:solidFill>
              <a:srgbClr val="000000"/>
            </a:solidFill>
          </a:ln>
        </p:spPr>
        <p:txBody>
          <a:bodyPr wrap="square" lIns="0" tIns="0" rIns="0" bIns="0" rtlCol="0"/>
          <a:lstStyle/>
          <a:p>
            <a:endParaRPr/>
          </a:p>
        </p:txBody>
      </p:sp>
      <p:sp>
        <p:nvSpPr>
          <p:cNvPr id="19" name="object 19"/>
          <p:cNvSpPr/>
          <p:nvPr/>
        </p:nvSpPr>
        <p:spPr>
          <a:xfrm>
            <a:off x="3745170" y="1673763"/>
            <a:ext cx="432434" cy="88265"/>
          </a:xfrm>
          <a:custGeom>
            <a:avLst/>
            <a:gdLst/>
            <a:ahLst/>
            <a:cxnLst/>
            <a:rect l="l" t="t" r="r" b="b"/>
            <a:pathLst>
              <a:path w="432435" h="88264">
                <a:moveTo>
                  <a:pt x="180398" y="38324"/>
                </a:moveTo>
                <a:lnTo>
                  <a:pt x="84390" y="38324"/>
                </a:lnTo>
                <a:lnTo>
                  <a:pt x="212868" y="88003"/>
                </a:lnTo>
                <a:lnTo>
                  <a:pt x="317352" y="51636"/>
                </a:lnTo>
                <a:lnTo>
                  <a:pt x="215030" y="51636"/>
                </a:lnTo>
                <a:lnTo>
                  <a:pt x="180398" y="38324"/>
                </a:lnTo>
                <a:close/>
              </a:path>
              <a:path w="432435" h="88264">
                <a:moveTo>
                  <a:pt x="347612" y="0"/>
                </a:moveTo>
                <a:lnTo>
                  <a:pt x="215030" y="51636"/>
                </a:lnTo>
                <a:lnTo>
                  <a:pt x="317352" y="51636"/>
                </a:lnTo>
                <a:lnTo>
                  <a:pt x="353070" y="39204"/>
                </a:lnTo>
                <a:lnTo>
                  <a:pt x="384955" y="39204"/>
                </a:lnTo>
                <a:lnTo>
                  <a:pt x="432382" y="20068"/>
                </a:lnTo>
                <a:lnTo>
                  <a:pt x="347612" y="0"/>
                </a:lnTo>
                <a:close/>
              </a:path>
              <a:path w="432435" h="88264">
                <a:moveTo>
                  <a:pt x="84390" y="1419"/>
                </a:moveTo>
                <a:lnTo>
                  <a:pt x="0" y="23053"/>
                </a:lnTo>
                <a:lnTo>
                  <a:pt x="57755" y="45421"/>
                </a:lnTo>
                <a:lnTo>
                  <a:pt x="84390" y="38324"/>
                </a:lnTo>
                <a:lnTo>
                  <a:pt x="180398" y="38324"/>
                </a:lnTo>
                <a:lnTo>
                  <a:pt x="84390" y="1419"/>
                </a:lnTo>
                <a:close/>
              </a:path>
              <a:path w="432435" h="88264">
                <a:moveTo>
                  <a:pt x="384955" y="39204"/>
                </a:moveTo>
                <a:lnTo>
                  <a:pt x="353070" y="39204"/>
                </a:lnTo>
                <a:lnTo>
                  <a:pt x="369548" y="45421"/>
                </a:lnTo>
                <a:lnTo>
                  <a:pt x="384955" y="39204"/>
                </a:lnTo>
                <a:close/>
              </a:path>
            </a:pathLst>
          </a:custGeom>
          <a:solidFill>
            <a:srgbClr val="0000A3"/>
          </a:solidFill>
        </p:spPr>
        <p:txBody>
          <a:bodyPr wrap="square" lIns="0" tIns="0" rIns="0" bIns="0" rtlCol="0"/>
          <a:lstStyle/>
          <a:p>
            <a:endParaRPr/>
          </a:p>
        </p:txBody>
      </p:sp>
      <p:sp>
        <p:nvSpPr>
          <p:cNvPr id="20" name="object 20"/>
          <p:cNvSpPr/>
          <p:nvPr/>
        </p:nvSpPr>
        <p:spPr>
          <a:xfrm>
            <a:off x="4028165" y="1749041"/>
            <a:ext cx="161925" cy="76200"/>
          </a:xfrm>
          <a:custGeom>
            <a:avLst/>
            <a:gdLst/>
            <a:ahLst/>
            <a:cxnLst/>
            <a:rect l="l" t="t" r="r" b="b"/>
            <a:pathLst>
              <a:path w="161925" h="76200">
                <a:moveTo>
                  <a:pt x="1945" y="0"/>
                </a:moveTo>
                <a:lnTo>
                  <a:pt x="0" y="37882"/>
                </a:lnTo>
                <a:lnTo>
                  <a:pt x="106003" y="75766"/>
                </a:lnTo>
                <a:lnTo>
                  <a:pt x="161434" y="58145"/>
                </a:lnTo>
                <a:lnTo>
                  <a:pt x="1945" y="0"/>
                </a:lnTo>
                <a:close/>
              </a:path>
            </a:pathLst>
          </a:custGeom>
          <a:solidFill>
            <a:srgbClr val="0000A3"/>
          </a:solidFill>
        </p:spPr>
        <p:txBody>
          <a:bodyPr wrap="square" lIns="0" tIns="0" rIns="0" bIns="0" rtlCol="0"/>
          <a:lstStyle/>
          <a:p>
            <a:endParaRPr/>
          </a:p>
        </p:txBody>
      </p:sp>
      <p:sp>
        <p:nvSpPr>
          <p:cNvPr id="21" name="object 21"/>
          <p:cNvSpPr/>
          <p:nvPr/>
        </p:nvSpPr>
        <p:spPr>
          <a:xfrm>
            <a:off x="3732527" y="1749041"/>
            <a:ext cx="158750" cy="74930"/>
          </a:xfrm>
          <a:custGeom>
            <a:avLst/>
            <a:gdLst/>
            <a:ahLst/>
            <a:cxnLst/>
            <a:rect l="l" t="t" r="r" b="b"/>
            <a:pathLst>
              <a:path w="158750" h="74930">
                <a:moveTo>
                  <a:pt x="157543" y="0"/>
                </a:moveTo>
                <a:lnTo>
                  <a:pt x="0" y="58145"/>
                </a:lnTo>
                <a:lnTo>
                  <a:pt x="53487" y="74885"/>
                </a:lnTo>
                <a:lnTo>
                  <a:pt x="158516" y="39645"/>
                </a:lnTo>
                <a:lnTo>
                  <a:pt x="157543" y="0"/>
                </a:lnTo>
                <a:close/>
              </a:path>
            </a:pathLst>
          </a:custGeom>
          <a:solidFill>
            <a:srgbClr val="0000A8"/>
          </a:solidFill>
        </p:spPr>
        <p:txBody>
          <a:bodyPr wrap="square" lIns="0" tIns="0" rIns="0" bIns="0" rtlCol="0"/>
          <a:lstStyle/>
          <a:p>
            <a:endParaRPr/>
          </a:p>
        </p:txBody>
      </p:sp>
      <p:sp>
        <p:nvSpPr>
          <p:cNvPr id="22" name="object 22"/>
          <p:cNvSpPr/>
          <p:nvPr/>
        </p:nvSpPr>
        <p:spPr>
          <a:xfrm>
            <a:off x="3787555" y="1712038"/>
            <a:ext cx="344805" cy="119380"/>
          </a:xfrm>
          <a:custGeom>
            <a:avLst/>
            <a:gdLst/>
            <a:ahLst/>
            <a:cxnLst/>
            <a:rect l="l" t="t" r="r" b="b"/>
            <a:pathLst>
              <a:path w="344804" h="119380">
                <a:moveTo>
                  <a:pt x="10606" y="4721"/>
                </a:moveTo>
                <a:lnTo>
                  <a:pt x="101993" y="37884"/>
                </a:lnTo>
                <a:lnTo>
                  <a:pt x="102155" y="47189"/>
                </a:lnTo>
                <a:lnTo>
                  <a:pt x="102864" y="66461"/>
                </a:lnTo>
                <a:lnTo>
                  <a:pt x="103026" y="75766"/>
                </a:lnTo>
                <a:lnTo>
                  <a:pt x="0" y="111577"/>
                </a:lnTo>
                <a:lnTo>
                  <a:pt x="23743" y="118936"/>
                </a:lnTo>
                <a:lnTo>
                  <a:pt x="172535" y="62551"/>
                </a:lnTo>
                <a:lnTo>
                  <a:pt x="243136" y="62551"/>
                </a:lnTo>
                <a:lnTo>
                  <a:pt x="243370" y="49594"/>
                </a:lnTo>
                <a:lnTo>
                  <a:pt x="171444" y="49594"/>
                </a:lnTo>
                <a:lnTo>
                  <a:pt x="57438" y="6167"/>
                </a:lnTo>
                <a:lnTo>
                  <a:pt x="14991" y="6167"/>
                </a:lnTo>
                <a:lnTo>
                  <a:pt x="13529" y="5685"/>
                </a:lnTo>
                <a:lnTo>
                  <a:pt x="10769" y="4735"/>
                </a:lnTo>
                <a:lnTo>
                  <a:pt x="10606" y="4721"/>
                </a:lnTo>
                <a:close/>
              </a:path>
              <a:path w="344804" h="119380">
                <a:moveTo>
                  <a:pt x="243136" y="62551"/>
                </a:moveTo>
                <a:lnTo>
                  <a:pt x="172535" y="62551"/>
                </a:lnTo>
                <a:lnTo>
                  <a:pt x="318410" y="118055"/>
                </a:lnTo>
                <a:lnTo>
                  <a:pt x="344667" y="112769"/>
                </a:lnTo>
                <a:lnTo>
                  <a:pt x="242898" y="75658"/>
                </a:lnTo>
                <a:lnTo>
                  <a:pt x="243136" y="62551"/>
                </a:lnTo>
                <a:close/>
              </a:path>
              <a:path w="344804" h="119380">
                <a:moveTo>
                  <a:pt x="310630" y="0"/>
                </a:moveTo>
                <a:lnTo>
                  <a:pt x="171444" y="49594"/>
                </a:lnTo>
                <a:lnTo>
                  <a:pt x="243370" y="49594"/>
                </a:lnTo>
                <a:lnTo>
                  <a:pt x="243587" y="37625"/>
                </a:lnTo>
                <a:lnTo>
                  <a:pt x="331052" y="6167"/>
                </a:lnTo>
                <a:lnTo>
                  <a:pt x="310630" y="0"/>
                </a:lnTo>
                <a:close/>
              </a:path>
              <a:path w="344804" h="119380">
                <a:moveTo>
                  <a:pt x="41248" y="0"/>
                </a:moveTo>
                <a:lnTo>
                  <a:pt x="14991" y="6167"/>
                </a:lnTo>
                <a:lnTo>
                  <a:pt x="57438" y="6167"/>
                </a:lnTo>
                <a:lnTo>
                  <a:pt x="41248" y="0"/>
                </a:lnTo>
                <a:close/>
              </a:path>
            </a:pathLst>
          </a:custGeom>
          <a:solidFill>
            <a:srgbClr val="5DD4FF"/>
          </a:solidFill>
        </p:spPr>
        <p:txBody>
          <a:bodyPr wrap="square" lIns="0" tIns="0" rIns="0" bIns="0" rtlCol="0"/>
          <a:lstStyle/>
          <a:p>
            <a:endParaRPr/>
          </a:p>
        </p:txBody>
      </p:sp>
      <p:sp>
        <p:nvSpPr>
          <p:cNvPr id="23" name="object 23"/>
          <p:cNvSpPr txBox="1">
            <a:spLocks noGrp="1"/>
          </p:cNvSpPr>
          <p:nvPr>
            <p:ph type="title"/>
          </p:nvPr>
        </p:nvSpPr>
        <p:spPr>
          <a:xfrm>
            <a:off x="1013110" y="270510"/>
            <a:ext cx="5914390" cy="948690"/>
          </a:xfrm>
          <a:prstGeom prst="rect">
            <a:avLst/>
          </a:prstGeom>
        </p:spPr>
        <p:txBody>
          <a:bodyPr vert="horz" wrap="square" lIns="0" tIns="98425" rIns="0" bIns="0" rtlCol="0">
            <a:spAutoFit/>
          </a:bodyPr>
          <a:lstStyle/>
          <a:p>
            <a:pPr marL="12700">
              <a:lnSpc>
                <a:spcPct val="100000"/>
              </a:lnSpc>
              <a:spcBef>
                <a:spcPts val="775"/>
              </a:spcBef>
            </a:pPr>
            <a:r>
              <a:rPr sz="2850" spc="-165"/>
              <a:t>Time-to-Live</a:t>
            </a:r>
            <a:r>
              <a:rPr sz="2850" spc="-425"/>
              <a:t> </a:t>
            </a:r>
            <a:r>
              <a:rPr sz="2850" spc="-204"/>
              <a:t>and</a:t>
            </a:r>
            <a:r>
              <a:rPr sz="2850" spc="-420"/>
              <a:t> </a:t>
            </a:r>
            <a:r>
              <a:rPr sz="2850" spc="-175"/>
              <a:t>How</a:t>
            </a:r>
            <a:r>
              <a:rPr sz="2850" spc="-420"/>
              <a:t> </a:t>
            </a:r>
            <a:r>
              <a:rPr sz="2850" spc="-229"/>
              <a:t>Traceroute</a:t>
            </a:r>
            <a:r>
              <a:rPr sz="2850" spc="-420"/>
              <a:t> </a:t>
            </a:r>
            <a:r>
              <a:rPr sz="2850" spc="-175"/>
              <a:t>works</a:t>
            </a:r>
            <a:endParaRPr sz="2850"/>
          </a:p>
          <a:p>
            <a:pPr marL="12700">
              <a:lnSpc>
                <a:spcPct val="100000"/>
              </a:lnSpc>
              <a:spcBef>
                <a:spcPts val="530"/>
              </a:spcBef>
            </a:pPr>
            <a:r>
              <a:rPr sz="2200" b="0" spc="-145">
                <a:solidFill>
                  <a:srgbClr val="595959"/>
                </a:solidFill>
                <a:latin typeface="Century"/>
                <a:cs typeface="Century"/>
              </a:rPr>
              <a:t>ICMP </a:t>
            </a:r>
            <a:r>
              <a:rPr sz="2200" b="0" spc="-10">
                <a:solidFill>
                  <a:srgbClr val="595959"/>
                </a:solidFill>
                <a:latin typeface="Century"/>
                <a:cs typeface="Century"/>
              </a:rPr>
              <a:t>Protocol</a:t>
            </a:r>
            <a:endParaRPr sz="2200">
              <a:latin typeface="Century"/>
              <a:cs typeface="Century"/>
            </a:endParaRPr>
          </a:p>
        </p:txBody>
      </p:sp>
      <p:sp>
        <p:nvSpPr>
          <p:cNvPr id="24" name="object 24"/>
          <p:cNvSpPr txBox="1"/>
          <p:nvPr/>
        </p:nvSpPr>
        <p:spPr>
          <a:xfrm>
            <a:off x="979678" y="5403596"/>
            <a:ext cx="7376159" cy="391160"/>
          </a:xfrm>
          <a:prstGeom prst="rect">
            <a:avLst/>
          </a:prstGeom>
        </p:spPr>
        <p:txBody>
          <a:bodyPr vert="horz" wrap="square" lIns="0" tIns="12700" rIns="0" bIns="0" rtlCol="0">
            <a:spAutoFit/>
          </a:bodyPr>
          <a:lstStyle/>
          <a:p>
            <a:pPr marL="307975" indent="-295275">
              <a:lnSpc>
                <a:spcPct val="100000"/>
              </a:lnSpc>
              <a:spcBef>
                <a:spcPts val="100"/>
              </a:spcBef>
              <a:buClr>
                <a:srgbClr val="0000A3"/>
              </a:buClr>
              <a:buFont typeface="Wingdings"/>
              <a:buChar char=""/>
              <a:tabLst>
                <a:tab pos="307340" algn="l"/>
                <a:tab pos="307975" algn="l"/>
              </a:tabLst>
            </a:pPr>
            <a:r>
              <a:rPr sz="2400">
                <a:latin typeface="Arial"/>
                <a:cs typeface="Arial"/>
              </a:rPr>
              <a:t>when </a:t>
            </a:r>
            <a:r>
              <a:rPr sz="2400" spc="-5">
                <a:latin typeface="Arial"/>
                <a:cs typeface="Arial"/>
              </a:rPr>
              <a:t>ICMP </a:t>
            </a:r>
            <a:r>
              <a:rPr sz="2400">
                <a:latin typeface="Arial"/>
                <a:cs typeface="Arial"/>
              </a:rPr>
              <a:t>message arrives at source: record</a:t>
            </a:r>
            <a:r>
              <a:rPr sz="2400" spc="-165">
                <a:latin typeface="Arial"/>
                <a:cs typeface="Arial"/>
              </a:rPr>
              <a:t> </a:t>
            </a:r>
            <a:r>
              <a:rPr sz="2400" spc="-80">
                <a:latin typeface="Arial"/>
                <a:cs typeface="Arial"/>
              </a:rPr>
              <a:t>RTTs</a:t>
            </a:r>
            <a:endParaRPr sz="2400">
              <a:latin typeface="Arial"/>
              <a:cs typeface="Arial"/>
            </a:endParaRPr>
          </a:p>
        </p:txBody>
      </p:sp>
      <p:sp>
        <p:nvSpPr>
          <p:cNvPr id="25" name="object 25"/>
          <p:cNvSpPr txBox="1"/>
          <p:nvPr/>
        </p:nvSpPr>
        <p:spPr>
          <a:xfrm>
            <a:off x="8174301" y="2687828"/>
            <a:ext cx="2264410"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000099"/>
                </a:solidFill>
                <a:latin typeface="Arial"/>
                <a:cs typeface="Arial"/>
              </a:rPr>
              <a:t>stopping</a:t>
            </a:r>
            <a:r>
              <a:rPr sz="2400" spc="-30">
                <a:solidFill>
                  <a:srgbClr val="000099"/>
                </a:solidFill>
                <a:latin typeface="Arial"/>
                <a:cs typeface="Arial"/>
              </a:rPr>
              <a:t> </a:t>
            </a:r>
            <a:r>
              <a:rPr sz="2400" spc="-5">
                <a:solidFill>
                  <a:srgbClr val="000099"/>
                </a:solidFill>
                <a:latin typeface="Arial"/>
                <a:cs typeface="Arial"/>
              </a:rPr>
              <a:t>criteria:</a:t>
            </a:r>
            <a:endParaRPr sz="2400">
              <a:latin typeface="Arial"/>
              <a:cs typeface="Arial"/>
            </a:endParaRPr>
          </a:p>
        </p:txBody>
      </p:sp>
      <p:sp>
        <p:nvSpPr>
          <p:cNvPr id="26" name="object 26"/>
          <p:cNvSpPr txBox="1"/>
          <p:nvPr/>
        </p:nvSpPr>
        <p:spPr>
          <a:xfrm>
            <a:off x="8174301" y="3080003"/>
            <a:ext cx="3542029" cy="1741805"/>
          </a:xfrm>
          <a:prstGeom prst="rect">
            <a:avLst/>
          </a:prstGeom>
        </p:spPr>
        <p:txBody>
          <a:bodyPr vert="horz" wrap="square" lIns="0" tIns="60960" rIns="0" bIns="0" rtlCol="0">
            <a:spAutoFit/>
          </a:bodyPr>
          <a:lstStyle/>
          <a:p>
            <a:pPr marL="355600" marR="286385" indent="-342900">
              <a:lnSpc>
                <a:spcPts val="2020"/>
              </a:lnSpc>
              <a:spcBef>
                <a:spcPts val="480"/>
              </a:spcBef>
              <a:buClr>
                <a:srgbClr val="000099"/>
              </a:buClr>
              <a:buFont typeface="Wingdings"/>
              <a:buChar char=""/>
              <a:tabLst>
                <a:tab pos="354965" algn="l"/>
                <a:tab pos="355600" algn="l"/>
              </a:tabLst>
            </a:pPr>
            <a:r>
              <a:rPr sz="2000">
                <a:latin typeface="Arial"/>
                <a:cs typeface="Arial"/>
              </a:rPr>
              <a:t>UDP </a:t>
            </a:r>
            <a:r>
              <a:rPr sz="2000" spc="-5">
                <a:latin typeface="Arial"/>
                <a:cs typeface="Arial"/>
              </a:rPr>
              <a:t>segment </a:t>
            </a:r>
            <a:r>
              <a:rPr sz="2000">
                <a:latin typeface="Arial"/>
                <a:cs typeface="Arial"/>
              </a:rPr>
              <a:t>eventually  </a:t>
            </a:r>
            <a:r>
              <a:rPr sz="2000" spc="-5">
                <a:latin typeface="Arial"/>
                <a:cs typeface="Arial"/>
              </a:rPr>
              <a:t>arrives </a:t>
            </a:r>
            <a:r>
              <a:rPr sz="2000">
                <a:latin typeface="Arial"/>
                <a:cs typeface="Arial"/>
              </a:rPr>
              <a:t>at </a:t>
            </a:r>
            <a:r>
              <a:rPr sz="2000" spc="-5">
                <a:latin typeface="Arial"/>
                <a:cs typeface="Arial"/>
              </a:rPr>
              <a:t>destination</a:t>
            </a:r>
            <a:r>
              <a:rPr sz="2000" spc="-55">
                <a:latin typeface="Arial"/>
                <a:cs typeface="Arial"/>
              </a:rPr>
              <a:t> </a:t>
            </a:r>
            <a:r>
              <a:rPr sz="2000">
                <a:latin typeface="Arial"/>
                <a:cs typeface="Arial"/>
              </a:rPr>
              <a:t>host</a:t>
            </a:r>
          </a:p>
          <a:p>
            <a:pPr marL="355600" marR="5080" indent="-342900">
              <a:lnSpc>
                <a:spcPct val="85500"/>
              </a:lnSpc>
              <a:spcBef>
                <a:spcPts val="440"/>
              </a:spcBef>
              <a:buClr>
                <a:srgbClr val="000099"/>
              </a:buClr>
              <a:buFont typeface="Wingdings"/>
              <a:buChar char=""/>
              <a:tabLst>
                <a:tab pos="354965" algn="l"/>
                <a:tab pos="355600" algn="l"/>
              </a:tabLst>
            </a:pPr>
            <a:r>
              <a:rPr sz="2000" spc="-5">
                <a:latin typeface="Arial"/>
                <a:cs typeface="Arial"/>
              </a:rPr>
              <a:t>destination returns ICMP  “port </a:t>
            </a:r>
            <a:r>
              <a:rPr sz="2000">
                <a:latin typeface="Arial"/>
                <a:cs typeface="Arial"/>
              </a:rPr>
              <a:t>unreachable”</a:t>
            </a:r>
            <a:r>
              <a:rPr sz="2000" spc="-75">
                <a:latin typeface="Arial"/>
                <a:cs typeface="Arial"/>
              </a:rPr>
              <a:t> </a:t>
            </a:r>
            <a:r>
              <a:rPr sz="2000" spc="-5">
                <a:latin typeface="Arial"/>
                <a:cs typeface="Arial"/>
              </a:rPr>
              <a:t>message  (type </a:t>
            </a:r>
            <a:r>
              <a:rPr sz="2000">
                <a:latin typeface="Arial"/>
                <a:cs typeface="Arial"/>
              </a:rPr>
              <a:t>3, code</a:t>
            </a:r>
            <a:r>
              <a:rPr sz="2000" spc="-45">
                <a:latin typeface="Arial"/>
                <a:cs typeface="Arial"/>
              </a:rPr>
              <a:t> </a:t>
            </a:r>
            <a:r>
              <a:rPr sz="2000">
                <a:latin typeface="Arial"/>
                <a:cs typeface="Arial"/>
              </a:rPr>
              <a:t>3)</a:t>
            </a:r>
          </a:p>
          <a:p>
            <a:pPr marL="355600" indent="-342900">
              <a:lnSpc>
                <a:spcPct val="100000"/>
              </a:lnSpc>
              <a:spcBef>
                <a:spcPts val="95"/>
              </a:spcBef>
              <a:buClr>
                <a:srgbClr val="000099"/>
              </a:buClr>
              <a:buFont typeface="Wingdings"/>
              <a:buChar char=""/>
              <a:tabLst>
                <a:tab pos="354965" algn="l"/>
                <a:tab pos="355600" algn="l"/>
              </a:tabLst>
            </a:pPr>
            <a:r>
              <a:rPr sz="2000" spc="-5">
                <a:latin typeface="Arial"/>
                <a:cs typeface="Arial"/>
              </a:rPr>
              <a:t>source</a:t>
            </a:r>
            <a:r>
              <a:rPr sz="2000" spc="-15">
                <a:latin typeface="Arial"/>
                <a:cs typeface="Arial"/>
              </a:rPr>
              <a:t> </a:t>
            </a:r>
            <a:r>
              <a:rPr sz="2000" spc="-5">
                <a:latin typeface="Arial"/>
                <a:cs typeface="Arial"/>
              </a:rPr>
              <a:t>stops</a:t>
            </a:r>
            <a:endParaRPr sz="2000">
              <a:latin typeface="Arial"/>
              <a:cs typeface="Arial"/>
            </a:endParaRPr>
          </a:p>
        </p:txBody>
      </p:sp>
      <p:sp>
        <p:nvSpPr>
          <p:cNvPr id="27" name="object 27"/>
          <p:cNvSpPr/>
          <p:nvPr/>
        </p:nvSpPr>
        <p:spPr>
          <a:xfrm>
            <a:off x="5228167" y="1840545"/>
            <a:ext cx="621030" cy="144780"/>
          </a:xfrm>
          <a:custGeom>
            <a:avLst/>
            <a:gdLst/>
            <a:ahLst/>
            <a:cxnLst/>
            <a:rect l="l" t="t" r="r" b="b"/>
            <a:pathLst>
              <a:path w="621029" h="144780">
                <a:moveTo>
                  <a:pt x="620713" y="0"/>
                </a:moveTo>
                <a:lnTo>
                  <a:pt x="0" y="144463"/>
                </a:lnTo>
              </a:path>
            </a:pathLst>
          </a:custGeom>
          <a:ln w="12700">
            <a:solidFill>
              <a:srgbClr val="000000"/>
            </a:solidFill>
          </a:ln>
        </p:spPr>
        <p:txBody>
          <a:bodyPr wrap="square" lIns="0" tIns="0" rIns="0" bIns="0" rtlCol="0"/>
          <a:lstStyle/>
          <a:p>
            <a:endParaRPr/>
          </a:p>
        </p:txBody>
      </p:sp>
      <p:sp>
        <p:nvSpPr>
          <p:cNvPr id="28" name="object 28"/>
          <p:cNvSpPr/>
          <p:nvPr/>
        </p:nvSpPr>
        <p:spPr>
          <a:xfrm>
            <a:off x="6347355" y="1805620"/>
            <a:ext cx="485775" cy="208279"/>
          </a:xfrm>
          <a:custGeom>
            <a:avLst/>
            <a:gdLst/>
            <a:ahLst/>
            <a:cxnLst/>
            <a:rect l="l" t="t" r="r" b="b"/>
            <a:pathLst>
              <a:path w="485775" h="208280">
                <a:moveTo>
                  <a:pt x="0" y="0"/>
                </a:moveTo>
                <a:lnTo>
                  <a:pt x="485775" y="207963"/>
                </a:lnTo>
              </a:path>
            </a:pathLst>
          </a:custGeom>
          <a:ln w="12700">
            <a:solidFill>
              <a:srgbClr val="000000"/>
            </a:solidFill>
          </a:ln>
        </p:spPr>
        <p:txBody>
          <a:bodyPr wrap="square" lIns="0" tIns="0" rIns="0" bIns="0" rtlCol="0"/>
          <a:lstStyle/>
          <a:p>
            <a:endParaRPr/>
          </a:p>
        </p:txBody>
      </p:sp>
      <p:sp>
        <p:nvSpPr>
          <p:cNvPr id="29" name="object 29"/>
          <p:cNvSpPr/>
          <p:nvPr/>
        </p:nvSpPr>
        <p:spPr>
          <a:xfrm>
            <a:off x="7285567" y="1751645"/>
            <a:ext cx="557530" cy="278130"/>
          </a:xfrm>
          <a:custGeom>
            <a:avLst/>
            <a:gdLst/>
            <a:ahLst/>
            <a:cxnLst/>
            <a:rect l="l" t="t" r="r" b="b"/>
            <a:pathLst>
              <a:path w="557529" h="278130">
                <a:moveTo>
                  <a:pt x="557213" y="0"/>
                </a:moveTo>
                <a:lnTo>
                  <a:pt x="0" y="277813"/>
                </a:lnTo>
              </a:path>
            </a:pathLst>
          </a:custGeom>
          <a:ln w="12700">
            <a:solidFill>
              <a:srgbClr val="000000"/>
            </a:solidFill>
          </a:ln>
        </p:spPr>
        <p:txBody>
          <a:bodyPr wrap="square" lIns="0" tIns="0" rIns="0" bIns="0" rtlCol="0"/>
          <a:lstStyle/>
          <a:p>
            <a:endParaRPr/>
          </a:p>
        </p:txBody>
      </p:sp>
      <p:sp>
        <p:nvSpPr>
          <p:cNvPr id="30" name="object 30"/>
          <p:cNvSpPr/>
          <p:nvPr/>
        </p:nvSpPr>
        <p:spPr>
          <a:xfrm>
            <a:off x="5906030" y="1499232"/>
            <a:ext cx="228600" cy="311150"/>
          </a:xfrm>
          <a:custGeom>
            <a:avLst/>
            <a:gdLst/>
            <a:ahLst/>
            <a:cxnLst/>
            <a:rect l="l" t="t" r="r" b="b"/>
            <a:pathLst>
              <a:path w="228600" h="311150">
                <a:moveTo>
                  <a:pt x="0" y="0"/>
                </a:moveTo>
                <a:lnTo>
                  <a:pt x="228600" y="311150"/>
                </a:lnTo>
              </a:path>
            </a:pathLst>
          </a:custGeom>
          <a:ln w="12700">
            <a:solidFill>
              <a:srgbClr val="000000"/>
            </a:solidFill>
          </a:ln>
        </p:spPr>
        <p:txBody>
          <a:bodyPr wrap="square" lIns="0" tIns="0" rIns="0" bIns="0" rtlCol="0"/>
          <a:lstStyle/>
          <a:p>
            <a:endParaRPr/>
          </a:p>
        </p:txBody>
      </p:sp>
      <p:sp>
        <p:nvSpPr>
          <p:cNvPr id="31" name="object 31"/>
          <p:cNvSpPr/>
          <p:nvPr/>
        </p:nvSpPr>
        <p:spPr>
          <a:xfrm>
            <a:off x="4623330" y="2102482"/>
            <a:ext cx="349250" cy="152400"/>
          </a:xfrm>
          <a:custGeom>
            <a:avLst/>
            <a:gdLst/>
            <a:ahLst/>
            <a:cxnLst/>
            <a:rect l="l" t="t" r="r" b="b"/>
            <a:pathLst>
              <a:path w="349250" h="152400">
                <a:moveTo>
                  <a:pt x="349250" y="0"/>
                </a:moveTo>
                <a:lnTo>
                  <a:pt x="0" y="152400"/>
                </a:lnTo>
              </a:path>
            </a:pathLst>
          </a:custGeom>
          <a:ln w="12700">
            <a:solidFill>
              <a:srgbClr val="000000"/>
            </a:solidFill>
          </a:ln>
        </p:spPr>
        <p:txBody>
          <a:bodyPr wrap="square" lIns="0" tIns="0" rIns="0" bIns="0" rtlCol="0"/>
          <a:lstStyle/>
          <a:p>
            <a:endParaRPr/>
          </a:p>
        </p:txBody>
      </p:sp>
      <p:sp>
        <p:nvSpPr>
          <p:cNvPr id="32" name="object 32"/>
          <p:cNvSpPr/>
          <p:nvPr/>
        </p:nvSpPr>
        <p:spPr>
          <a:xfrm>
            <a:off x="4978930" y="1607182"/>
            <a:ext cx="6350" cy="260350"/>
          </a:xfrm>
          <a:custGeom>
            <a:avLst/>
            <a:gdLst/>
            <a:ahLst/>
            <a:cxnLst/>
            <a:rect l="l" t="t" r="r" b="b"/>
            <a:pathLst>
              <a:path w="6350" h="260350">
                <a:moveTo>
                  <a:pt x="0" y="0"/>
                </a:moveTo>
                <a:lnTo>
                  <a:pt x="6350" y="260350"/>
                </a:lnTo>
              </a:path>
            </a:pathLst>
          </a:custGeom>
          <a:ln w="12700">
            <a:solidFill>
              <a:srgbClr val="000000"/>
            </a:solidFill>
          </a:ln>
        </p:spPr>
        <p:txBody>
          <a:bodyPr wrap="square" lIns="0" tIns="0" rIns="0" bIns="0" rtlCol="0"/>
          <a:lstStyle/>
          <a:p>
            <a:endParaRPr/>
          </a:p>
        </p:txBody>
      </p:sp>
      <p:sp>
        <p:nvSpPr>
          <p:cNvPr id="33" name="object 33"/>
          <p:cNvSpPr txBox="1"/>
          <p:nvPr/>
        </p:nvSpPr>
        <p:spPr>
          <a:xfrm>
            <a:off x="2703408" y="1496059"/>
            <a:ext cx="9144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CC0000"/>
                </a:solidFill>
                <a:latin typeface="Arial"/>
                <a:cs typeface="Arial"/>
              </a:rPr>
              <a:t>3</a:t>
            </a:r>
            <a:r>
              <a:rPr sz="1800" spc="-85">
                <a:solidFill>
                  <a:srgbClr val="CC0000"/>
                </a:solidFill>
                <a:latin typeface="Arial"/>
                <a:cs typeface="Arial"/>
              </a:rPr>
              <a:t> </a:t>
            </a:r>
            <a:r>
              <a:rPr sz="1800" spc="-5">
                <a:solidFill>
                  <a:srgbClr val="CC0000"/>
                </a:solidFill>
                <a:latin typeface="Arial"/>
                <a:cs typeface="Arial"/>
              </a:rPr>
              <a:t>probes</a:t>
            </a:r>
            <a:endParaRPr sz="1800">
              <a:latin typeface="Arial"/>
              <a:cs typeface="Arial"/>
            </a:endParaRPr>
          </a:p>
        </p:txBody>
      </p:sp>
      <p:sp>
        <p:nvSpPr>
          <p:cNvPr id="34" name="object 34"/>
          <p:cNvSpPr txBox="1"/>
          <p:nvPr/>
        </p:nvSpPr>
        <p:spPr>
          <a:xfrm>
            <a:off x="3317770" y="2056891"/>
            <a:ext cx="9144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CC0000"/>
                </a:solidFill>
                <a:latin typeface="Arial"/>
                <a:cs typeface="Arial"/>
              </a:rPr>
              <a:t>3</a:t>
            </a:r>
            <a:r>
              <a:rPr sz="1800" spc="-85">
                <a:solidFill>
                  <a:srgbClr val="CC0000"/>
                </a:solidFill>
                <a:latin typeface="Arial"/>
                <a:cs typeface="Arial"/>
              </a:rPr>
              <a:t> </a:t>
            </a:r>
            <a:r>
              <a:rPr sz="1800" spc="-5">
                <a:solidFill>
                  <a:srgbClr val="CC0000"/>
                </a:solidFill>
                <a:latin typeface="Arial"/>
                <a:cs typeface="Arial"/>
              </a:rPr>
              <a:t>probes</a:t>
            </a:r>
            <a:endParaRPr sz="1800">
              <a:latin typeface="Arial"/>
              <a:cs typeface="Arial"/>
            </a:endParaRPr>
          </a:p>
        </p:txBody>
      </p:sp>
      <p:sp>
        <p:nvSpPr>
          <p:cNvPr id="35" name="object 35"/>
          <p:cNvSpPr txBox="1"/>
          <p:nvPr/>
        </p:nvSpPr>
        <p:spPr>
          <a:xfrm>
            <a:off x="4341708" y="1471676"/>
            <a:ext cx="9144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CC0000"/>
                </a:solidFill>
                <a:latin typeface="Arial"/>
                <a:cs typeface="Arial"/>
              </a:rPr>
              <a:t>3</a:t>
            </a:r>
            <a:r>
              <a:rPr sz="1800" spc="-85">
                <a:solidFill>
                  <a:srgbClr val="CC0000"/>
                </a:solidFill>
                <a:latin typeface="Arial"/>
                <a:cs typeface="Arial"/>
              </a:rPr>
              <a:t> </a:t>
            </a:r>
            <a:r>
              <a:rPr sz="1800" spc="-5">
                <a:solidFill>
                  <a:srgbClr val="CC0000"/>
                </a:solidFill>
                <a:latin typeface="Arial"/>
                <a:cs typeface="Arial"/>
              </a:rPr>
              <a:t>probes</a:t>
            </a:r>
            <a:endParaRPr sz="1800">
              <a:latin typeface="Arial"/>
              <a:cs typeface="Arial"/>
            </a:endParaRPr>
          </a:p>
        </p:txBody>
      </p:sp>
      <p:sp>
        <p:nvSpPr>
          <p:cNvPr id="36" name="object 36"/>
          <p:cNvSpPr/>
          <p:nvPr/>
        </p:nvSpPr>
        <p:spPr>
          <a:xfrm>
            <a:off x="1754718" y="1400807"/>
            <a:ext cx="820737" cy="688975"/>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2104430" y="1466899"/>
            <a:ext cx="399074" cy="315494"/>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7803091" y="1438907"/>
            <a:ext cx="754063" cy="669925"/>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7869198" y="1503172"/>
            <a:ext cx="366654" cy="306771"/>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2526243" y="1711995"/>
            <a:ext cx="384175" cy="386080"/>
          </a:xfrm>
          <a:custGeom>
            <a:avLst/>
            <a:gdLst/>
            <a:ahLst/>
            <a:cxnLst/>
            <a:rect l="l" t="t" r="r" b="b"/>
            <a:pathLst>
              <a:path w="384175" h="386080">
                <a:moveTo>
                  <a:pt x="80141" y="182461"/>
                </a:moveTo>
                <a:lnTo>
                  <a:pt x="65213" y="206852"/>
                </a:lnTo>
                <a:lnTo>
                  <a:pt x="79759" y="216960"/>
                </a:lnTo>
                <a:lnTo>
                  <a:pt x="105570" y="237666"/>
                </a:lnTo>
                <a:lnTo>
                  <a:pt x="159320" y="281926"/>
                </a:lnTo>
                <a:lnTo>
                  <a:pt x="213366" y="324840"/>
                </a:lnTo>
                <a:lnTo>
                  <a:pt x="265061" y="360367"/>
                </a:lnTo>
                <a:lnTo>
                  <a:pt x="300770" y="378289"/>
                </a:lnTo>
                <a:lnTo>
                  <a:pt x="333429" y="385458"/>
                </a:lnTo>
                <a:lnTo>
                  <a:pt x="334274" y="385458"/>
                </a:lnTo>
                <a:lnTo>
                  <a:pt x="372734" y="368178"/>
                </a:lnTo>
                <a:lnTo>
                  <a:pt x="379671" y="356924"/>
                </a:lnTo>
                <a:lnTo>
                  <a:pt x="332734" y="356914"/>
                </a:lnTo>
                <a:lnTo>
                  <a:pt x="333953" y="356815"/>
                </a:lnTo>
                <a:lnTo>
                  <a:pt x="278662" y="335236"/>
                </a:lnTo>
                <a:lnTo>
                  <a:pt x="230159" y="301720"/>
                </a:lnTo>
                <a:lnTo>
                  <a:pt x="177308" y="259723"/>
                </a:lnTo>
                <a:lnTo>
                  <a:pt x="123718" y="215593"/>
                </a:lnTo>
                <a:lnTo>
                  <a:pt x="97642" y="194671"/>
                </a:lnTo>
                <a:lnTo>
                  <a:pt x="80141" y="182461"/>
                </a:lnTo>
                <a:close/>
              </a:path>
              <a:path w="384175" h="386080">
                <a:moveTo>
                  <a:pt x="333953" y="356815"/>
                </a:moveTo>
                <a:lnTo>
                  <a:pt x="332734" y="356914"/>
                </a:lnTo>
                <a:lnTo>
                  <a:pt x="335173" y="356924"/>
                </a:lnTo>
                <a:lnTo>
                  <a:pt x="333953" y="356815"/>
                </a:lnTo>
                <a:close/>
              </a:path>
              <a:path w="384175" h="386080">
                <a:moveTo>
                  <a:pt x="339419" y="356369"/>
                </a:moveTo>
                <a:lnTo>
                  <a:pt x="333953" y="356815"/>
                </a:lnTo>
                <a:lnTo>
                  <a:pt x="335173" y="356924"/>
                </a:lnTo>
                <a:lnTo>
                  <a:pt x="379671" y="356924"/>
                </a:lnTo>
                <a:lnTo>
                  <a:pt x="337977" y="356801"/>
                </a:lnTo>
                <a:lnTo>
                  <a:pt x="339419" y="356369"/>
                </a:lnTo>
                <a:close/>
              </a:path>
              <a:path w="384175" h="386080">
                <a:moveTo>
                  <a:pt x="340917" y="356247"/>
                </a:moveTo>
                <a:lnTo>
                  <a:pt x="339419" y="356369"/>
                </a:lnTo>
                <a:lnTo>
                  <a:pt x="337977" y="356801"/>
                </a:lnTo>
                <a:lnTo>
                  <a:pt x="340917" y="356247"/>
                </a:lnTo>
                <a:close/>
              </a:path>
              <a:path w="384175" h="386080">
                <a:moveTo>
                  <a:pt x="379885" y="356247"/>
                </a:moveTo>
                <a:lnTo>
                  <a:pt x="340917" y="356247"/>
                </a:lnTo>
                <a:lnTo>
                  <a:pt x="337977" y="356801"/>
                </a:lnTo>
                <a:lnTo>
                  <a:pt x="379710" y="356801"/>
                </a:lnTo>
                <a:lnTo>
                  <a:pt x="379885" y="356247"/>
                </a:lnTo>
                <a:close/>
              </a:path>
              <a:path w="384175" h="386080">
                <a:moveTo>
                  <a:pt x="343772" y="355066"/>
                </a:moveTo>
                <a:lnTo>
                  <a:pt x="339419" y="356369"/>
                </a:lnTo>
                <a:lnTo>
                  <a:pt x="340917" y="356247"/>
                </a:lnTo>
                <a:lnTo>
                  <a:pt x="379885" y="356247"/>
                </a:lnTo>
                <a:lnTo>
                  <a:pt x="379986" y="355928"/>
                </a:lnTo>
                <a:lnTo>
                  <a:pt x="342298" y="355928"/>
                </a:lnTo>
                <a:lnTo>
                  <a:pt x="343772" y="355066"/>
                </a:lnTo>
                <a:close/>
              </a:path>
              <a:path w="384175" h="386080">
                <a:moveTo>
                  <a:pt x="345413" y="354575"/>
                </a:moveTo>
                <a:lnTo>
                  <a:pt x="343772" y="355066"/>
                </a:lnTo>
                <a:lnTo>
                  <a:pt x="342298" y="355928"/>
                </a:lnTo>
                <a:lnTo>
                  <a:pt x="345413" y="354575"/>
                </a:lnTo>
                <a:close/>
              </a:path>
              <a:path w="384175" h="386080">
                <a:moveTo>
                  <a:pt x="380415" y="354575"/>
                </a:moveTo>
                <a:lnTo>
                  <a:pt x="345413" y="354575"/>
                </a:lnTo>
                <a:lnTo>
                  <a:pt x="342298" y="355928"/>
                </a:lnTo>
                <a:lnTo>
                  <a:pt x="379986" y="355928"/>
                </a:lnTo>
                <a:lnTo>
                  <a:pt x="380415" y="354575"/>
                </a:lnTo>
                <a:close/>
              </a:path>
              <a:path w="384175" h="386080">
                <a:moveTo>
                  <a:pt x="347438" y="352921"/>
                </a:moveTo>
                <a:lnTo>
                  <a:pt x="343772" y="355066"/>
                </a:lnTo>
                <a:lnTo>
                  <a:pt x="345413" y="354575"/>
                </a:lnTo>
                <a:lnTo>
                  <a:pt x="380415" y="354575"/>
                </a:lnTo>
                <a:lnTo>
                  <a:pt x="380554" y="354135"/>
                </a:lnTo>
                <a:lnTo>
                  <a:pt x="346190" y="354135"/>
                </a:lnTo>
                <a:lnTo>
                  <a:pt x="347438" y="352921"/>
                </a:lnTo>
                <a:close/>
              </a:path>
              <a:path w="384175" h="386080">
                <a:moveTo>
                  <a:pt x="348938" y="352044"/>
                </a:moveTo>
                <a:lnTo>
                  <a:pt x="347438" y="352921"/>
                </a:lnTo>
                <a:lnTo>
                  <a:pt x="346190" y="354135"/>
                </a:lnTo>
                <a:lnTo>
                  <a:pt x="348938" y="352044"/>
                </a:lnTo>
                <a:close/>
              </a:path>
              <a:path w="384175" h="386080">
                <a:moveTo>
                  <a:pt x="381216" y="352044"/>
                </a:moveTo>
                <a:lnTo>
                  <a:pt x="348938" y="352044"/>
                </a:lnTo>
                <a:lnTo>
                  <a:pt x="346190" y="354135"/>
                </a:lnTo>
                <a:lnTo>
                  <a:pt x="380554" y="354135"/>
                </a:lnTo>
                <a:lnTo>
                  <a:pt x="381216" y="352044"/>
                </a:lnTo>
                <a:close/>
              </a:path>
              <a:path w="384175" h="386080">
                <a:moveTo>
                  <a:pt x="382340" y="348496"/>
                </a:moveTo>
                <a:lnTo>
                  <a:pt x="351986" y="348496"/>
                </a:lnTo>
                <a:lnTo>
                  <a:pt x="349834" y="351165"/>
                </a:lnTo>
                <a:lnTo>
                  <a:pt x="349244" y="351165"/>
                </a:lnTo>
                <a:lnTo>
                  <a:pt x="347438" y="352921"/>
                </a:lnTo>
                <a:lnTo>
                  <a:pt x="348938" y="352044"/>
                </a:lnTo>
                <a:lnTo>
                  <a:pt x="381216" y="352044"/>
                </a:lnTo>
                <a:lnTo>
                  <a:pt x="381494" y="351165"/>
                </a:lnTo>
                <a:lnTo>
                  <a:pt x="349834" y="351165"/>
                </a:lnTo>
                <a:lnTo>
                  <a:pt x="350749" y="349700"/>
                </a:lnTo>
                <a:lnTo>
                  <a:pt x="381958" y="349700"/>
                </a:lnTo>
                <a:lnTo>
                  <a:pt x="382340" y="348496"/>
                </a:lnTo>
                <a:close/>
              </a:path>
              <a:path w="384175" h="386080">
                <a:moveTo>
                  <a:pt x="351986" y="348496"/>
                </a:moveTo>
                <a:lnTo>
                  <a:pt x="350749" y="349700"/>
                </a:lnTo>
                <a:lnTo>
                  <a:pt x="349834" y="351165"/>
                </a:lnTo>
                <a:lnTo>
                  <a:pt x="351986" y="348496"/>
                </a:lnTo>
                <a:close/>
              </a:path>
              <a:path w="384175" h="386080">
                <a:moveTo>
                  <a:pt x="353254" y="345693"/>
                </a:moveTo>
                <a:lnTo>
                  <a:pt x="350749" y="349700"/>
                </a:lnTo>
                <a:lnTo>
                  <a:pt x="351986" y="348496"/>
                </a:lnTo>
                <a:lnTo>
                  <a:pt x="382340" y="348496"/>
                </a:lnTo>
                <a:lnTo>
                  <a:pt x="382681" y="347417"/>
                </a:lnTo>
                <a:lnTo>
                  <a:pt x="352708" y="347417"/>
                </a:lnTo>
                <a:lnTo>
                  <a:pt x="353254" y="345693"/>
                </a:lnTo>
                <a:close/>
              </a:path>
              <a:path w="384175" h="386080">
                <a:moveTo>
                  <a:pt x="354214" y="344157"/>
                </a:moveTo>
                <a:lnTo>
                  <a:pt x="353254" y="345693"/>
                </a:lnTo>
                <a:lnTo>
                  <a:pt x="352708" y="347417"/>
                </a:lnTo>
                <a:lnTo>
                  <a:pt x="354214" y="344157"/>
                </a:lnTo>
                <a:close/>
              </a:path>
              <a:path w="384175" h="386080">
                <a:moveTo>
                  <a:pt x="383136" y="344157"/>
                </a:moveTo>
                <a:lnTo>
                  <a:pt x="354214" y="344157"/>
                </a:lnTo>
                <a:lnTo>
                  <a:pt x="352708" y="347417"/>
                </a:lnTo>
                <a:lnTo>
                  <a:pt x="382681" y="347417"/>
                </a:lnTo>
                <a:lnTo>
                  <a:pt x="382791" y="347032"/>
                </a:lnTo>
                <a:lnTo>
                  <a:pt x="382977" y="346086"/>
                </a:lnTo>
                <a:lnTo>
                  <a:pt x="383136" y="344157"/>
                </a:lnTo>
                <a:close/>
              </a:path>
              <a:path w="384175" h="386080">
                <a:moveTo>
                  <a:pt x="354718" y="341068"/>
                </a:moveTo>
                <a:lnTo>
                  <a:pt x="353254" y="345693"/>
                </a:lnTo>
                <a:lnTo>
                  <a:pt x="354214" y="344157"/>
                </a:lnTo>
                <a:lnTo>
                  <a:pt x="383136" y="344157"/>
                </a:lnTo>
                <a:lnTo>
                  <a:pt x="383259" y="342668"/>
                </a:lnTo>
                <a:lnTo>
                  <a:pt x="354586" y="342668"/>
                </a:lnTo>
                <a:lnTo>
                  <a:pt x="354718" y="341068"/>
                </a:lnTo>
                <a:close/>
              </a:path>
              <a:path w="384175" h="386080">
                <a:moveTo>
                  <a:pt x="355205" y="339533"/>
                </a:moveTo>
                <a:lnTo>
                  <a:pt x="354718" y="341068"/>
                </a:lnTo>
                <a:lnTo>
                  <a:pt x="354586" y="342668"/>
                </a:lnTo>
                <a:lnTo>
                  <a:pt x="355205" y="339533"/>
                </a:lnTo>
                <a:close/>
              </a:path>
              <a:path w="384175" h="386080">
                <a:moveTo>
                  <a:pt x="383518" y="339533"/>
                </a:moveTo>
                <a:lnTo>
                  <a:pt x="355205" y="339533"/>
                </a:lnTo>
                <a:lnTo>
                  <a:pt x="354586" y="342668"/>
                </a:lnTo>
                <a:lnTo>
                  <a:pt x="383259" y="342668"/>
                </a:lnTo>
                <a:lnTo>
                  <a:pt x="383518" y="339533"/>
                </a:lnTo>
                <a:close/>
              </a:path>
              <a:path w="384175" h="386080">
                <a:moveTo>
                  <a:pt x="355197" y="335279"/>
                </a:moveTo>
                <a:lnTo>
                  <a:pt x="354718" y="341068"/>
                </a:lnTo>
                <a:lnTo>
                  <a:pt x="355205" y="339533"/>
                </a:lnTo>
                <a:lnTo>
                  <a:pt x="383518" y="339533"/>
                </a:lnTo>
                <a:lnTo>
                  <a:pt x="383761" y="336579"/>
                </a:lnTo>
                <a:lnTo>
                  <a:pt x="355328" y="336579"/>
                </a:lnTo>
                <a:lnTo>
                  <a:pt x="355197" y="335279"/>
                </a:lnTo>
                <a:close/>
              </a:path>
              <a:path w="384175" h="386080">
                <a:moveTo>
                  <a:pt x="355305" y="333970"/>
                </a:moveTo>
                <a:lnTo>
                  <a:pt x="355214" y="335452"/>
                </a:lnTo>
                <a:lnTo>
                  <a:pt x="355328" y="336579"/>
                </a:lnTo>
                <a:lnTo>
                  <a:pt x="355305" y="333970"/>
                </a:lnTo>
                <a:close/>
              </a:path>
              <a:path w="384175" h="386080">
                <a:moveTo>
                  <a:pt x="383785" y="333970"/>
                </a:moveTo>
                <a:lnTo>
                  <a:pt x="355305" y="333970"/>
                </a:lnTo>
                <a:lnTo>
                  <a:pt x="355328" y="336579"/>
                </a:lnTo>
                <a:lnTo>
                  <a:pt x="383761" y="336579"/>
                </a:lnTo>
                <a:lnTo>
                  <a:pt x="383785" y="333970"/>
                </a:lnTo>
                <a:close/>
              </a:path>
              <a:path w="384175" h="386080">
                <a:moveTo>
                  <a:pt x="383095" y="327127"/>
                </a:moveTo>
                <a:lnTo>
                  <a:pt x="354375" y="327127"/>
                </a:lnTo>
                <a:lnTo>
                  <a:pt x="354724" y="329138"/>
                </a:lnTo>
                <a:lnTo>
                  <a:pt x="354578" y="329138"/>
                </a:lnTo>
                <a:lnTo>
                  <a:pt x="355197" y="335279"/>
                </a:lnTo>
                <a:lnTo>
                  <a:pt x="355305" y="333970"/>
                </a:lnTo>
                <a:lnTo>
                  <a:pt x="383785" y="333970"/>
                </a:lnTo>
                <a:lnTo>
                  <a:pt x="383298" y="329138"/>
                </a:lnTo>
                <a:lnTo>
                  <a:pt x="354724" y="329138"/>
                </a:lnTo>
                <a:lnTo>
                  <a:pt x="354470" y="328069"/>
                </a:lnTo>
                <a:lnTo>
                  <a:pt x="383190" y="328069"/>
                </a:lnTo>
                <a:lnTo>
                  <a:pt x="383095" y="327127"/>
                </a:lnTo>
                <a:close/>
              </a:path>
              <a:path w="384175" h="386080">
                <a:moveTo>
                  <a:pt x="354375" y="327127"/>
                </a:moveTo>
                <a:lnTo>
                  <a:pt x="354470" y="328069"/>
                </a:lnTo>
                <a:lnTo>
                  <a:pt x="354724" y="329138"/>
                </a:lnTo>
                <a:lnTo>
                  <a:pt x="354375" y="327127"/>
                </a:lnTo>
                <a:close/>
              </a:path>
              <a:path w="384175" h="386080">
                <a:moveTo>
                  <a:pt x="105933" y="0"/>
                </a:moveTo>
                <a:lnTo>
                  <a:pt x="84566" y="18975"/>
                </a:lnTo>
                <a:lnTo>
                  <a:pt x="89124" y="24108"/>
                </a:lnTo>
                <a:lnTo>
                  <a:pt x="95351" y="30629"/>
                </a:lnTo>
                <a:lnTo>
                  <a:pt x="102638" y="37922"/>
                </a:lnTo>
                <a:lnTo>
                  <a:pt x="110942" y="45999"/>
                </a:lnTo>
                <a:lnTo>
                  <a:pt x="177083" y="108602"/>
                </a:lnTo>
                <a:lnTo>
                  <a:pt x="202932" y="133493"/>
                </a:lnTo>
                <a:lnTo>
                  <a:pt x="255259" y="186328"/>
                </a:lnTo>
                <a:lnTo>
                  <a:pt x="302700" y="239795"/>
                </a:lnTo>
                <a:lnTo>
                  <a:pt x="338270" y="289493"/>
                </a:lnTo>
                <a:lnTo>
                  <a:pt x="354470" y="328069"/>
                </a:lnTo>
                <a:lnTo>
                  <a:pt x="354375" y="327127"/>
                </a:lnTo>
                <a:lnTo>
                  <a:pt x="383095" y="327127"/>
                </a:lnTo>
                <a:lnTo>
                  <a:pt x="382738" y="323583"/>
                </a:lnTo>
                <a:lnTo>
                  <a:pt x="369256" y="286514"/>
                </a:lnTo>
                <a:lnTo>
                  <a:pt x="345048" y="247976"/>
                </a:lnTo>
                <a:lnTo>
                  <a:pt x="301050" y="193897"/>
                </a:lnTo>
                <a:lnTo>
                  <a:pt x="249378" y="139261"/>
                </a:lnTo>
                <a:lnTo>
                  <a:pt x="196730" y="87853"/>
                </a:lnTo>
                <a:lnTo>
                  <a:pt x="130865" y="25516"/>
                </a:lnTo>
                <a:lnTo>
                  <a:pt x="122844" y="17715"/>
                </a:lnTo>
                <a:lnTo>
                  <a:pt x="115997" y="10875"/>
                </a:lnTo>
                <a:lnTo>
                  <a:pt x="110491" y="5133"/>
                </a:lnTo>
                <a:lnTo>
                  <a:pt x="105933" y="0"/>
                </a:lnTo>
                <a:close/>
              </a:path>
              <a:path w="384175" h="386080">
                <a:moveTo>
                  <a:pt x="0" y="149186"/>
                </a:moveTo>
                <a:lnTo>
                  <a:pt x="50742" y="230496"/>
                </a:lnTo>
                <a:lnTo>
                  <a:pt x="65213" y="206852"/>
                </a:lnTo>
                <a:lnTo>
                  <a:pt x="52767" y="198203"/>
                </a:lnTo>
                <a:lnTo>
                  <a:pt x="69095" y="174754"/>
                </a:lnTo>
                <a:lnTo>
                  <a:pt x="84857" y="174754"/>
                </a:lnTo>
                <a:lnTo>
                  <a:pt x="95492" y="157378"/>
                </a:lnTo>
                <a:lnTo>
                  <a:pt x="0" y="149186"/>
                </a:lnTo>
                <a:close/>
              </a:path>
              <a:path w="384175" h="386080">
                <a:moveTo>
                  <a:pt x="69095" y="174754"/>
                </a:moveTo>
                <a:lnTo>
                  <a:pt x="52767" y="198203"/>
                </a:lnTo>
                <a:lnTo>
                  <a:pt x="65213" y="206852"/>
                </a:lnTo>
                <a:lnTo>
                  <a:pt x="80141" y="182461"/>
                </a:lnTo>
                <a:lnTo>
                  <a:pt x="69095" y="174754"/>
                </a:lnTo>
                <a:close/>
              </a:path>
              <a:path w="384175" h="386080">
                <a:moveTo>
                  <a:pt x="84857" y="174754"/>
                </a:moveTo>
                <a:lnTo>
                  <a:pt x="69095" y="174754"/>
                </a:lnTo>
                <a:lnTo>
                  <a:pt x="80141" y="182461"/>
                </a:lnTo>
                <a:lnTo>
                  <a:pt x="84857" y="174754"/>
                </a:lnTo>
                <a:close/>
              </a:path>
            </a:pathLst>
          </a:custGeom>
          <a:solidFill>
            <a:srgbClr val="CC0000"/>
          </a:solidFill>
        </p:spPr>
        <p:txBody>
          <a:bodyPr wrap="square" lIns="0" tIns="0" rIns="0" bIns="0" rtlCol="0"/>
          <a:lstStyle/>
          <a:p>
            <a:endParaRPr/>
          </a:p>
        </p:txBody>
      </p:sp>
      <p:sp>
        <p:nvSpPr>
          <p:cNvPr id="41" name="object 41"/>
          <p:cNvSpPr/>
          <p:nvPr/>
        </p:nvSpPr>
        <p:spPr>
          <a:xfrm>
            <a:off x="2519893" y="1716483"/>
            <a:ext cx="1318895" cy="403860"/>
          </a:xfrm>
          <a:custGeom>
            <a:avLst/>
            <a:gdLst/>
            <a:ahLst/>
            <a:cxnLst/>
            <a:rect l="l" t="t" r="r" b="b"/>
            <a:pathLst>
              <a:path w="1318895" h="403860">
                <a:moveTo>
                  <a:pt x="85689" y="86123"/>
                </a:moveTo>
                <a:lnTo>
                  <a:pt x="76607" y="112496"/>
                </a:lnTo>
                <a:lnTo>
                  <a:pt x="76517" y="113187"/>
                </a:lnTo>
                <a:lnTo>
                  <a:pt x="76369" y="113187"/>
                </a:lnTo>
                <a:lnTo>
                  <a:pt x="76192" y="113700"/>
                </a:lnTo>
                <a:lnTo>
                  <a:pt x="86506" y="121178"/>
                </a:lnTo>
                <a:lnTo>
                  <a:pt x="100831" y="132308"/>
                </a:lnTo>
                <a:lnTo>
                  <a:pt x="115684" y="144448"/>
                </a:lnTo>
                <a:lnTo>
                  <a:pt x="147213" y="171526"/>
                </a:lnTo>
                <a:lnTo>
                  <a:pt x="215921" y="232336"/>
                </a:lnTo>
                <a:lnTo>
                  <a:pt x="252694" y="263886"/>
                </a:lnTo>
                <a:lnTo>
                  <a:pt x="290846" y="294758"/>
                </a:lnTo>
                <a:lnTo>
                  <a:pt x="330229" y="323869"/>
                </a:lnTo>
                <a:lnTo>
                  <a:pt x="370428" y="349968"/>
                </a:lnTo>
                <a:lnTo>
                  <a:pt x="411819" y="372253"/>
                </a:lnTo>
                <a:lnTo>
                  <a:pt x="454105" y="389428"/>
                </a:lnTo>
                <a:lnTo>
                  <a:pt x="497177" y="400258"/>
                </a:lnTo>
                <a:lnTo>
                  <a:pt x="541228" y="403508"/>
                </a:lnTo>
                <a:lnTo>
                  <a:pt x="543101" y="403189"/>
                </a:lnTo>
                <a:lnTo>
                  <a:pt x="564955" y="394820"/>
                </a:lnTo>
                <a:lnTo>
                  <a:pt x="587248" y="386725"/>
                </a:lnTo>
                <a:lnTo>
                  <a:pt x="611530" y="378255"/>
                </a:lnTo>
                <a:lnTo>
                  <a:pt x="618695" y="375831"/>
                </a:lnTo>
                <a:lnTo>
                  <a:pt x="534642" y="375831"/>
                </a:lnTo>
                <a:lnTo>
                  <a:pt x="537305" y="374811"/>
                </a:lnTo>
                <a:lnTo>
                  <a:pt x="519746" y="374318"/>
                </a:lnTo>
                <a:lnTo>
                  <a:pt x="500679" y="371899"/>
                </a:lnTo>
                <a:lnTo>
                  <a:pt x="462198" y="362023"/>
                </a:lnTo>
                <a:lnTo>
                  <a:pt x="423404" y="346132"/>
                </a:lnTo>
                <a:lnTo>
                  <a:pt x="384575" y="325141"/>
                </a:lnTo>
                <a:lnTo>
                  <a:pt x="345801" y="299910"/>
                </a:lnTo>
                <a:lnTo>
                  <a:pt x="307844" y="271788"/>
                </a:lnTo>
                <a:lnTo>
                  <a:pt x="270675" y="241678"/>
                </a:lnTo>
                <a:lnTo>
                  <a:pt x="234530" y="210652"/>
                </a:lnTo>
                <a:lnTo>
                  <a:pt x="192016" y="173040"/>
                </a:lnTo>
                <a:lnTo>
                  <a:pt x="166161" y="150136"/>
                </a:lnTo>
                <a:lnTo>
                  <a:pt x="134302" y="122772"/>
                </a:lnTo>
                <a:lnTo>
                  <a:pt x="122585" y="113187"/>
                </a:lnTo>
                <a:lnTo>
                  <a:pt x="76517" y="113187"/>
                </a:lnTo>
                <a:lnTo>
                  <a:pt x="76385" y="113141"/>
                </a:lnTo>
                <a:lnTo>
                  <a:pt x="122529" y="113141"/>
                </a:lnTo>
                <a:lnTo>
                  <a:pt x="118918" y="110187"/>
                </a:lnTo>
                <a:lnTo>
                  <a:pt x="104043" y="98618"/>
                </a:lnTo>
                <a:lnTo>
                  <a:pt x="88477" y="87311"/>
                </a:lnTo>
                <a:lnTo>
                  <a:pt x="87232" y="86660"/>
                </a:lnTo>
                <a:lnTo>
                  <a:pt x="85689" y="86123"/>
                </a:lnTo>
                <a:close/>
              </a:path>
              <a:path w="1318895" h="403860">
                <a:moveTo>
                  <a:pt x="537305" y="374811"/>
                </a:moveTo>
                <a:lnTo>
                  <a:pt x="534642" y="375831"/>
                </a:lnTo>
                <a:lnTo>
                  <a:pt x="540150" y="374891"/>
                </a:lnTo>
                <a:lnTo>
                  <a:pt x="537305" y="374811"/>
                </a:lnTo>
                <a:close/>
              </a:path>
              <a:path w="1318895" h="403860">
                <a:moveTo>
                  <a:pt x="1278924" y="77367"/>
                </a:moveTo>
                <a:lnTo>
                  <a:pt x="1240659" y="110455"/>
                </a:lnTo>
                <a:lnTo>
                  <a:pt x="1202055" y="133631"/>
                </a:lnTo>
                <a:lnTo>
                  <a:pt x="1154728" y="157225"/>
                </a:lnTo>
                <a:lnTo>
                  <a:pt x="1100382" y="180891"/>
                </a:lnTo>
                <a:lnTo>
                  <a:pt x="1009164" y="216066"/>
                </a:lnTo>
                <a:lnTo>
                  <a:pt x="944322" y="238998"/>
                </a:lnTo>
                <a:lnTo>
                  <a:pt x="878000" y="261363"/>
                </a:lnTo>
                <a:lnTo>
                  <a:pt x="602372" y="351188"/>
                </a:lnTo>
                <a:lnTo>
                  <a:pt x="577838" y="359744"/>
                </a:lnTo>
                <a:lnTo>
                  <a:pt x="555203" y="367960"/>
                </a:lnTo>
                <a:lnTo>
                  <a:pt x="537305" y="374811"/>
                </a:lnTo>
                <a:lnTo>
                  <a:pt x="540150" y="374891"/>
                </a:lnTo>
                <a:lnTo>
                  <a:pt x="534642" y="375831"/>
                </a:lnTo>
                <a:lnTo>
                  <a:pt x="618695" y="375831"/>
                </a:lnTo>
                <a:lnTo>
                  <a:pt x="887131" y="288439"/>
                </a:lnTo>
                <a:lnTo>
                  <a:pt x="953850" y="265938"/>
                </a:lnTo>
                <a:lnTo>
                  <a:pt x="1019262" y="242797"/>
                </a:lnTo>
                <a:lnTo>
                  <a:pt x="1081754" y="219185"/>
                </a:lnTo>
                <a:lnTo>
                  <a:pt x="1140026" y="195136"/>
                </a:lnTo>
                <a:lnTo>
                  <a:pt x="1192546" y="170760"/>
                </a:lnTo>
                <a:lnTo>
                  <a:pt x="1237917" y="146056"/>
                </a:lnTo>
                <a:lnTo>
                  <a:pt x="1274838" y="120816"/>
                </a:lnTo>
                <a:lnTo>
                  <a:pt x="1310487" y="81635"/>
                </a:lnTo>
                <a:lnTo>
                  <a:pt x="1311951" y="78277"/>
                </a:lnTo>
                <a:lnTo>
                  <a:pt x="1278312" y="78277"/>
                </a:lnTo>
                <a:lnTo>
                  <a:pt x="1278924" y="77367"/>
                </a:lnTo>
                <a:close/>
              </a:path>
              <a:path w="1318895" h="403860">
                <a:moveTo>
                  <a:pt x="205245" y="51652"/>
                </a:moveTo>
                <a:lnTo>
                  <a:pt x="137317" y="51652"/>
                </a:lnTo>
                <a:lnTo>
                  <a:pt x="139583" y="51719"/>
                </a:lnTo>
                <a:lnTo>
                  <a:pt x="138453" y="51776"/>
                </a:lnTo>
                <a:lnTo>
                  <a:pt x="187476" y="73856"/>
                </a:lnTo>
                <a:lnTo>
                  <a:pt x="226227" y="107533"/>
                </a:lnTo>
                <a:lnTo>
                  <a:pt x="270037" y="149984"/>
                </a:lnTo>
                <a:lnTo>
                  <a:pt x="293968" y="172450"/>
                </a:lnTo>
                <a:lnTo>
                  <a:pt x="346533" y="215822"/>
                </a:lnTo>
                <a:lnTo>
                  <a:pt x="406502" y="251689"/>
                </a:lnTo>
                <a:lnTo>
                  <a:pt x="457662" y="269732"/>
                </a:lnTo>
                <a:lnTo>
                  <a:pt x="513781" y="276449"/>
                </a:lnTo>
                <a:lnTo>
                  <a:pt x="534520" y="275463"/>
                </a:lnTo>
                <a:lnTo>
                  <a:pt x="580988" y="267813"/>
                </a:lnTo>
                <a:lnTo>
                  <a:pt x="632924" y="253860"/>
                </a:lnTo>
                <a:lnTo>
                  <a:pt x="651446" y="247897"/>
                </a:lnTo>
                <a:lnTo>
                  <a:pt x="514917" y="247897"/>
                </a:lnTo>
                <a:lnTo>
                  <a:pt x="497869" y="247263"/>
                </a:lnTo>
                <a:lnTo>
                  <a:pt x="450062" y="238070"/>
                </a:lnTo>
                <a:lnTo>
                  <a:pt x="391309" y="211303"/>
                </a:lnTo>
                <a:lnTo>
                  <a:pt x="338093" y="173040"/>
                </a:lnTo>
                <a:lnTo>
                  <a:pt x="289952" y="129491"/>
                </a:lnTo>
                <a:lnTo>
                  <a:pt x="267340" y="107518"/>
                </a:lnTo>
                <a:lnTo>
                  <a:pt x="245513" y="86447"/>
                </a:lnTo>
                <a:lnTo>
                  <a:pt x="224182" y="66975"/>
                </a:lnTo>
                <a:lnTo>
                  <a:pt x="205245" y="51652"/>
                </a:lnTo>
                <a:close/>
              </a:path>
              <a:path w="1318895" h="403860">
                <a:moveTo>
                  <a:pt x="1246317" y="0"/>
                </a:moveTo>
                <a:lnTo>
                  <a:pt x="1206341" y="4911"/>
                </a:lnTo>
                <a:lnTo>
                  <a:pt x="1159873" y="16549"/>
                </a:lnTo>
                <a:lnTo>
                  <a:pt x="1107718" y="33658"/>
                </a:lnTo>
                <a:lnTo>
                  <a:pt x="1021111" y="67029"/>
                </a:lnTo>
                <a:lnTo>
                  <a:pt x="959585" y="92666"/>
                </a:lnTo>
                <a:lnTo>
                  <a:pt x="832774" y="146853"/>
                </a:lnTo>
                <a:lnTo>
                  <a:pt x="769993" y="173040"/>
                </a:lnTo>
                <a:lnTo>
                  <a:pt x="709334" y="197039"/>
                </a:lnTo>
                <a:lnTo>
                  <a:pt x="651922" y="217724"/>
                </a:lnTo>
                <a:lnTo>
                  <a:pt x="599434" y="233809"/>
                </a:lnTo>
                <a:lnTo>
                  <a:pt x="553258" y="244189"/>
                </a:lnTo>
                <a:lnTo>
                  <a:pt x="514917" y="247897"/>
                </a:lnTo>
                <a:lnTo>
                  <a:pt x="651446" y="247897"/>
                </a:lnTo>
                <a:lnTo>
                  <a:pt x="719018" y="223922"/>
                </a:lnTo>
                <a:lnTo>
                  <a:pt x="780503" y="199612"/>
                </a:lnTo>
                <a:lnTo>
                  <a:pt x="843774" y="173226"/>
                </a:lnTo>
                <a:lnTo>
                  <a:pt x="970813" y="118943"/>
                </a:lnTo>
                <a:lnTo>
                  <a:pt x="1032102" y="93405"/>
                </a:lnTo>
                <a:lnTo>
                  <a:pt x="1090217" y="70519"/>
                </a:lnTo>
                <a:lnTo>
                  <a:pt x="1143709" y="51525"/>
                </a:lnTo>
                <a:lnTo>
                  <a:pt x="1191418" y="37532"/>
                </a:lnTo>
                <a:lnTo>
                  <a:pt x="1231719" y="29738"/>
                </a:lnTo>
                <a:lnTo>
                  <a:pt x="1248517" y="28489"/>
                </a:lnTo>
                <a:lnTo>
                  <a:pt x="1311711" y="28489"/>
                </a:lnTo>
                <a:lnTo>
                  <a:pt x="1307807" y="21548"/>
                </a:lnTo>
                <a:lnTo>
                  <a:pt x="1265293" y="675"/>
                </a:lnTo>
                <a:lnTo>
                  <a:pt x="1264528" y="585"/>
                </a:lnTo>
                <a:lnTo>
                  <a:pt x="1246317" y="0"/>
                </a:lnTo>
                <a:close/>
              </a:path>
              <a:path w="1318895" h="403860">
                <a:moveTo>
                  <a:pt x="95009" y="59060"/>
                </a:moveTo>
                <a:lnTo>
                  <a:pt x="0" y="71673"/>
                </a:lnTo>
                <a:lnTo>
                  <a:pt x="67096" y="140114"/>
                </a:lnTo>
                <a:lnTo>
                  <a:pt x="76192" y="113700"/>
                </a:lnTo>
                <a:lnTo>
                  <a:pt x="74532" y="112496"/>
                </a:lnTo>
                <a:lnTo>
                  <a:pt x="62845" y="108427"/>
                </a:lnTo>
                <a:lnTo>
                  <a:pt x="72241" y="81441"/>
                </a:lnTo>
                <a:lnTo>
                  <a:pt x="87302" y="81441"/>
                </a:lnTo>
                <a:lnTo>
                  <a:pt x="95009" y="59060"/>
                </a:lnTo>
                <a:close/>
              </a:path>
              <a:path w="1318895" h="403860">
                <a:moveTo>
                  <a:pt x="74532" y="112496"/>
                </a:moveTo>
                <a:lnTo>
                  <a:pt x="76192" y="113700"/>
                </a:lnTo>
                <a:lnTo>
                  <a:pt x="76369" y="113187"/>
                </a:lnTo>
                <a:lnTo>
                  <a:pt x="74532" y="112496"/>
                </a:lnTo>
                <a:close/>
              </a:path>
              <a:path w="1318895" h="403860">
                <a:moveTo>
                  <a:pt x="76392" y="113121"/>
                </a:moveTo>
                <a:close/>
              </a:path>
              <a:path w="1318895" h="403860">
                <a:moveTo>
                  <a:pt x="72823" y="111257"/>
                </a:moveTo>
                <a:lnTo>
                  <a:pt x="74532" y="112496"/>
                </a:lnTo>
                <a:lnTo>
                  <a:pt x="76385" y="113141"/>
                </a:lnTo>
                <a:lnTo>
                  <a:pt x="72823" y="111257"/>
                </a:lnTo>
                <a:close/>
              </a:path>
              <a:path w="1318895" h="403860">
                <a:moveTo>
                  <a:pt x="77034" y="111257"/>
                </a:moveTo>
                <a:lnTo>
                  <a:pt x="72823" y="111257"/>
                </a:lnTo>
                <a:lnTo>
                  <a:pt x="76392" y="113121"/>
                </a:lnTo>
                <a:lnTo>
                  <a:pt x="77034" y="111257"/>
                </a:lnTo>
                <a:close/>
              </a:path>
              <a:path w="1318895" h="403860">
                <a:moveTo>
                  <a:pt x="72241" y="81441"/>
                </a:moveTo>
                <a:lnTo>
                  <a:pt x="62845" y="108427"/>
                </a:lnTo>
                <a:lnTo>
                  <a:pt x="74532" y="112496"/>
                </a:lnTo>
                <a:lnTo>
                  <a:pt x="72823" y="111257"/>
                </a:lnTo>
                <a:lnTo>
                  <a:pt x="77034" y="111257"/>
                </a:lnTo>
                <a:lnTo>
                  <a:pt x="85689" y="86123"/>
                </a:lnTo>
                <a:lnTo>
                  <a:pt x="72241" y="81441"/>
                </a:lnTo>
                <a:close/>
              </a:path>
              <a:path w="1318895" h="403860">
                <a:moveTo>
                  <a:pt x="87302" y="81441"/>
                </a:moveTo>
                <a:lnTo>
                  <a:pt x="72241" y="81441"/>
                </a:lnTo>
                <a:lnTo>
                  <a:pt x="85689" y="86123"/>
                </a:lnTo>
                <a:lnTo>
                  <a:pt x="87302" y="81441"/>
                </a:lnTo>
                <a:close/>
              </a:path>
              <a:path w="1318895" h="403860">
                <a:moveTo>
                  <a:pt x="1279665" y="76563"/>
                </a:moveTo>
                <a:lnTo>
                  <a:pt x="1278924" y="77367"/>
                </a:lnTo>
                <a:lnTo>
                  <a:pt x="1278312" y="78277"/>
                </a:lnTo>
                <a:lnTo>
                  <a:pt x="1279665" y="76563"/>
                </a:lnTo>
                <a:close/>
              </a:path>
              <a:path w="1318895" h="403860">
                <a:moveTo>
                  <a:pt x="1312642" y="76563"/>
                </a:moveTo>
                <a:lnTo>
                  <a:pt x="1279665" y="76563"/>
                </a:lnTo>
                <a:lnTo>
                  <a:pt x="1278312" y="78277"/>
                </a:lnTo>
                <a:lnTo>
                  <a:pt x="1311951" y="78277"/>
                </a:lnTo>
                <a:lnTo>
                  <a:pt x="1312642" y="76563"/>
                </a:lnTo>
                <a:close/>
              </a:path>
              <a:path w="1318895" h="403860">
                <a:moveTo>
                  <a:pt x="1285379" y="67766"/>
                </a:moveTo>
                <a:lnTo>
                  <a:pt x="1278924" y="77367"/>
                </a:lnTo>
                <a:lnTo>
                  <a:pt x="1279665" y="76563"/>
                </a:lnTo>
                <a:lnTo>
                  <a:pt x="1312642" y="76563"/>
                </a:lnTo>
                <a:lnTo>
                  <a:pt x="1315626" y="69154"/>
                </a:lnTo>
                <a:lnTo>
                  <a:pt x="1284820" y="69154"/>
                </a:lnTo>
                <a:lnTo>
                  <a:pt x="1285379" y="67766"/>
                </a:lnTo>
                <a:close/>
              </a:path>
              <a:path w="1318895" h="403860">
                <a:moveTo>
                  <a:pt x="1286217" y="66520"/>
                </a:moveTo>
                <a:lnTo>
                  <a:pt x="1285379" y="67766"/>
                </a:lnTo>
                <a:lnTo>
                  <a:pt x="1284820" y="69154"/>
                </a:lnTo>
                <a:lnTo>
                  <a:pt x="1286217" y="66520"/>
                </a:lnTo>
                <a:close/>
              </a:path>
              <a:path w="1318895" h="403860">
                <a:moveTo>
                  <a:pt x="1316618" y="66520"/>
                </a:moveTo>
                <a:lnTo>
                  <a:pt x="1286217" y="66520"/>
                </a:lnTo>
                <a:lnTo>
                  <a:pt x="1284820" y="69154"/>
                </a:lnTo>
                <a:lnTo>
                  <a:pt x="1315626" y="69154"/>
                </a:lnTo>
                <a:lnTo>
                  <a:pt x="1316503" y="66975"/>
                </a:lnTo>
                <a:lnTo>
                  <a:pt x="1316618" y="66520"/>
                </a:lnTo>
                <a:close/>
              </a:path>
              <a:path w="1318895" h="403860">
                <a:moveTo>
                  <a:pt x="1288784" y="59312"/>
                </a:moveTo>
                <a:lnTo>
                  <a:pt x="1285379" y="67766"/>
                </a:lnTo>
                <a:lnTo>
                  <a:pt x="1286217" y="66520"/>
                </a:lnTo>
                <a:lnTo>
                  <a:pt x="1316618" y="66520"/>
                </a:lnTo>
                <a:lnTo>
                  <a:pt x="1316822" y="65713"/>
                </a:lnTo>
                <a:lnTo>
                  <a:pt x="1317321" y="61252"/>
                </a:lnTo>
                <a:lnTo>
                  <a:pt x="1288567" y="61252"/>
                </a:lnTo>
                <a:lnTo>
                  <a:pt x="1288784" y="59312"/>
                </a:lnTo>
                <a:close/>
              </a:path>
              <a:path w="1318895" h="403860">
                <a:moveTo>
                  <a:pt x="1289513" y="57501"/>
                </a:moveTo>
                <a:lnTo>
                  <a:pt x="1288784" y="59312"/>
                </a:lnTo>
                <a:lnTo>
                  <a:pt x="1288567" y="61252"/>
                </a:lnTo>
                <a:lnTo>
                  <a:pt x="1289513" y="57501"/>
                </a:lnTo>
                <a:close/>
              </a:path>
              <a:path w="1318895" h="403860">
                <a:moveTo>
                  <a:pt x="1317740" y="57501"/>
                </a:moveTo>
                <a:lnTo>
                  <a:pt x="1289513" y="57501"/>
                </a:lnTo>
                <a:lnTo>
                  <a:pt x="1288567" y="61252"/>
                </a:lnTo>
                <a:lnTo>
                  <a:pt x="1317321" y="61252"/>
                </a:lnTo>
                <a:lnTo>
                  <a:pt x="1317740" y="57501"/>
                </a:lnTo>
                <a:close/>
              </a:path>
              <a:path w="1318895" h="403860">
                <a:moveTo>
                  <a:pt x="1289607" y="51951"/>
                </a:moveTo>
                <a:lnTo>
                  <a:pt x="1288784" y="59312"/>
                </a:lnTo>
                <a:lnTo>
                  <a:pt x="1289513" y="57501"/>
                </a:lnTo>
                <a:lnTo>
                  <a:pt x="1317740" y="57501"/>
                </a:lnTo>
                <a:lnTo>
                  <a:pt x="1318115" y="54147"/>
                </a:lnTo>
                <a:lnTo>
                  <a:pt x="1290052" y="54147"/>
                </a:lnTo>
                <a:lnTo>
                  <a:pt x="1289607" y="51951"/>
                </a:lnTo>
                <a:close/>
              </a:path>
              <a:path w="1318895" h="403860">
                <a:moveTo>
                  <a:pt x="1289856" y="49724"/>
                </a:moveTo>
                <a:lnTo>
                  <a:pt x="1289666" y="51422"/>
                </a:lnTo>
                <a:lnTo>
                  <a:pt x="1289641" y="52117"/>
                </a:lnTo>
                <a:lnTo>
                  <a:pt x="1290052" y="54147"/>
                </a:lnTo>
                <a:lnTo>
                  <a:pt x="1289856" y="49724"/>
                </a:lnTo>
                <a:close/>
              </a:path>
              <a:path w="1318895" h="403860">
                <a:moveTo>
                  <a:pt x="1318312" y="49724"/>
                </a:moveTo>
                <a:lnTo>
                  <a:pt x="1289856" y="49724"/>
                </a:lnTo>
                <a:lnTo>
                  <a:pt x="1290052" y="54147"/>
                </a:lnTo>
                <a:lnTo>
                  <a:pt x="1318115" y="54147"/>
                </a:lnTo>
                <a:lnTo>
                  <a:pt x="1318408" y="51525"/>
                </a:lnTo>
                <a:lnTo>
                  <a:pt x="1318312" y="49724"/>
                </a:lnTo>
                <a:close/>
              </a:path>
              <a:path w="1318895" h="403860">
                <a:moveTo>
                  <a:pt x="138906" y="23141"/>
                </a:moveTo>
                <a:lnTo>
                  <a:pt x="128224" y="23679"/>
                </a:lnTo>
                <a:lnTo>
                  <a:pt x="127427" y="23785"/>
                </a:lnTo>
                <a:lnTo>
                  <a:pt x="117556" y="25975"/>
                </a:lnTo>
                <a:lnTo>
                  <a:pt x="123743" y="53872"/>
                </a:lnTo>
                <a:lnTo>
                  <a:pt x="131385" y="52177"/>
                </a:lnTo>
                <a:lnTo>
                  <a:pt x="130456" y="52177"/>
                </a:lnTo>
                <a:lnTo>
                  <a:pt x="132834" y="51856"/>
                </a:lnTo>
                <a:lnTo>
                  <a:pt x="136852" y="51856"/>
                </a:lnTo>
                <a:lnTo>
                  <a:pt x="138453" y="51776"/>
                </a:lnTo>
                <a:lnTo>
                  <a:pt x="137317" y="51652"/>
                </a:lnTo>
                <a:lnTo>
                  <a:pt x="205245" y="51652"/>
                </a:lnTo>
                <a:lnTo>
                  <a:pt x="171805" y="31122"/>
                </a:lnTo>
                <a:lnTo>
                  <a:pt x="139663" y="23163"/>
                </a:lnTo>
                <a:lnTo>
                  <a:pt x="138906" y="23141"/>
                </a:lnTo>
                <a:close/>
              </a:path>
              <a:path w="1318895" h="403860">
                <a:moveTo>
                  <a:pt x="132834" y="51856"/>
                </a:moveTo>
                <a:lnTo>
                  <a:pt x="130456" y="52177"/>
                </a:lnTo>
                <a:lnTo>
                  <a:pt x="131657" y="52117"/>
                </a:lnTo>
                <a:lnTo>
                  <a:pt x="132834" y="51856"/>
                </a:lnTo>
                <a:close/>
              </a:path>
              <a:path w="1318895" h="403860">
                <a:moveTo>
                  <a:pt x="131657" y="52117"/>
                </a:moveTo>
                <a:lnTo>
                  <a:pt x="130456" y="52177"/>
                </a:lnTo>
                <a:lnTo>
                  <a:pt x="131385" y="52177"/>
                </a:lnTo>
                <a:lnTo>
                  <a:pt x="131657" y="52117"/>
                </a:lnTo>
                <a:close/>
              </a:path>
              <a:path w="1318895" h="403860">
                <a:moveTo>
                  <a:pt x="136852" y="51856"/>
                </a:moveTo>
                <a:lnTo>
                  <a:pt x="132834" y="51856"/>
                </a:lnTo>
                <a:lnTo>
                  <a:pt x="131657" y="52117"/>
                </a:lnTo>
                <a:lnTo>
                  <a:pt x="136852" y="51856"/>
                </a:lnTo>
                <a:close/>
              </a:path>
              <a:path w="1318895" h="403860">
                <a:moveTo>
                  <a:pt x="1288193" y="44966"/>
                </a:moveTo>
                <a:lnTo>
                  <a:pt x="1289607" y="51951"/>
                </a:lnTo>
                <a:lnTo>
                  <a:pt x="1289856" y="49724"/>
                </a:lnTo>
                <a:lnTo>
                  <a:pt x="1318312" y="49724"/>
                </a:lnTo>
                <a:lnTo>
                  <a:pt x="1317745" y="46927"/>
                </a:lnTo>
                <a:lnTo>
                  <a:pt x="1289296" y="46927"/>
                </a:lnTo>
                <a:lnTo>
                  <a:pt x="1288193" y="44966"/>
                </a:lnTo>
                <a:close/>
              </a:path>
              <a:path w="1318895" h="403860">
                <a:moveTo>
                  <a:pt x="137317" y="51652"/>
                </a:moveTo>
                <a:lnTo>
                  <a:pt x="138453" y="51776"/>
                </a:lnTo>
                <a:lnTo>
                  <a:pt x="139583" y="51719"/>
                </a:lnTo>
                <a:lnTo>
                  <a:pt x="137317" y="51652"/>
                </a:lnTo>
                <a:close/>
              </a:path>
              <a:path w="1318895" h="403860">
                <a:moveTo>
                  <a:pt x="1287746" y="42759"/>
                </a:moveTo>
                <a:lnTo>
                  <a:pt x="1288193" y="44966"/>
                </a:lnTo>
                <a:lnTo>
                  <a:pt x="1289296" y="46927"/>
                </a:lnTo>
                <a:lnTo>
                  <a:pt x="1287746" y="42759"/>
                </a:lnTo>
                <a:close/>
              </a:path>
              <a:path w="1318895" h="403860">
                <a:moveTo>
                  <a:pt x="1316901" y="42759"/>
                </a:moveTo>
                <a:lnTo>
                  <a:pt x="1287746" y="42759"/>
                </a:lnTo>
                <a:lnTo>
                  <a:pt x="1289296" y="46927"/>
                </a:lnTo>
                <a:lnTo>
                  <a:pt x="1317745" y="46927"/>
                </a:lnTo>
                <a:lnTo>
                  <a:pt x="1316901" y="42759"/>
                </a:lnTo>
                <a:close/>
              </a:path>
              <a:path w="1318895" h="403860">
                <a:moveTo>
                  <a:pt x="1284872" y="39060"/>
                </a:moveTo>
                <a:lnTo>
                  <a:pt x="1288193" y="44966"/>
                </a:lnTo>
                <a:lnTo>
                  <a:pt x="1287746" y="42759"/>
                </a:lnTo>
                <a:lnTo>
                  <a:pt x="1316901" y="42759"/>
                </a:lnTo>
                <a:lnTo>
                  <a:pt x="1316476" y="40659"/>
                </a:lnTo>
                <a:lnTo>
                  <a:pt x="1286683" y="40659"/>
                </a:lnTo>
                <a:lnTo>
                  <a:pt x="1284872" y="39060"/>
                </a:lnTo>
                <a:close/>
              </a:path>
              <a:path w="1318895" h="403860">
                <a:moveTo>
                  <a:pt x="1283685" y="36949"/>
                </a:moveTo>
                <a:lnTo>
                  <a:pt x="1284872" y="39060"/>
                </a:lnTo>
                <a:lnTo>
                  <a:pt x="1286683" y="40659"/>
                </a:lnTo>
                <a:lnTo>
                  <a:pt x="1283685" y="36949"/>
                </a:lnTo>
                <a:close/>
              </a:path>
              <a:path w="1318895" h="403860">
                <a:moveTo>
                  <a:pt x="1315724" y="36949"/>
                </a:moveTo>
                <a:lnTo>
                  <a:pt x="1283685" y="36949"/>
                </a:lnTo>
                <a:lnTo>
                  <a:pt x="1286683" y="40659"/>
                </a:lnTo>
                <a:lnTo>
                  <a:pt x="1316476" y="40659"/>
                </a:lnTo>
                <a:lnTo>
                  <a:pt x="1315724" y="36949"/>
                </a:lnTo>
                <a:close/>
              </a:path>
              <a:path w="1318895" h="403860">
                <a:moveTo>
                  <a:pt x="1314388" y="33249"/>
                </a:moveTo>
                <a:lnTo>
                  <a:pt x="1278289" y="33249"/>
                </a:lnTo>
                <a:lnTo>
                  <a:pt x="1281852" y="35553"/>
                </a:lnTo>
                <a:lnTo>
                  <a:pt x="1280899" y="35553"/>
                </a:lnTo>
                <a:lnTo>
                  <a:pt x="1284872" y="39060"/>
                </a:lnTo>
                <a:lnTo>
                  <a:pt x="1283685" y="36949"/>
                </a:lnTo>
                <a:lnTo>
                  <a:pt x="1315724" y="36949"/>
                </a:lnTo>
                <a:lnTo>
                  <a:pt x="1315429" y="35553"/>
                </a:lnTo>
                <a:lnTo>
                  <a:pt x="1281852" y="35553"/>
                </a:lnTo>
                <a:lnTo>
                  <a:pt x="1279896" y="34668"/>
                </a:lnTo>
                <a:lnTo>
                  <a:pt x="1315100" y="34668"/>
                </a:lnTo>
                <a:lnTo>
                  <a:pt x="1314933" y="34220"/>
                </a:lnTo>
                <a:lnTo>
                  <a:pt x="1314388" y="33249"/>
                </a:lnTo>
                <a:close/>
              </a:path>
              <a:path w="1318895" h="403860">
                <a:moveTo>
                  <a:pt x="1278289" y="33249"/>
                </a:moveTo>
                <a:lnTo>
                  <a:pt x="1279896" y="34668"/>
                </a:lnTo>
                <a:lnTo>
                  <a:pt x="1281852" y="35553"/>
                </a:lnTo>
                <a:lnTo>
                  <a:pt x="1278289" y="33249"/>
                </a:lnTo>
                <a:close/>
              </a:path>
              <a:path w="1318895" h="403860">
                <a:moveTo>
                  <a:pt x="1272308" y="31234"/>
                </a:moveTo>
                <a:lnTo>
                  <a:pt x="1279896" y="34668"/>
                </a:lnTo>
                <a:lnTo>
                  <a:pt x="1278289" y="33249"/>
                </a:lnTo>
                <a:lnTo>
                  <a:pt x="1314388" y="33249"/>
                </a:lnTo>
                <a:lnTo>
                  <a:pt x="1313435" y="31555"/>
                </a:lnTo>
                <a:lnTo>
                  <a:pt x="1273903" y="31555"/>
                </a:lnTo>
                <a:lnTo>
                  <a:pt x="1272308" y="31234"/>
                </a:lnTo>
                <a:close/>
              </a:path>
              <a:path w="1318895" h="403860">
                <a:moveTo>
                  <a:pt x="1270831" y="30566"/>
                </a:moveTo>
                <a:lnTo>
                  <a:pt x="1272308" y="31234"/>
                </a:lnTo>
                <a:lnTo>
                  <a:pt x="1273903" y="31555"/>
                </a:lnTo>
                <a:lnTo>
                  <a:pt x="1270831" y="30566"/>
                </a:lnTo>
                <a:close/>
              </a:path>
              <a:path w="1318895" h="403860">
                <a:moveTo>
                  <a:pt x="1312879" y="30566"/>
                </a:moveTo>
                <a:lnTo>
                  <a:pt x="1270831" y="30566"/>
                </a:lnTo>
                <a:lnTo>
                  <a:pt x="1273903" y="31555"/>
                </a:lnTo>
                <a:lnTo>
                  <a:pt x="1313435" y="31555"/>
                </a:lnTo>
                <a:lnTo>
                  <a:pt x="1312879" y="30566"/>
                </a:lnTo>
                <a:close/>
              </a:path>
              <a:path w="1318895" h="403860">
                <a:moveTo>
                  <a:pt x="1261500" y="29059"/>
                </a:moveTo>
                <a:lnTo>
                  <a:pt x="1272308" y="31234"/>
                </a:lnTo>
                <a:lnTo>
                  <a:pt x="1270831" y="30566"/>
                </a:lnTo>
                <a:lnTo>
                  <a:pt x="1312879" y="30566"/>
                </a:lnTo>
                <a:lnTo>
                  <a:pt x="1312061" y="29112"/>
                </a:lnTo>
                <a:lnTo>
                  <a:pt x="1262694" y="29112"/>
                </a:lnTo>
                <a:lnTo>
                  <a:pt x="1261500" y="29059"/>
                </a:lnTo>
                <a:close/>
              </a:path>
              <a:path w="1318895" h="403860">
                <a:moveTo>
                  <a:pt x="1260410" y="28840"/>
                </a:moveTo>
                <a:lnTo>
                  <a:pt x="1261500" y="29059"/>
                </a:lnTo>
                <a:lnTo>
                  <a:pt x="1262694" y="29112"/>
                </a:lnTo>
                <a:lnTo>
                  <a:pt x="1260410" y="28840"/>
                </a:lnTo>
                <a:close/>
              </a:path>
              <a:path w="1318895" h="403860">
                <a:moveTo>
                  <a:pt x="1311908" y="28840"/>
                </a:moveTo>
                <a:lnTo>
                  <a:pt x="1260410" y="28840"/>
                </a:lnTo>
                <a:lnTo>
                  <a:pt x="1262694" y="29112"/>
                </a:lnTo>
                <a:lnTo>
                  <a:pt x="1312061" y="29112"/>
                </a:lnTo>
                <a:lnTo>
                  <a:pt x="1311908" y="28840"/>
                </a:lnTo>
                <a:close/>
              </a:path>
              <a:path w="1318895" h="403860">
                <a:moveTo>
                  <a:pt x="1311711" y="28489"/>
                </a:moveTo>
                <a:lnTo>
                  <a:pt x="1248517" y="28489"/>
                </a:lnTo>
                <a:lnTo>
                  <a:pt x="1261500" y="29059"/>
                </a:lnTo>
                <a:lnTo>
                  <a:pt x="1260410" y="28840"/>
                </a:lnTo>
                <a:lnTo>
                  <a:pt x="1311908" y="28840"/>
                </a:lnTo>
                <a:lnTo>
                  <a:pt x="1311711" y="28489"/>
                </a:lnTo>
                <a:close/>
              </a:path>
            </a:pathLst>
          </a:custGeom>
          <a:solidFill>
            <a:srgbClr val="CC0000"/>
          </a:solidFill>
        </p:spPr>
        <p:txBody>
          <a:bodyPr wrap="square" lIns="0" tIns="0" rIns="0" bIns="0" rtlCol="0"/>
          <a:lstStyle/>
          <a:p>
            <a:endParaRPr/>
          </a:p>
        </p:txBody>
      </p:sp>
      <p:sp>
        <p:nvSpPr>
          <p:cNvPr id="42" name="object 42"/>
          <p:cNvSpPr txBox="1"/>
          <p:nvPr/>
        </p:nvSpPr>
        <p:spPr>
          <a:xfrm>
            <a:off x="1017735" y="2489708"/>
            <a:ext cx="5571490" cy="723900"/>
          </a:xfrm>
          <a:prstGeom prst="rect">
            <a:avLst/>
          </a:prstGeom>
        </p:spPr>
        <p:txBody>
          <a:bodyPr vert="horz" wrap="square" lIns="0" tIns="51435" rIns="0" bIns="0" rtlCol="0">
            <a:spAutoFit/>
          </a:bodyPr>
          <a:lstStyle/>
          <a:p>
            <a:pPr marL="295275" marR="5080" indent="-282575">
              <a:lnSpc>
                <a:spcPts val="2620"/>
              </a:lnSpc>
              <a:spcBef>
                <a:spcPts val="405"/>
              </a:spcBef>
              <a:buClr>
                <a:srgbClr val="0000A3"/>
              </a:buClr>
              <a:buFont typeface="Wingdings"/>
              <a:buChar char=""/>
              <a:tabLst>
                <a:tab pos="294640" algn="l"/>
                <a:tab pos="295275" algn="l"/>
              </a:tabLst>
            </a:pPr>
            <a:r>
              <a:rPr sz="2400">
                <a:latin typeface="Arial"/>
                <a:cs typeface="Arial"/>
              </a:rPr>
              <a:t>source sends </a:t>
            </a:r>
            <a:r>
              <a:rPr sz="2400" spc="-5">
                <a:latin typeface="Arial"/>
                <a:cs typeface="Arial"/>
              </a:rPr>
              <a:t>sets </a:t>
            </a:r>
            <a:r>
              <a:rPr sz="2400">
                <a:latin typeface="Arial"/>
                <a:cs typeface="Arial"/>
              </a:rPr>
              <a:t>of UDP </a:t>
            </a:r>
            <a:r>
              <a:rPr sz="2400" spc="-5">
                <a:latin typeface="Arial"/>
                <a:cs typeface="Arial"/>
              </a:rPr>
              <a:t>segments</a:t>
            </a:r>
            <a:r>
              <a:rPr sz="2400" spc="-120">
                <a:latin typeface="Arial"/>
                <a:cs typeface="Arial"/>
              </a:rPr>
              <a:t> </a:t>
            </a:r>
            <a:r>
              <a:rPr sz="2400" spc="-5">
                <a:latin typeface="Arial"/>
                <a:cs typeface="Arial"/>
              </a:rPr>
              <a:t>to  destination</a:t>
            </a:r>
            <a:endParaRPr sz="2400">
              <a:latin typeface="Arial"/>
              <a:cs typeface="Arial"/>
            </a:endParaRPr>
          </a:p>
        </p:txBody>
      </p:sp>
      <p:sp>
        <p:nvSpPr>
          <p:cNvPr id="43" name="object 43"/>
          <p:cNvSpPr txBox="1"/>
          <p:nvPr/>
        </p:nvSpPr>
        <p:spPr>
          <a:xfrm>
            <a:off x="1335236" y="3150108"/>
            <a:ext cx="571500" cy="330200"/>
          </a:xfrm>
          <a:prstGeom prst="rect">
            <a:avLst/>
          </a:prstGeom>
        </p:spPr>
        <p:txBody>
          <a:bodyPr vert="horz" wrap="square" lIns="0" tIns="12700" rIns="0" bIns="0" rtlCol="0">
            <a:spAutoFit/>
          </a:bodyPr>
          <a:lstStyle/>
          <a:p>
            <a:pPr marL="260350" indent="-222250">
              <a:lnSpc>
                <a:spcPct val="100000"/>
              </a:lnSpc>
              <a:spcBef>
                <a:spcPts val="100"/>
              </a:spcBef>
              <a:buClr>
                <a:srgbClr val="0000A8"/>
              </a:buClr>
              <a:buChar char="•"/>
              <a:tabLst>
                <a:tab pos="259715" algn="l"/>
                <a:tab pos="260350" algn="l"/>
              </a:tabLst>
            </a:pPr>
            <a:r>
              <a:rPr sz="3000" spc="7" baseline="-16666">
                <a:latin typeface="Arial"/>
                <a:cs typeface="Arial"/>
              </a:rPr>
              <a:t>1</a:t>
            </a:r>
            <a:r>
              <a:rPr sz="1300" spc="5">
                <a:latin typeface="Arial"/>
                <a:cs typeface="Arial"/>
              </a:rPr>
              <a:t>st</a:t>
            </a:r>
            <a:endParaRPr sz="1300">
              <a:latin typeface="Arial"/>
              <a:cs typeface="Arial"/>
            </a:endParaRPr>
          </a:p>
        </p:txBody>
      </p:sp>
      <p:sp>
        <p:nvSpPr>
          <p:cNvPr id="44" name="object 44"/>
          <p:cNvSpPr txBox="1"/>
          <p:nvPr/>
        </p:nvSpPr>
        <p:spPr>
          <a:xfrm>
            <a:off x="1970236" y="3226308"/>
            <a:ext cx="4542155" cy="330200"/>
          </a:xfrm>
          <a:prstGeom prst="rect">
            <a:avLst/>
          </a:prstGeom>
        </p:spPr>
        <p:txBody>
          <a:bodyPr vert="horz" wrap="square" lIns="0" tIns="12700" rIns="0" bIns="0" rtlCol="0">
            <a:spAutoFit/>
          </a:bodyPr>
          <a:lstStyle/>
          <a:p>
            <a:pPr marL="38100">
              <a:lnSpc>
                <a:spcPct val="100000"/>
              </a:lnSpc>
              <a:spcBef>
                <a:spcPts val="100"/>
              </a:spcBef>
              <a:tabLst>
                <a:tab pos="2330450" algn="l"/>
              </a:tabLst>
            </a:pPr>
            <a:r>
              <a:rPr sz="2000">
                <a:latin typeface="Arial"/>
                <a:cs typeface="Arial"/>
              </a:rPr>
              <a:t>set has TTL</a:t>
            </a:r>
            <a:r>
              <a:rPr sz="2000" spc="-140">
                <a:latin typeface="Arial"/>
                <a:cs typeface="Arial"/>
              </a:rPr>
              <a:t> </a:t>
            </a:r>
            <a:r>
              <a:rPr sz="2000" spc="-5">
                <a:latin typeface="Arial"/>
                <a:cs typeface="Arial"/>
              </a:rPr>
              <a:t>=1,</a:t>
            </a:r>
            <a:r>
              <a:rPr sz="2000" spc="-10">
                <a:latin typeface="Arial"/>
                <a:cs typeface="Arial"/>
              </a:rPr>
              <a:t> </a:t>
            </a:r>
            <a:r>
              <a:rPr sz="2000">
                <a:latin typeface="Arial"/>
                <a:cs typeface="Arial"/>
              </a:rPr>
              <a:t>2</a:t>
            </a:r>
            <a:r>
              <a:rPr sz="1950" baseline="25641">
                <a:latin typeface="Arial"/>
                <a:cs typeface="Arial"/>
              </a:rPr>
              <a:t>nd	</a:t>
            </a:r>
            <a:r>
              <a:rPr sz="2000">
                <a:latin typeface="Arial"/>
                <a:cs typeface="Arial"/>
              </a:rPr>
              <a:t>set has </a:t>
            </a:r>
            <a:r>
              <a:rPr sz="2000" spc="-5">
                <a:latin typeface="Arial"/>
                <a:cs typeface="Arial"/>
              </a:rPr>
              <a:t>TTL=2,</a:t>
            </a:r>
            <a:r>
              <a:rPr sz="2000" spc="-135">
                <a:latin typeface="Arial"/>
                <a:cs typeface="Arial"/>
              </a:rPr>
              <a:t> </a:t>
            </a:r>
            <a:r>
              <a:rPr sz="2000" spc="-5">
                <a:latin typeface="Arial"/>
                <a:cs typeface="Arial"/>
              </a:rPr>
              <a:t>etc.</a:t>
            </a:r>
            <a:endParaRPr sz="2000">
              <a:latin typeface="Arial"/>
              <a:cs typeface="Arial"/>
            </a:endParaRPr>
          </a:p>
        </p:txBody>
      </p:sp>
      <p:sp>
        <p:nvSpPr>
          <p:cNvPr id="45" name="object 45"/>
          <p:cNvSpPr txBox="1"/>
          <p:nvPr/>
        </p:nvSpPr>
        <p:spPr>
          <a:xfrm>
            <a:off x="992335" y="3570528"/>
            <a:ext cx="6280150" cy="1662430"/>
          </a:xfrm>
          <a:prstGeom prst="rect">
            <a:avLst/>
          </a:prstGeom>
        </p:spPr>
        <p:txBody>
          <a:bodyPr vert="horz" wrap="square" lIns="0" tIns="62230" rIns="0" bIns="0" rtlCol="0">
            <a:spAutoFit/>
          </a:bodyPr>
          <a:lstStyle/>
          <a:p>
            <a:pPr marL="320675" indent="-282575">
              <a:lnSpc>
                <a:spcPct val="100000"/>
              </a:lnSpc>
              <a:spcBef>
                <a:spcPts val="490"/>
              </a:spcBef>
              <a:buClr>
                <a:srgbClr val="0000A3"/>
              </a:buClr>
              <a:buFont typeface="Wingdings"/>
              <a:buChar char=""/>
              <a:tabLst>
                <a:tab pos="320040" algn="l"/>
                <a:tab pos="320675" algn="l"/>
              </a:tabLst>
            </a:pPr>
            <a:r>
              <a:rPr sz="2400" spc="-5">
                <a:latin typeface="Arial"/>
                <a:cs typeface="Arial"/>
              </a:rPr>
              <a:t>datagram </a:t>
            </a:r>
            <a:r>
              <a:rPr sz="2400">
                <a:latin typeface="Arial"/>
                <a:cs typeface="Arial"/>
              </a:rPr>
              <a:t>in </a:t>
            </a:r>
            <a:r>
              <a:rPr sz="2400" i="1">
                <a:latin typeface="Arial"/>
                <a:cs typeface="Arial"/>
              </a:rPr>
              <a:t>n</a:t>
            </a:r>
            <a:r>
              <a:rPr sz="2400" baseline="24305">
                <a:latin typeface="Arial"/>
                <a:cs typeface="Arial"/>
              </a:rPr>
              <a:t>th </a:t>
            </a:r>
            <a:r>
              <a:rPr sz="2400">
                <a:latin typeface="Arial"/>
                <a:cs typeface="Arial"/>
              </a:rPr>
              <a:t>set arrives </a:t>
            </a:r>
            <a:r>
              <a:rPr sz="2400" spc="-5">
                <a:latin typeface="Arial"/>
                <a:cs typeface="Arial"/>
              </a:rPr>
              <a:t>to </a:t>
            </a:r>
            <a:r>
              <a:rPr sz="2400">
                <a:latin typeface="Arial"/>
                <a:cs typeface="Arial"/>
              </a:rPr>
              <a:t>n</a:t>
            </a:r>
            <a:r>
              <a:rPr sz="2400" baseline="24305">
                <a:latin typeface="Arial"/>
                <a:cs typeface="Arial"/>
              </a:rPr>
              <a:t>th</a:t>
            </a:r>
            <a:r>
              <a:rPr sz="2400" spc="-67" baseline="24305">
                <a:latin typeface="Arial"/>
                <a:cs typeface="Arial"/>
              </a:rPr>
              <a:t> </a:t>
            </a:r>
            <a:r>
              <a:rPr sz="2400" spc="-5">
                <a:latin typeface="Arial"/>
                <a:cs typeface="Arial"/>
              </a:rPr>
              <a:t>router:</a:t>
            </a:r>
            <a:endParaRPr sz="2400">
              <a:latin typeface="Arial"/>
              <a:cs typeface="Arial"/>
            </a:endParaRPr>
          </a:p>
          <a:p>
            <a:pPr marL="561975" marR="113030" lvl="1" indent="-180975">
              <a:lnSpc>
                <a:spcPts val="2090"/>
              </a:lnSpc>
              <a:spcBef>
                <a:spcPts val="660"/>
              </a:spcBef>
              <a:buClr>
                <a:srgbClr val="0000A8"/>
              </a:buClr>
              <a:buChar char="•"/>
              <a:tabLst>
                <a:tab pos="561975" algn="l"/>
              </a:tabLst>
            </a:pPr>
            <a:r>
              <a:rPr sz="2000" spc="-5">
                <a:latin typeface="Arial"/>
                <a:cs typeface="Arial"/>
              </a:rPr>
              <a:t>router </a:t>
            </a:r>
            <a:r>
              <a:rPr sz="2000">
                <a:latin typeface="Arial"/>
                <a:cs typeface="Arial"/>
              </a:rPr>
              <a:t>discards </a:t>
            </a:r>
            <a:r>
              <a:rPr sz="2000" spc="-5">
                <a:latin typeface="Arial"/>
                <a:cs typeface="Arial"/>
              </a:rPr>
              <a:t>datagram </a:t>
            </a:r>
            <a:r>
              <a:rPr sz="2000">
                <a:latin typeface="Arial"/>
                <a:cs typeface="Arial"/>
              </a:rPr>
              <a:t>and sends </a:t>
            </a:r>
            <a:r>
              <a:rPr sz="2000" spc="-5">
                <a:latin typeface="Arial"/>
                <a:cs typeface="Arial"/>
              </a:rPr>
              <a:t>source</a:t>
            </a:r>
            <a:r>
              <a:rPr sz="2000" spc="-75">
                <a:latin typeface="Arial"/>
                <a:cs typeface="Arial"/>
              </a:rPr>
              <a:t> </a:t>
            </a:r>
            <a:r>
              <a:rPr sz="2000" spc="-5">
                <a:latin typeface="Arial"/>
                <a:cs typeface="Arial"/>
              </a:rPr>
              <a:t>ICMP  message (type </a:t>
            </a:r>
            <a:r>
              <a:rPr sz="2000" spc="-50">
                <a:latin typeface="Arial"/>
                <a:cs typeface="Arial"/>
              </a:rPr>
              <a:t>11, </a:t>
            </a:r>
            <a:r>
              <a:rPr sz="2000">
                <a:latin typeface="Arial"/>
                <a:cs typeface="Arial"/>
              </a:rPr>
              <a:t>code</a:t>
            </a:r>
            <a:r>
              <a:rPr sz="2000" spc="5">
                <a:latin typeface="Arial"/>
                <a:cs typeface="Arial"/>
              </a:rPr>
              <a:t> </a:t>
            </a:r>
            <a:r>
              <a:rPr sz="2000">
                <a:latin typeface="Arial"/>
                <a:cs typeface="Arial"/>
              </a:rPr>
              <a:t>0)</a:t>
            </a:r>
          </a:p>
          <a:p>
            <a:pPr marL="561975" marR="30480" lvl="1" indent="-180975">
              <a:lnSpc>
                <a:spcPts val="2090"/>
              </a:lnSpc>
              <a:spcBef>
                <a:spcPts val="620"/>
              </a:spcBef>
              <a:buClr>
                <a:srgbClr val="0000A8"/>
              </a:buClr>
              <a:buChar char="•"/>
              <a:tabLst>
                <a:tab pos="561975" algn="l"/>
              </a:tabLst>
            </a:pPr>
            <a:r>
              <a:rPr sz="2000" spc="-5">
                <a:latin typeface="Arial"/>
                <a:cs typeface="Arial"/>
              </a:rPr>
              <a:t>ICMP message </a:t>
            </a:r>
            <a:r>
              <a:rPr sz="2000">
                <a:latin typeface="Arial"/>
                <a:cs typeface="Arial"/>
              </a:rPr>
              <a:t>possibly includes </a:t>
            </a:r>
            <a:r>
              <a:rPr sz="2000" spc="-5">
                <a:latin typeface="Arial"/>
                <a:cs typeface="Arial"/>
              </a:rPr>
              <a:t>name </a:t>
            </a:r>
            <a:r>
              <a:rPr sz="2000">
                <a:latin typeface="Arial"/>
                <a:cs typeface="Arial"/>
              </a:rPr>
              <a:t>of </a:t>
            </a:r>
            <a:r>
              <a:rPr sz="2000" spc="-5">
                <a:latin typeface="Arial"/>
                <a:cs typeface="Arial"/>
              </a:rPr>
              <a:t>router</a:t>
            </a:r>
            <a:r>
              <a:rPr sz="2000" spc="-100">
                <a:latin typeface="Arial"/>
                <a:cs typeface="Arial"/>
              </a:rPr>
              <a:t> </a:t>
            </a:r>
            <a:r>
              <a:rPr sz="2000">
                <a:latin typeface="Arial"/>
                <a:cs typeface="Arial"/>
              </a:rPr>
              <a:t>&amp;  </a:t>
            </a:r>
            <a:r>
              <a:rPr sz="2000" spc="-5">
                <a:latin typeface="Arial"/>
                <a:cs typeface="Arial"/>
              </a:rPr>
              <a:t>IP</a:t>
            </a:r>
            <a:r>
              <a:rPr sz="2000" spc="-45">
                <a:latin typeface="Arial"/>
                <a:cs typeface="Arial"/>
              </a:rPr>
              <a:t> </a:t>
            </a:r>
            <a:r>
              <a:rPr sz="2000" spc="-5">
                <a:latin typeface="Arial"/>
                <a:cs typeface="Arial"/>
              </a:rPr>
              <a:t>address</a:t>
            </a:r>
            <a:endParaRPr sz="2000">
              <a:latin typeface="Arial"/>
              <a:cs typeface="Arial"/>
            </a:endParaRPr>
          </a:p>
        </p:txBody>
      </p:sp>
      <p:sp>
        <p:nvSpPr>
          <p:cNvPr id="46" name="object 46"/>
          <p:cNvSpPr/>
          <p:nvPr/>
        </p:nvSpPr>
        <p:spPr>
          <a:xfrm>
            <a:off x="6775410" y="1943203"/>
            <a:ext cx="649958" cy="216103"/>
          </a:xfrm>
          <a:prstGeom prst="rect">
            <a:avLst/>
          </a:prstGeom>
          <a:blipFill>
            <a:blip r:embed="rId8" cstate="print"/>
            <a:stretch>
              <a:fillRect/>
            </a:stretch>
          </a:blipFill>
        </p:spPr>
        <p:txBody>
          <a:bodyPr wrap="square" lIns="0" tIns="0" rIns="0" bIns="0" rtlCol="0"/>
          <a:lstStyle/>
          <a:p>
            <a:endParaRPr/>
          </a:p>
        </p:txBody>
      </p:sp>
      <p:sp>
        <p:nvSpPr>
          <p:cNvPr id="47" name="object 47"/>
          <p:cNvSpPr/>
          <p:nvPr/>
        </p:nvSpPr>
        <p:spPr>
          <a:xfrm>
            <a:off x="6775409" y="1943202"/>
            <a:ext cx="650240" cy="216535"/>
          </a:xfrm>
          <a:custGeom>
            <a:avLst/>
            <a:gdLst/>
            <a:ahLst/>
            <a:cxnLst/>
            <a:rect l="l" t="t" r="r" b="b"/>
            <a:pathLst>
              <a:path w="650240" h="216535">
                <a:moveTo>
                  <a:pt x="649892" y="511"/>
                </a:moveTo>
                <a:lnTo>
                  <a:pt x="649959" y="114098"/>
                </a:lnTo>
                <a:lnTo>
                  <a:pt x="606447" y="162151"/>
                </a:lnTo>
                <a:lnTo>
                  <a:pt x="567783" y="179828"/>
                </a:lnTo>
                <a:lnTo>
                  <a:pt x="521921" y="193652"/>
                </a:lnTo>
                <a:lnTo>
                  <a:pt x="471915" y="203907"/>
                </a:lnTo>
                <a:lnTo>
                  <a:pt x="420820" y="210877"/>
                </a:lnTo>
                <a:lnTo>
                  <a:pt x="371690" y="214848"/>
                </a:lnTo>
                <a:lnTo>
                  <a:pt x="327580" y="216103"/>
                </a:lnTo>
                <a:lnTo>
                  <a:pt x="283236" y="214881"/>
                </a:lnTo>
                <a:lnTo>
                  <a:pt x="233494" y="211015"/>
                </a:lnTo>
                <a:lnTo>
                  <a:pt x="181552" y="204178"/>
                </a:lnTo>
                <a:lnTo>
                  <a:pt x="130603" y="194042"/>
                </a:lnTo>
                <a:lnTo>
                  <a:pt x="83844" y="180280"/>
                </a:lnTo>
                <a:lnTo>
                  <a:pt x="44471" y="162565"/>
                </a:lnTo>
                <a:lnTo>
                  <a:pt x="661" y="113968"/>
                </a:lnTo>
                <a:lnTo>
                  <a:pt x="629" y="87947"/>
                </a:lnTo>
                <a:lnTo>
                  <a:pt x="330" y="56984"/>
                </a:lnTo>
                <a:lnTo>
                  <a:pt x="32" y="26020"/>
                </a:lnTo>
                <a:lnTo>
                  <a:pt x="0" y="0"/>
                </a:lnTo>
                <a:lnTo>
                  <a:pt x="21868" y="26488"/>
                </a:lnTo>
                <a:lnTo>
                  <a:pt x="58528" y="48946"/>
                </a:lnTo>
                <a:lnTo>
                  <a:pt x="105966" y="67360"/>
                </a:lnTo>
                <a:lnTo>
                  <a:pt x="160166" y="81716"/>
                </a:lnTo>
                <a:lnTo>
                  <a:pt x="217115" y="91998"/>
                </a:lnTo>
                <a:lnTo>
                  <a:pt x="272796" y="98192"/>
                </a:lnTo>
                <a:lnTo>
                  <a:pt x="323196" y="100285"/>
                </a:lnTo>
                <a:lnTo>
                  <a:pt x="373842" y="98744"/>
                </a:lnTo>
                <a:lnTo>
                  <a:pt x="430144" y="93738"/>
                </a:lnTo>
                <a:lnTo>
                  <a:pt x="487915" y="84804"/>
                </a:lnTo>
                <a:lnTo>
                  <a:pt x="542964" y="71479"/>
                </a:lnTo>
                <a:lnTo>
                  <a:pt x="591102" y="53297"/>
                </a:lnTo>
                <a:lnTo>
                  <a:pt x="628141" y="29796"/>
                </a:lnTo>
                <a:lnTo>
                  <a:pt x="649892" y="511"/>
                </a:lnTo>
                <a:close/>
              </a:path>
            </a:pathLst>
          </a:custGeom>
          <a:ln w="6350">
            <a:solidFill>
              <a:srgbClr val="000000"/>
            </a:solidFill>
          </a:ln>
        </p:spPr>
        <p:txBody>
          <a:bodyPr wrap="square" lIns="0" tIns="0" rIns="0" bIns="0" rtlCol="0"/>
          <a:lstStyle/>
          <a:p>
            <a:endParaRPr/>
          </a:p>
        </p:txBody>
      </p:sp>
      <p:sp>
        <p:nvSpPr>
          <p:cNvPr id="48" name="object 48"/>
          <p:cNvSpPr/>
          <p:nvPr/>
        </p:nvSpPr>
        <p:spPr>
          <a:xfrm>
            <a:off x="6775746" y="1828801"/>
            <a:ext cx="649605" cy="213995"/>
          </a:xfrm>
          <a:custGeom>
            <a:avLst/>
            <a:gdLst/>
            <a:ahLst/>
            <a:cxnLst/>
            <a:rect l="l" t="t" r="r" b="b"/>
            <a:pathLst>
              <a:path w="649604" h="213994">
                <a:moveTo>
                  <a:pt x="324604" y="0"/>
                </a:moveTo>
                <a:lnTo>
                  <a:pt x="259185" y="2173"/>
                </a:lnTo>
                <a:lnTo>
                  <a:pt x="198254" y="8406"/>
                </a:lnTo>
                <a:lnTo>
                  <a:pt x="143115" y="18270"/>
                </a:lnTo>
                <a:lnTo>
                  <a:pt x="95074" y="31332"/>
                </a:lnTo>
                <a:lnTo>
                  <a:pt x="55437" y="47165"/>
                </a:lnTo>
                <a:lnTo>
                  <a:pt x="6594" y="85417"/>
                </a:lnTo>
                <a:lnTo>
                  <a:pt x="0" y="106977"/>
                </a:lnTo>
                <a:lnTo>
                  <a:pt x="6594" y="128536"/>
                </a:lnTo>
                <a:lnTo>
                  <a:pt x="55437" y="166789"/>
                </a:lnTo>
                <a:lnTo>
                  <a:pt x="95074" y="182621"/>
                </a:lnTo>
                <a:lnTo>
                  <a:pt x="143115" y="195684"/>
                </a:lnTo>
                <a:lnTo>
                  <a:pt x="198254" y="205547"/>
                </a:lnTo>
                <a:lnTo>
                  <a:pt x="259185" y="211780"/>
                </a:lnTo>
                <a:lnTo>
                  <a:pt x="324604" y="213954"/>
                </a:lnTo>
                <a:lnTo>
                  <a:pt x="390023" y="211780"/>
                </a:lnTo>
                <a:lnTo>
                  <a:pt x="450955" y="205547"/>
                </a:lnTo>
                <a:lnTo>
                  <a:pt x="506093" y="195684"/>
                </a:lnTo>
                <a:lnTo>
                  <a:pt x="554134" y="182621"/>
                </a:lnTo>
                <a:lnTo>
                  <a:pt x="593771" y="166789"/>
                </a:lnTo>
                <a:lnTo>
                  <a:pt x="642613" y="128536"/>
                </a:lnTo>
                <a:lnTo>
                  <a:pt x="649208" y="106977"/>
                </a:lnTo>
                <a:lnTo>
                  <a:pt x="642613" y="85417"/>
                </a:lnTo>
                <a:lnTo>
                  <a:pt x="593771" y="47165"/>
                </a:lnTo>
                <a:lnTo>
                  <a:pt x="554134" y="31332"/>
                </a:lnTo>
                <a:lnTo>
                  <a:pt x="506093" y="18270"/>
                </a:lnTo>
                <a:lnTo>
                  <a:pt x="450955" y="8406"/>
                </a:lnTo>
                <a:lnTo>
                  <a:pt x="390023" y="2173"/>
                </a:lnTo>
                <a:lnTo>
                  <a:pt x="324604" y="0"/>
                </a:lnTo>
                <a:close/>
              </a:path>
            </a:pathLst>
          </a:custGeom>
          <a:solidFill>
            <a:srgbClr val="B8C2C9"/>
          </a:solidFill>
        </p:spPr>
        <p:txBody>
          <a:bodyPr wrap="square" lIns="0" tIns="0" rIns="0" bIns="0" rtlCol="0"/>
          <a:lstStyle/>
          <a:p>
            <a:endParaRPr/>
          </a:p>
        </p:txBody>
      </p:sp>
      <p:sp>
        <p:nvSpPr>
          <p:cNvPr id="49" name="object 49"/>
          <p:cNvSpPr/>
          <p:nvPr/>
        </p:nvSpPr>
        <p:spPr>
          <a:xfrm>
            <a:off x="6775746" y="1828801"/>
            <a:ext cx="649605" cy="213995"/>
          </a:xfrm>
          <a:custGeom>
            <a:avLst/>
            <a:gdLst/>
            <a:ahLst/>
            <a:cxnLst/>
            <a:rect l="l" t="t" r="r" b="b"/>
            <a:pathLst>
              <a:path w="649604" h="213994">
                <a:moveTo>
                  <a:pt x="0" y="106977"/>
                </a:moveTo>
                <a:lnTo>
                  <a:pt x="25508" y="65337"/>
                </a:lnTo>
                <a:lnTo>
                  <a:pt x="95074" y="31332"/>
                </a:lnTo>
                <a:lnTo>
                  <a:pt x="143114" y="18270"/>
                </a:lnTo>
                <a:lnTo>
                  <a:pt x="198253" y="8406"/>
                </a:lnTo>
                <a:lnTo>
                  <a:pt x="259184" y="2173"/>
                </a:lnTo>
                <a:lnTo>
                  <a:pt x="324604" y="0"/>
                </a:lnTo>
                <a:lnTo>
                  <a:pt x="390023" y="2173"/>
                </a:lnTo>
                <a:lnTo>
                  <a:pt x="450954" y="8406"/>
                </a:lnTo>
                <a:lnTo>
                  <a:pt x="506093" y="18270"/>
                </a:lnTo>
                <a:lnTo>
                  <a:pt x="554133" y="31332"/>
                </a:lnTo>
                <a:lnTo>
                  <a:pt x="593770" y="47165"/>
                </a:lnTo>
                <a:lnTo>
                  <a:pt x="642613" y="85417"/>
                </a:lnTo>
                <a:lnTo>
                  <a:pt x="649208" y="106977"/>
                </a:lnTo>
                <a:lnTo>
                  <a:pt x="642613" y="128537"/>
                </a:lnTo>
                <a:lnTo>
                  <a:pt x="593770" y="166789"/>
                </a:lnTo>
                <a:lnTo>
                  <a:pt x="554133" y="182622"/>
                </a:lnTo>
                <a:lnTo>
                  <a:pt x="506093" y="195684"/>
                </a:lnTo>
                <a:lnTo>
                  <a:pt x="450954" y="205548"/>
                </a:lnTo>
                <a:lnTo>
                  <a:pt x="390023" y="211781"/>
                </a:lnTo>
                <a:lnTo>
                  <a:pt x="324604" y="213955"/>
                </a:lnTo>
                <a:lnTo>
                  <a:pt x="259184" y="211781"/>
                </a:lnTo>
                <a:lnTo>
                  <a:pt x="198253" y="205548"/>
                </a:lnTo>
                <a:lnTo>
                  <a:pt x="143114" y="195684"/>
                </a:lnTo>
                <a:lnTo>
                  <a:pt x="95074" y="182622"/>
                </a:lnTo>
                <a:lnTo>
                  <a:pt x="55437" y="166789"/>
                </a:lnTo>
                <a:lnTo>
                  <a:pt x="6594" y="128537"/>
                </a:lnTo>
                <a:lnTo>
                  <a:pt x="0" y="106977"/>
                </a:lnTo>
                <a:close/>
              </a:path>
            </a:pathLst>
          </a:custGeom>
          <a:ln w="6350">
            <a:solidFill>
              <a:srgbClr val="000000"/>
            </a:solidFill>
          </a:ln>
        </p:spPr>
        <p:txBody>
          <a:bodyPr wrap="square" lIns="0" tIns="0" rIns="0" bIns="0" rtlCol="0"/>
          <a:lstStyle/>
          <a:p>
            <a:endParaRPr/>
          </a:p>
        </p:txBody>
      </p:sp>
      <p:sp>
        <p:nvSpPr>
          <p:cNvPr id="50" name="object 50"/>
          <p:cNvSpPr/>
          <p:nvPr/>
        </p:nvSpPr>
        <p:spPr>
          <a:xfrm>
            <a:off x="6884416" y="1855994"/>
            <a:ext cx="432434" cy="88265"/>
          </a:xfrm>
          <a:custGeom>
            <a:avLst/>
            <a:gdLst/>
            <a:ahLst/>
            <a:cxnLst/>
            <a:rect l="l" t="t" r="r" b="b"/>
            <a:pathLst>
              <a:path w="432434" h="88264">
                <a:moveTo>
                  <a:pt x="180396" y="38323"/>
                </a:moveTo>
                <a:lnTo>
                  <a:pt x="84390" y="38323"/>
                </a:lnTo>
                <a:lnTo>
                  <a:pt x="212868" y="88002"/>
                </a:lnTo>
                <a:lnTo>
                  <a:pt x="317351" y="51636"/>
                </a:lnTo>
                <a:lnTo>
                  <a:pt x="215030" y="51636"/>
                </a:lnTo>
                <a:lnTo>
                  <a:pt x="180396" y="38323"/>
                </a:lnTo>
                <a:close/>
              </a:path>
              <a:path w="432434" h="88264">
                <a:moveTo>
                  <a:pt x="347612" y="0"/>
                </a:moveTo>
                <a:lnTo>
                  <a:pt x="215030" y="51636"/>
                </a:lnTo>
                <a:lnTo>
                  <a:pt x="317351" y="51636"/>
                </a:lnTo>
                <a:lnTo>
                  <a:pt x="353070" y="39204"/>
                </a:lnTo>
                <a:lnTo>
                  <a:pt x="384952" y="39204"/>
                </a:lnTo>
                <a:lnTo>
                  <a:pt x="432382" y="20067"/>
                </a:lnTo>
                <a:lnTo>
                  <a:pt x="347612" y="0"/>
                </a:lnTo>
                <a:close/>
              </a:path>
              <a:path w="432434" h="88264">
                <a:moveTo>
                  <a:pt x="84390" y="1418"/>
                </a:moveTo>
                <a:lnTo>
                  <a:pt x="0" y="23053"/>
                </a:lnTo>
                <a:lnTo>
                  <a:pt x="57754" y="45420"/>
                </a:lnTo>
                <a:lnTo>
                  <a:pt x="84390" y="38323"/>
                </a:lnTo>
                <a:lnTo>
                  <a:pt x="180396" y="38323"/>
                </a:lnTo>
                <a:lnTo>
                  <a:pt x="84390" y="1418"/>
                </a:lnTo>
                <a:close/>
              </a:path>
              <a:path w="432434" h="88264">
                <a:moveTo>
                  <a:pt x="384952" y="39204"/>
                </a:moveTo>
                <a:lnTo>
                  <a:pt x="353070" y="39204"/>
                </a:lnTo>
                <a:lnTo>
                  <a:pt x="369548" y="45420"/>
                </a:lnTo>
                <a:lnTo>
                  <a:pt x="384952" y="39204"/>
                </a:lnTo>
                <a:close/>
              </a:path>
            </a:pathLst>
          </a:custGeom>
          <a:solidFill>
            <a:srgbClr val="0000A3"/>
          </a:solidFill>
        </p:spPr>
        <p:txBody>
          <a:bodyPr wrap="square" lIns="0" tIns="0" rIns="0" bIns="0" rtlCol="0"/>
          <a:lstStyle/>
          <a:p>
            <a:endParaRPr/>
          </a:p>
        </p:txBody>
      </p:sp>
      <p:sp>
        <p:nvSpPr>
          <p:cNvPr id="51" name="object 51"/>
          <p:cNvSpPr/>
          <p:nvPr/>
        </p:nvSpPr>
        <p:spPr>
          <a:xfrm>
            <a:off x="7167412" y="1931271"/>
            <a:ext cx="161925" cy="76200"/>
          </a:xfrm>
          <a:custGeom>
            <a:avLst/>
            <a:gdLst/>
            <a:ahLst/>
            <a:cxnLst/>
            <a:rect l="l" t="t" r="r" b="b"/>
            <a:pathLst>
              <a:path w="161925" h="76200">
                <a:moveTo>
                  <a:pt x="1945" y="0"/>
                </a:moveTo>
                <a:lnTo>
                  <a:pt x="0" y="37882"/>
                </a:lnTo>
                <a:lnTo>
                  <a:pt x="106003" y="75766"/>
                </a:lnTo>
                <a:lnTo>
                  <a:pt x="161434" y="58146"/>
                </a:lnTo>
                <a:lnTo>
                  <a:pt x="1945" y="0"/>
                </a:lnTo>
                <a:close/>
              </a:path>
            </a:pathLst>
          </a:custGeom>
          <a:solidFill>
            <a:srgbClr val="0000A3"/>
          </a:solidFill>
        </p:spPr>
        <p:txBody>
          <a:bodyPr wrap="square" lIns="0" tIns="0" rIns="0" bIns="0" rtlCol="0"/>
          <a:lstStyle/>
          <a:p>
            <a:endParaRPr/>
          </a:p>
        </p:txBody>
      </p:sp>
      <p:sp>
        <p:nvSpPr>
          <p:cNvPr id="52" name="object 52"/>
          <p:cNvSpPr/>
          <p:nvPr/>
        </p:nvSpPr>
        <p:spPr>
          <a:xfrm>
            <a:off x="6871774" y="1931271"/>
            <a:ext cx="158750" cy="74930"/>
          </a:xfrm>
          <a:custGeom>
            <a:avLst/>
            <a:gdLst/>
            <a:ahLst/>
            <a:cxnLst/>
            <a:rect l="l" t="t" r="r" b="b"/>
            <a:pathLst>
              <a:path w="158750" h="74930">
                <a:moveTo>
                  <a:pt x="157543" y="0"/>
                </a:moveTo>
                <a:lnTo>
                  <a:pt x="0" y="58146"/>
                </a:lnTo>
                <a:lnTo>
                  <a:pt x="53487" y="74885"/>
                </a:lnTo>
                <a:lnTo>
                  <a:pt x="158516" y="39645"/>
                </a:lnTo>
                <a:lnTo>
                  <a:pt x="157543" y="0"/>
                </a:lnTo>
                <a:close/>
              </a:path>
            </a:pathLst>
          </a:custGeom>
          <a:solidFill>
            <a:srgbClr val="0000A8"/>
          </a:solidFill>
        </p:spPr>
        <p:txBody>
          <a:bodyPr wrap="square" lIns="0" tIns="0" rIns="0" bIns="0" rtlCol="0"/>
          <a:lstStyle/>
          <a:p>
            <a:endParaRPr/>
          </a:p>
        </p:txBody>
      </p:sp>
      <p:sp>
        <p:nvSpPr>
          <p:cNvPr id="53" name="object 53"/>
          <p:cNvSpPr/>
          <p:nvPr/>
        </p:nvSpPr>
        <p:spPr>
          <a:xfrm>
            <a:off x="6926803" y="1894268"/>
            <a:ext cx="344805" cy="119380"/>
          </a:xfrm>
          <a:custGeom>
            <a:avLst/>
            <a:gdLst/>
            <a:ahLst/>
            <a:cxnLst/>
            <a:rect l="l" t="t" r="r" b="b"/>
            <a:pathLst>
              <a:path w="344804" h="119380">
                <a:moveTo>
                  <a:pt x="10605" y="4722"/>
                </a:moveTo>
                <a:lnTo>
                  <a:pt x="101992" y="37884"/>
                </a:lnTo>
                <a:lnTo>
                  <a:pt x="102153" y="47189"/>
                </a:lnTo>
                <a:lnTo>
                  <a:pt x="102863" y="66461"/>
                </a:lnTo>
                <a:lnTo>
                  <a:pt x="103024" y="75766"/>
                </a:lnTo>
                <a:lnTo>
                  <a:pt x="0" y="111577"/>
                </a:lnTo>
                <a:lnTo>
                  <a:pt x="23742" y="118936"/>
                </a:lnTo>
                <a:lnTo>
                  <a:pt x="172534" y="62551"/>
                </a:lnTo>
                <a:lnTo>
                  <a:pt x="243135" y="62551"/>
                </a:lnTo>
                <a:lnTo>
                  <a:pt x="243369" y="49594"/>
                </a:lnTo>
                <a:lnTo>
                  <a:pt x="171443" y="49594"/>
                </a:lnTo>
                <a:lnTo>
                  <a:pt x="57437" y="6167"/>
                </a:lnTo>
                <a:lnTo>
                  <a:pt x="14989" y="6167"/>
                </a:lnTo>
                <a:lnTo>
                  <a:pt x="13528" y="5685"/>
                </a:lnTo>
                <a:lnTo>
                  <a:pt x="10768" y="4735"/>
                </a:lnTo>
                <a:lnTo>
                  <a:pt x="10605" y="4722"/>
                </a:lnTo>
                <a:close/>
              </a:path>
              <a:path w="344804" h="119380">
                <a:moveTo>
                  <a:pt x="243135" y="62551"/>
                </a:moveTo>
                <a:lnTo>
                  <a:pt x="172534" y="62551"/>
                </a:lnTo>
                <a:lnTo>
                  <a:pt x="318409" y="118055"/>
                </a:lnTo>
                <a:lnTo>
                  <a:pt x="344666" y="112769"/>
                </a:lnTo>
                <a:lnTo>
                  <a:pt x="242898" y="75658"/>
                </a:lnTo>
                <a:lnTo>
                  <a:pt x="243135" y="62551"/>
                </a:lnTo>
                <a:close/>
              </a:path>
              <a:path w="344804" h="119380">
                <a:moveTo>
                  <a:pt x="310629" y="0"/>
                </a:moveTo>
                <a:lnTo>
                  <a:pt x="171443" y="49594"/>
                </a:lnTo>
                <a:lnTo>
                  <a:pt x="243369" y="49594"/>
                </a:lnTo>
                <a:lnTo>
                  <a:pt x="243586" y="37626"/>
                </a:lnTo>
                <a:lnTo>
                  <a:pt x="331052" y="6167"/>
                </a:lnTo>
                <a:lnTo>
                  <a:pt x="310629" y="0"/>
                </a:lnTo>
                <a:close/>
              </a:path>
              <a:path w="344804" h="119380">
                <a:moveTo>
                  <a:pt x="41247" y="0"/>
                </a:moveTo>
                <a:lnTo>
                  <a:pt x="14989" y="6167"/>
                </a:lnTo>
                <a:lnTo>
                  <a:pt x="57437" y="6167"/>
                </a:lnTo>
                <a:lnTo>
                  <a:pt x="41247" y="0"/>
                </a:lnTo>
                <a:close/>
              </a:path>
            </a:pathLst>
          </a:custGeom>
          <a:solidFill>
            <a:srgbClr val="5DD4FF"/>
          </a:solidFill>
        </p:spPr>
        <p:txBody>
          <a:bodyPr wrap="square" lIns="0" tIns="0" rIns="0" bIns="0" rtlCol="0"/>
          <a:lstStyle/>
          <a:p>
            <a:endParaRPr/>
          </a:p>
        </p:txBody>
      </p:sp>
      <p:sp>
        <p:nvSpPr>
          <p:cNvPr id="54" name="object 54"/>
          <p:cNvSpPr/>
          <p:nvPr/>
        </p:nvSpPr>
        <p:spPr>
          <a:xfrm>
            <a:off x="5749004" y="1798147"/>
            <a:ext cx="649959" cy="216103"/>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5749004" y="1798147"/>
            <a:ext cx="650240" cy="216535"/>
          </a:xfrm>
          <a:custGeom>
            <a:avLst/>
            <a:gdLst/>
            <a:ahLst/>
            <a:cxnLst/>
            <a:rect l="l" t="t" r="r" b="b"/>
            <a:pathLst>
              <a:path w="650239" h="216535">
                <a:moveTo>
                  <a:pt x="649892" y="511"/>
                </a:moveTo>
                <a:lnTo>
                  <a:pt x="649959" y="114098"/>
                </a:lnTo>
                <a:lnTo>
                  <a:pt x="606447" y="162151"/>
                </a:lnTo>
                <a:lnTo>
                  <a:pt x="567783" y="179828"/>
                </a:lnTo>
                <a:lnTo>
                  <a:pt x="521921" y="193652"/>
                </a:lnTo>
                <a:lnTo>
                  <a:pt x="471915" y="203907"/>
                </a:lnTo>
                <a:lnTo>
                  <a:pt x="420820" y="210877"/>
                </a:lnTo>
                <a:lnTo>
                  <a:pt x="371690" y="214848"/>
                </a:lnTo>
                <a:lnTo>
                  <a:pt x="327580" y="216103"/>
                </a:lnTo>
                <a:lnTo>
                  <a:pt x="283236" y="214881"/>
                </a:lnTo>
                <a:lnTo>
                  <a:pt x="233494" y="211015"/>
                </a:lnTo>
                <a:lnTo>
                  <a:pt x="181552" y="204178"/>
                </a:lnTo>
                <a:lnTo>
                  <a:pt x="130603" y="194042"/>
                </a:lnTo>
                <a:lnTo>
                  <a:pt x="83844" y="180280"/>
                </a:lnTo>
                <a:lnTo>
                  <a:pt x="44471" y="162565"/>
                </a:lnTo>
                <a:lnTo>
                  <a:pt x="661" y="113968"/>
                </a:lnTo>
                <a:lnTo>
                  <a:pt x="629" y="87947"/>
                </a:lnTo>
                <a:lnTo>
                  <a:pt x="330" y="56984"/>
                </a:lnTo>
                <a:lnTo>
                  <a:pt x="32" y="26020"/>
                </a:lnTo>
                <a:lnTo>
                  <a:pt x="0" y="0"/>
                </a:lnTo>
                <a:lnTo>
                  <a:pt x="21868" y="26488"/>
                </a:lnTo>
                <a:lnTo>
                  <a:pt x="58528" y="48946"/>
                </a:lnTo>
                <a:lnTo>
                  <a:pt x="105966" y="67360"/>
                </a:lnTo>
                <a:lnTo>
                  <a:pt x="160166" y="81716"/>
                </a:lnTo>
                <a:lnTo>
                  <a:pt x="217115" y="91998"/>
                </a:lnTo>
                <a:lnTo>
                  <a:pt x="272796" y="98192"/>
                </a:lnTo>
                <a:lnTo>
                  <a:pt x="323196" y="100285"/>
                </a:lnTo>
                <a:lnTo>
                  <a:pt x="373842" y="98744"/>
                </a:lnTo>
                <a:lnTo>
                  <a:pt x="430144" y="93738"/>
                </a:lnTo>
                <a:lnTo>
                  <a:pt x="487915" y="84804"/>
                </a:lnTo>
                <a:lnTo>
                  <a:pt x="542964" y="71479"/>
                </a:lnTo>
                <a:lnTo>
                  <a:pt x="591102" y="53297"/>
                </a:lnTo>
                <a:lnTo>
                  <a:pt x="628141" y="29796"/>
                </a:lnTo>
                <a:lnTo>
                  <a:pt x="649892" y="511"/>
                </a:lnTo>
                <a:close/>
              </a:path>
            </a:pathLst>
          </a:custGeom>
          <a:ln w="6350">
            <a:solidFill>
              <a:srgbClr val="000000"/>
            </a:solidFill>
          </a:ln>
        </p:spPr>
        <p:txBody>
          <a:bodyPr wrap="square" lIns="0" tIns="0" rIns="0" bIns="0" rtlCol="0"/>
          <a:lstStyle/>
          <a:p>
            <a:endParaRPr/>
          </a:p>
        </p:txBody>
      </p:sp>
      <p:sp>
        <p:nvSpPr>
          <p:cNvPr id="56" name="object 56"/>
          <p:cNvSpPr/>
          <p:nvPr/>
        </p:nvSpPr>
        <p:spPr>
          <a:xfrm>
            <a:off x="5749343" y="1683744"/>
            <a:ext cx="649605" cy="213995"/>
          </a:xfrm>
          <a:custGeom>
            <a:avLst/>
            <a:gdLst/>
            <a:ahLst/>
            <a:cxnLst/>
            <a:rect l="l" t="t" r="r" b="b"/>
            <a:pathLst>
              <a:path w="649604" h="213994">
                <a:moveTo>
                  <a:pt x="324603" y="0"/>
                </a:moveTo>
                <a:lnTo>
                  <a:pt x="259184" y="2173"/>
                </a:lnTo>
                <a:lnTo>
                  <a:pt x="198252" y="8406"/>
                </a:lnTo>
                <a:lnTo>
                  <a:pt x="143114" y="18270"/>
                </a:lnTo>
                <a:lnTo>
                  <a:pt x="95074" y="31333"/>
                </a:lnTo>
                <a:lnTo>
                  <a:pt x="55437" y="47165"/>
                </a:lnTo>
                <a:lnTo>
                  <a:pt x="6594" y="85418"/>
                </a:lnTo>
                <a:lnTo>
                  <a:pt x="0" y="106978"/>
                </a:lnTo>
                <a:lnTo>
                  <a:pt x="6594" y="128538"/>
                </a:lnTo>
                <a:lnTo>
                  <a:pt x="55437" y="166790"/>
                </a:lnTo>
                <a:lnTo>
                  <a:pt x="95074" y="182622"/>
                </a:lnTo>
                <a:lnTo>
                  <a:pt x="143114" y="195685"/>
                </a:lnTo>
                <a:lnTo>
                  <a:pt x="198252" y="205548"/>
                </a:lnTo>
                <a:lnTo>
                  <a:pt x="259184" y="211782"/>
                </a:lnTo>
                <a:lnTo>
                  <a:pt x="324603" y="213955"/>
                </a:lnTo>
                <a:lnTo>
                  <a:pt x="390022" y="211782"/>
                </a:lnTo>
                <a:lnTo>
                  <a:pt x="450953" y="205548"/>
                </a:lnTo>
                <a:lnTo>
                  <a:pt x="506092" y="195685"/>
                </a:lnTo>
                <a:lnTo>
                  <a:pt x="554133" y="182622"/>
                </a:lnTo>
                <a:lnTo>
                  <a:pt x="593770" y="166790"/>
                </a:lnTo>
                <a:lnTo>
                  <a:pt x="642612" y="128538"/>
                </a:lnTo>
                <a:lnTo>
                  <a:pt x="649207" y="106978"/>
                </a:lnTo>
                <a:lnTo>
                  <a:pt x="642612" y="85418"/>
                </a:lnTo>
                <a:lnTo>
                  <a:pt x="593770" y="47165"/>
                </a:lnTo>
                <a:lnTo>
                  <a:pt x="554133" y="31333"/>
                </a:lnTo>
                <a:lnTo>
                  <a:pt x="506092" y="18270"/>
                </a:lnTo>
                <a:lnTo>
                  <a:pt x="450953" y="8406"/>
                </a:lnTo>
                <a:lnTo>
                  <a:pt x="390022" y="2173"/>
                </a:lnTo>
                <a:lnTo>
                  <a:pt x="324603" y="0"/>
                </a:lnTo>
                <a:close/>
              </a:path>
            </a:pathLst>
          </a:custGeom>
          <a:solidFill>
            <a:srgbClr val="B8C2C9"/>
          </a:solidFill>
        </p:spPr>
        <p:txBody>
          <a:bodyPr wrap="square" lIns="0" tIns="0" rIns="0" bIns="0" rtlCol="0"/>
          <a:lstStyle/>
          <a:p>
            <a:endParaRPr/>
          </a:p>
        </p:txBody>
      </p:sp>
      <p:sp>
        <p:nvSpPr>
          <p:cNvPr id="57" name="object 57"/>
          <p:cNvSpPr/>
          <p:nvPr/>
        </p:nvSpPr>
        <p:spPr>
          <a:xfrm>
            <a:off x="5749343" y="1683744"/>
            <a:ext cx="649605" cy="213995"/>
          </a:xfrm>
          <a:custGeom>
            <a:avLst/>
            <a:gdLst/>
            <a:ahLst/>
            <a:cxnLst/>
            <a:rect l="l" t="t" r="r" b="b"/>
            <a:pathLst>
              <a:path w="649604" h="213994">
                <a:moveTo>
                  <a:pt x="0" y="106977"/>
                </a:moveTo>
                <a:lnTo>
                  <a:pt x="25508" y="65337"/>
                </a:lnTo>
                <a:lnTo>
                  <a:pt x="95074" y="31332"/>
                </a:lnTo>
                <a:lnTo>
                  <a:pt x="143114" y="18270"/>
                </a:lnTo>
                <a:lnTo>
                  <a:pt x="198253" y="8406"/>
                </a:lnTo>
                <a:lnTo>
                  <a:pt x="259184" y="2173"/>
                </a:lnTo>
                <a:lnTo>
                  <a:pt x="324604" y="0"/>
                </a:lnTo>
                <a:lnTo>
                  <a:pt x="390023" y="2173"/>
                </a:lnTo>
                <a:lnTo>
                  <a:pt x="450954" y="8406"/>
                </a:lnTo>
                <a:lnTo>
                  <a:pt x="506093" y="18270"/>
                </a:lnTo>
                <a:lnTo>
                  <a:pt x="554133" y="31332"/>
                </a:lnTo>
                <a:lnTo>
                  <a:pt x="593770" y="47165"/>
                </a:lnTo>
                <a:lnTo>
                  <a:pt x="642613" y="85417"/>
                </a:lnTo>
                <a:lnTo>
                  <a:pt x="649208" y="106977"/>
                </a:lnTo>
                <a:lnTo>
                  <a:pt x="642613" y="128537"/>
                </a:lnTo>
                <a:lnTo>
                  <a:pt x="593770" y="166789"/>
                </a:lnTo>
                <a:lnTo>
                  <a:pt x="554133" y="182622"/>
                </a:lnTo>
                <a:lnTo>
                  <a:pt x="506093" y="195684"/>
                </a:lnTo>
                <a:lnTo>
                  <a:pt x="450954" y="205548"/>
                </a:lnTo>
                <a:lnTo>
                  <a:pt x="390023" y="211781"/>
                </a:lnTo>
                <a:lnTo>
                  <a:pt x="324604" y="213955"/>
                </a:lnTo>
                <a:lnTo>
                  <a:pt x="259184" y="211781"/>
                </a:lnTo>
                <a:lnTo>
                  <a:pt x="198253" y="205548"/>
                </a:lnTo>
                <a:lnTo>
                  <a:pt x="143114" y="195684"/>
                </a:lnTo>
                <a:lnTo>
                  <a:pt x="95074" y="182622"/>
                </a:lnTo>
                <a:lnTo>
                  <a:pt x="55437" y="166789"/>
                </a:lnTo>
                <a:lnTo>
                  <a:pt x="6594" y="128537"/>
                </a:lnTo>
                <a:lnTo>
                  <a:pt x="0" y="106977"/>
                </a:lnTo>
                <a:close/>
              </a:path>
            </a:pathLst>
          </a:custGeom>
          <a:ln w="6350">
            <a:solidFill>
              <a:srgbClr val="000000"/>
            </a:solidFill>
          </a:ln>
        </p:spPr>
        <p:txBody>
          <a:bodyPr wrap="square" lIns="0" tIns="0" rIns="0" bIns="0" rtlCol="0"/>
          <a:lstStyle/>
          <a:p>
            <a:endParaRPr/>
          </a:p>
        </p:txBody>
      </p:sp>
      <p:sp>
        <p:nvSpPr>
          <p:cNvPr id="58" name="object 58"/>
          <p:cNvSpPr/>
          <p:nvPr/>
        </p:nvSpPr>
        <p:spPr>
          <a:xfrm>
            <a:off x="5858012" y="1710937"/>
            <a:ext cx="432434" cy="88265"/>
          </a:xfrm>
          <a:custGeom>
            <a:avLst/>
            <a:gdLst/>
            <a:ahLst/>
            <a:cxnLst/>
            <a:rect l="l" t="t" r="r" b="b"/>
            <a:pathLst>
              <a:path w="432435" h="88264">
                <a:moveTo>
                  <a:pt x="180398" y="38324"/>
                </a:moveTo>
                <a:lnTo>
                  <a:pt x="84390" y="38324"/>
                </a:lnTo>
                <a:lnTo>
                  <a:pt x="212868" y="88003"/>
                </a:lnTo>
                <a:lnTo>
                  <a:pt x="317352" y="51636"/>
                </a:lnTo>
                <a:lnTo>
                  <a:pt x="215030" y="51636"/>
                </a:lnTo>
                <a:lnTo>
                  <a:pt x="180398" y="38324"/>
                </a:lnTo>
                <a:close/>
              </a:path>
              <a:path w="432435" h="88264">
                <a:moveTo>
                  <a:pt x="347612" y="0"/>
                </a:moveTo>
                <a:lnTo>
                  <a:pt x="215030" y="51636"/>
                </a:lnTo>
                <a:lnTo>
                  <a:pt x="317352" y="51636"/>
                </a:lnTo>
                <a:lnTo>
                  <a:pt x="353070" y="39204"/>
                </a:lnTo>
                <a:lnTo>
                  <a:pt x="384954" y="39204"/>
                </a:lnTo>
                <a:lnTo>
                  <a:pt x="432382" y="20067"/>
                </a:lnTo>
                <a:lnTo>
                  <a:pt x="347612" y="0"/>
                </a:lnTo>
                <a:close/>
              </a:path>
              <a:path w="432435" h="88264">
                <a:moveTo>
                  <a:pt x="84390" y="1419"/>
                </a:moveTo>
                <a:lnTo>
                  <a:pt x="0" y="23053"/>
                </a:lnTo>
                <a:lnTo>
                  <a:pt x="57755" y="45421"/>
                </a:lnTo>
                <a:lnTo>
                  <a:pt x="84390" y="38324"/>
                </a:lnTo>
                <a:lnTo>
                  <a:pt x="180398" y="38324"/>
                </a:lnTo>
                <a:lnTo>
                  <a:pt x="84390" y="1419"/>
                </a:lnTo>
                <a:close/>
              </a:path>
              <a:path w="432435" h="88264">
                <a:moveTo>
                  <a:pt x="384954" y="39204"/>
                </a:moveTo>
                <a:lnTo>
                  <a:pt x="353070" y="39204"/>
                </a:lnTo>
                <a:lnTo>
                  <a:pt x="369548" y="45421"/>
                </a:lnTo>
                <a:lnTo>
                  <a:pt x="384954" y="39204"/>
                </a:lnTo>
                <a:close/>
              </a:path>
            </a:pathLst>
          </a:custGeom>
          <a:solidFill>
            <a:srgbClr val="0000A3"/>
          </a:solidFill>
        </p:spPr>
        <p:txBody>
          <a:bodyPr wrap="square" lIns="0" tIns="0" rIns="0" bIns="0" rtlCol="0"/>
          <a:lstStyle/>
          <a:p>
            <a:endParaRPr/>
          </a:p>
        </p:txBody>
      </p:sp>
      <p:sp>
        <p:nvSpPr>
          <p:cNvPr id="59" name="object 59"/>
          <p:cNvSpPr/>
          <p:nvPr/>
        </p:nvSpPr>
        <p:spPr>
          <a:xfrm>
            <a:off x="6141007" y="1786215"/>
            <a:ext cx="161925" cy="76200"/>
          </a:xfrm>
          <a:custGeom>
            <a:avLst/>
            <a:gdLst/>
            <a:ahLst/>
            <a:cxnLst/>
            <a:rect l="l" t="t" r="r" b="b"/>
            <a:pathLst>
              <a:path w="161925" h="76200">
                <a:moveTo>
                  <a:pt x="1945" y="0"/>
                </a:moveTo>
                <a:lnTo>
                  <a:pt x="0" y="37882"/>
                </a:lnTo>
                <a:lnTo>
                  <a:pt x="106003" y="75766"/>
                </a:lnTo>
                <a:lnTo>
                  <a:pt x="161434" y="58145"/>
                </a:lnTo>
                <a:lnTo>
                  <a:pt x="1945" y="0"/>
                </a:lnTo>
                <a:close/>
              </a:path>
            </a:pathLst>
          </a:custGeom>
          <a:solidFill>
            <a:srgbClr val="0000A3"/>
          </a:solidFill>
        </p:spPr>
        <p:txBody>
          <a:bodyPr wrap="square" lIns="0" tIns="0" rIns="0" bIns="0" rtlCol="0"/>
          <a:lstStyle/>
          <a:p>
            <a:endParaRPr/>
          </a:p>
        </p:txBody>
      </p:sp>
      <p:sp>
        <p:nvSpPr>
          <p:cNvPr id="60" name="object 60"/>
          <p:cNvSpPr/>
          <p:nvPr/>
        </p:nvSpPr>
        <p:spPr>
          <a:xfrm>
            <a:off x="5845369" y="1786215"/>
            <a:ext cx="158750" cy="74930"/>
          </a:xfrm>
          <a:custGeom>
            <a:avLst/>
            <a:gdLst/>
            <a:ahLst/>
            <a:cxnLst/>
            <a:rect l="l" t="t" r="r" b="b"/>
            <a:pathLst>
              <a:path w="158750" h="74930">
                <a:moveTo>
                  <a:pt x="157543" y="0"/>
                </a:moveTo>
                <a:lnTo>
                  <a:pt x="0" y="58145"/>
                </a:lnTo>
                <a:lnTo>
                  <a:pt x="53487" y="74885"/>
                </a:lnTo>
                <a:lnTo>
                  <a:pt x="158516" y="39644"/>
                </a:lnTo>
                <a:lnTo>
                  <a:pt x="157543" y="0"/>
                </a:lnTo>
                <a:close/>
              </a:path>
            </a:pathLst>
          </a:custGeom>
          <a:solidFill>
            <a:srgbClr val="0000A8"/>
          </a:solidFill>
        </p:spPr>
        <p:txBody>
          <a:bodyPr wrap="square" lIns="0" tIns="0" rIns="0" bIns="0" rtlCol="0"/>
          <a:lstStyle/>
          <a:p>
            <a:endParaRPr/>
          </a:p>
        </p:txBody>
      </p:sp>
      <p:sp>
        <p:nvSpPr>
          <p:cNvPr id="61" name="object 61"/>
          <p:cNvSpPr/>
          <p:nvPr/>
        </p:nvSpPr>
        <p:spPr>
          <a:xfrm>
            <a:off x="5900398" y="1749212"/>
            <a:ext cx="344805" cy="119380"/>
          </a:xfrm>
          <a:custGeom>
            <a:avLst/>
            <a:gdLst/>
            <a:ahLst/>
            <a:cxnLst/>
            <a:rect l="l" t="t" r="r" b="b"/>
            <a:pathLst>
              <a:path w="344804" h="119380">
                <a:moveTo>
                  <a:pt x="10605" y="4721"/>
                </a:moveTo>
                <a:lnTo>
                  <a:pt x="101992" y="37882"/>
                </a:lnTo>
                <a:lnTo>
                  <a:pt x="102153" y="47188"/>
                </a:lnTo>
                <a:lnTo>
                  <a:pt x="102863" y="66461"/>
                </a:lnTo>
                <a:lnTo>
                  <a:pt x="103024" y="75766"/>
                </a:lnTo>
                <a:lnTo>
                  <a:pt x="0" y="111577"/>
                </a:lnTo>
                <a:lnTo>
                  <a:pt x="23742" y="118935"/>
                </a:lnTo>
                <a:lnTo>
                  <a:pt x="172534" y="62551"/>
                </a:lnTo>
                <a:lnTo>
                  <a:pt x="243135" y="62551"/>
                </a:lnTo>
                <a:lnTo>
                  <a:pt x="243369" y="49594"/>
                </a:lnTo>
                <a:lnTo>
                  <a:pt x="171443" y="49594"/>
                </a:lnTo>
                <a:lnTo>
                  <a:pt x="57437" y="6167"/>
                </a:lnTo>
                <a:lnTo>
                  <a:pt x="14989" y="6167"/>
                </a:lnTo>
                <a:lnTo>
                  <a:pt x="13528" y="5685"/>
                </a:lnTo>
                <a:lnTo>
                  <a:pt x="10768" y="4735"/>
                </a:lnTo>
                <a:lnTo>
                  <a:pt x="10605" y="4721"/>
                </a:lnTo>
                <a:close/>
              </a:path>
              <a:path w="344804" h="119380">
                <a:moveTo>
                  <a:pt x="243135" y="62551"/>
                </a:moveTo>
                <a:lnTo>
                  <a:pt x="172534" y="62551"/>
                </a:lnTo>
                <a:lnTo>
                  <a:pt x="318409" y="118055"/>
                </a:lnTo>
                <a:lnTo>
                  <a:pt x="344666" y="112769"/>
                </a:lnTo>
                <a:lnTo>
                  <a:pt x="242898" y="75658"/>
                </a:lnTo>
                <a:lnTo>
                  <a:pt x="243135" y="62551"/>
                </a:lnTo>
                <a:close/>
              </a:path>
              <a:path w="344804" h="119380">
                <a:moveTo>
                  <a:pt x="310629" y="0"/>
                </a:moveTo>
                <a:lnTo>
                  <a:pt x="171443" y="49594"/>
                </a:lnTo>
                <a:lnTo>
                  <a:pt x="243369" y="49594"/>
                </a:lnTo>
                <a:lnTo>
                  <a:pt x="243586" y="37625"/>
                </a:lnTo>
                <a:lnTo>
                  <a:pt x="331052" y="6167"/>
                </a:lnTo>
                <a:lnTo>
                  <a:pt x="310629" y="0"/>
                </a:lnTo>
                <a:close/>
              </a:path>
              <a:path w="344804" h="119380">
                <a:moveTo>
                  <a:pt x="41247" y="0"/>
                </a:moveTo>
                <a:lnTo>
                  <a:pt x="14989" y="6167"/>
                </a:lnTo>
                <a:lnTo>
                  <a:pt x="57437" y="6167"/>
                </a:lnTo>
                <a:lnTo>
                  <a:pt x="41247" y="0"/>
                </a:lnTo>
                <a:close/>
              </a:path>
            </a:pathLst>
          </a:custGeom>
          <a:solidFill>
            <a:srgbClr val="5DD4FF"/>
          </a:solidFill>
        </p:spPr>
        <p:txBody>
          <a:bodyPr wrap="square" lIns="0" tIns="0" rIns="0" bIns="0" rtlCol="0"/>
          <a:lstStyle/>
          <a:p>
            <a:endParaRPr/>
          </a:p>
        </p:txBody>
      </p:sp>
      <p:sp>
        <p:nvSpPr>
          <p:cNvPr id="62" name="object 62"/>
          <p:cNvSpPr/>
          <p:nvPr/>
        </p:nvSpPr>
        <p:spPr>
          <a:xfrm>
            <a:off x="4623447" y="1961563"/>
            <a:ext cx="649959" cy="216103"/>
          </a:xfrm>
          <a:prstGeom prst="rect">
            <a:avLst/>
          </a:prstGeom>
          <a:blipFill>
            <a:blip r:embed="rId9" cstate="print"/>
            <a:stretch>
              <a:fillRect/>
            </a:stretch>
          </a:blipFill>
        </p:spPr>
        <p:txBody>
          <a:bodyPr wrap="square" lIns="0" tIns="0" rIns="0" bIns="0" rtlCol="0"/>
          <a:lstStyle/>
          <a:p>
            <a:endParaRPr/>
          </a:p>
        </p:txBody>
      </p:sp>
      <p:sp>
        <p:nvSpPr>
          <p:cNvPr id="63" name="object 63"/>
          <p:cNvSpPr/>
          <p:nvPr/>
        </p:nvSpPr>
        <p:spPr>
          <a:xfrm>
            <a:off x="4623448" y="1961563"/>
            <a:ext cx="650240" cy="216535"/>
          </a:xfrm>
          <a:custGeom>
            <a:avLst/>
            <a:gdLst/>
            <a:ahLst/>
            <a:cxnLst/>
            <a:rect l="l" t="t" r="r" b="b"/>
            <a:pathLst>
              <a:path w="650239" h="216535">
                <a:moveTo>
                  <a:pt x="649892" y="511"/>
                </a:moveTo>
                <a:lnTo>
                  <a:pt x="649959" y="114098"/>
                </a:lnTo>
                <a:lnTo>
                  <a:pt x="606447" y="162151"/>
                </a:lnTo>
                <a:lnTo>
                  <a:pt x="567783" y="179828"/>
                </a:lnTo>
                <a:lnTo>
                  <a:pt x="521921" y="193652"/>
                </a:lnTo>
                <a:lnTo>
                  <a:pt x="471915" y="203907"/>
                </a:lnTo>
                <a:lnTo>
                  <a:pt x="420820" y="210877"/>
                </a:lnTo>
                <a:lnTo>
                  <a:pt x="371690" y="214848"/>
                </a:lnTo>
                <a:lnTo>
                  <a:pt x="327580" y="216103"/>
                </a:lnTo>
                <a:lnTo>
                  <a:pt x="283236" y="214881"/>
                </a:lnTo>
                <a:lnTo>
                  <a:pt x="233494" y="211015"/>
                </a:lnTo>
                <a:lnTo>
                  <a:pt x="181552" y="204178"/>
                </a:lnTo>
                <a:lnTo>
                  <a:pt x="130603" y="194042"/>
                </a:lnTo>
                <a:lnTo>
                  <a:pt x="83844" y="180280"/>
                </a:lnTo>
                <a:lnTo>
                  <a:pt x="44471" y="162565"/>
                </a:lnTo>
                <a:lnTo>
                  <a:pt x="661" y="113968"/>
                </a:lnTo>
                <a:lnTo>
                  <a:pt x="629" y="87947"/>
                </a:lnTo>
                <a:lnTo>
                  <a:pt x="330" y="56984"/>
                </a:lnTo>
                <a:lnTo>
                  <a:pt x="32" y="26020"/>
                </a:lnTo>
                <a:lnTo>
                  <a:pt x="0" y="0"/>
                </a:lnTo>
                <a:lnTo>
                  <a:pt x="21868" y="26488"/>
                </a:lnTo>
                <a:lnTo>
                  <a:pt x="58528" y="48946"/>
                </a:lnTo>
                <a:lnTo>
                  <a:pt x="105966" y="67360"/>
                </a:lnTo>
                <a:lnTo>
                  <a:pt x="160166" y="81716"/>
                </a:lnTo>
                <a:lnTo>
                  <a:pt x="217115" y="91998"/>
                </a:lnTo>
                <a:lnTo>
                  <a:pt x="272796" y="98192"/>
                </a:lnTo>
                <a:lnTo>
                  <a:pt x="323196" y="100285"/>
                </a:lnTo>
                <a:lnTo>
                  <a:pt x="373842" y="98744"/>
                </a:lnTo>
                <a:lnTo>
                  <a:pt x="430144" y="93738"/>
                </a:lnTo>
                <a:lnTo>
                  <a:pt x="487915" y="84804"/>
                </a:lnTo>
                <a:lnTo>
                  <a:pt x="542964" y="71479"/>
                </a:lnTo>
                <a:lnTo>
                  <a:pt x="591102" y="53297"/>
                </a:lnTo>
                <a:lnTo>
                  <a:pt x="628141" y="29796"/>
                </a:lnTo>
                <a:lnTo>
                  <a:pt x="649892" y="511"/>
                </a:lnTo>
                <a:close/>
              </a:path>
            </a:pathLst>
          </a:custGeom>
          <a:ln w="6350">
            <a:solidFill>
              <a:srgbClr val="000000"/>
            </a:solidFill>
          </a:ln>
        </p:spPr>
        <p:txBody>
          <a:bodyPr wrap="square" lIns="0" tIns="0" rIns="0" bIns="0" rtlCol="0"/>
          <a:lstStyle/>
          <a:p>
            <a:endParaRPr/>
          </a:p>
        </p:txBody>
      </p:sp>
      <p:sp>
        <p:nvSpPr>
          <p:cNvPr id="64" name="object 64"/>
          <p:cNvSpPr/>
          <p:nvPr/>
        </p:nvSpPr>
        <p:spPr>
          <a:xfrm>
            <a:off x="4623785" y="1847160"/>
            <a:ext cx="649605" cy="213995"/>
          </a:xfrm>
          <a:custGeom>
            <a:avLst/>
            <a:gdLst/>
            <a:ahLst/>
            <a:cxnLst/>
            <a:rect l="l" t="t" r="r" b="b"/>
            <a:pathLst>
              <a:path w="649604" h="213994">
                <a:moveTo>
                  <a:pt x="324604" y="0"/>
                </a:moveTo>
                <a:lnTo>
                  <a:pt x="259185" y="2173"/>
                </a:lnTo>
                <a:lnTo>
                  <a:pt x="198253" y="8406"/>
                </a:lnTo>
                <a:lnTo>
                  <a:pt x="143114" y="18270"/>
                </a:lnTo>
                <a:lnTo>
                  <a:pt x="95074" y="31333"/>
                </a:lnTo>
                <a:lnTo>
                  <a:pt x="55437" y="47165"/>
                </a:lnTo>
                <a:lnTo>
                  <a:pt x="6594" y="85418"/>
                </a:lnTo>
                <a:lnTo>
                  <a:pt x="0" y="106978"/>
                </a:lnTo>
                <a:lnTo>
                  <a:pt x="6594" y="128538"/>
                </a:lnTo>
                <a:lnTo>
                  <a:pt x="55437" y="166790"/>
                </a:lnTo>
                <a:lnTo>
                  <a:pt x="95074" y="182622"/>
                </a:lnTo>
                <a:lnTo>
                  <a:pt x="143114" y="195685"/>
                </a:lnTo>
                <a:lnTo>
                  <a:pt x="198253" y="205548"/>
                </a:lnTo>
                <a:lnTo>
                  <a:pt x="259185" y="211782"/>
                </a:lnTo>
                <a:lnTo>
                  <a:pt x="324604" y="213955"/>
                </a:lnTo>
                <a:lnTo>
                  <a:pt x="390023" y="211782"/>
                </a:lnTo>
                <a:lnTo>
                  <a:pt x="450954" y="205548"/>
                </a:lnTo>
                <a:lnTo>
                  <a:pt x="506093" y="195685"/>
                </a:lnTo>
                <a:lnTo>
                  <a:pt x="554134" y="182622"/>
                </a:lnTo>
                <a:lnTo>
                  <a:pt x="593771" y="166790"/>
                </a:lnTo>
                <a:lnTo>
                  <a:pt x="642613" y="128538"/>
                </a:lnTo>
                <a:lnTo>
                  <a:pt x="649208" y="106978"/>
                </a:lnTo>
                <a:lnTo>
                  <a:pt x="642613" y="85418"/>
                </a:lnTo>
                <a:lnTo>
                  <a:pt x="593771" y="47165"/>
                </a:lnTo>
                <a:lnTo>
                  <a:pt x="554134" y="31333"/>
                </a:lnTo>
                <a:lnTo>
                  <a:pt x="506093" y="18270"/>
                </a:lnTo>
                <a:lnTo>
                  <a:pt x="450954" y="8406"/>
                </a:lnTo>
                <a:lnTo>
                  <a:pt x="390023" y="2173"/>
                </a:lnTo>
                <a:lnTo>
                  <a:pt x="324604" y="0"/>
                </a:lnTo>
                <a:close/>
              </a:path>
            </a:pathLst>
          </a:custGeom>
          <a:solidFill>
            <a:srgbClr val="B8C2C9"/>
          </a:solidFill>
        </p:spPr>
        <p:txBody>
          <a:bodyPr wrap="square" lIns="0" tIns="0" rIns="0" bIns="0" rtlCol="0"/>
          <a:lstStyle/>
          <a:p>
            <a:endParaRPr/>
          </a:p>
        </p:txBody>
      </p:sp>
      <p:sp>
        <p:nvSpPr>
          <p:cNvPr id="65" name="object 65"/>
          <p:cNvSpPr/>
          <p:nvPr/>
        </p:nvSpPr>
        <p:spPr>
          <a:xfrm>
            <a:off x="4623785" y="1847160"/>
            <a:ext cx="649605" cy="213995"/>
          </a:xfrm>
          <a:custGeom>
            <a:avLst/>
            <a:gdLst/>
            <a:ahLst/>
            <a:cxnLst/>
            <a:rect l="l" t="t" r="r" b="b"/>
            <a:pathLst>
              <a:path w="649604" h="213994">
                <a:moveTo>
                  <a:pt x="0" y="106977"/>
                </a:moveTo>
                <a:lnTo>
                  <a:pt x="25508" y="65337"/>
                </a:lnTo>
                <a:lnTo>
                  <a:pt x="95074" y="31332"/>
                </a:lnTo>
                <a:lnTo>
                  <a:pt x="143114" y="18270"/>
                </a:lnTo>
                <a:lnTo>
                  <a:pt x="198253" y="8406"/>
                </a:lnTo>
                <a:lnTo>
                  <a:pt x="259184" y="2173"/>
                </a:lnTo>
                <a:lnTo>
                  <a:pt x="324604" y="0"/>
                </a:lnTo>
                <a:lnTo>
                  <a:pt x="390023" y="2173"/>
                </a:lnTo>
                <a:lnTo>
                  <a:pt x="450954" y="8406"/>
                </a:lnTo>
                <a:lnTo>
                  <a:pt x="506093" y="18270"/>
                </a:lnTo>
                <a:lnTo>
                  <a:pt x="554133" y="31332"/>
                </a:lnTo>
                <a:lnTo>
                  <a:pt x="593770" y="47165"/>
                </a:lnTo>
                <a:lnTo>
                  <a:pt x="642613" y="85417"/>
                </a:lnTo>
                <a:lnTo>
                  <a:pt x="649208" y="106977"/>
                </a:lnTo>
                <a:lnTo>
                  <a:pt x="642613" y="128537"/>
                </a:lnTo>
                <a:lnTo>
                  <a:pt x="593770" y="166789"/>
                </a:lnTo>
                <a:lnTo>
                  <a:pt x="554133" y="182622"/>
                </a:lnTo>
                <a:lnTo>
                  <a:pt x="506093" y="195684"/>
                </a:lnTo>
                <a:lnTo>
                  <a:pt x="450954" y="205548"/>
                </a:lnTo>
                <a:lnTo>
                  <a:pt x="390023" y="211781"/>
                </a:lnTo>
                <a:lnTo>
                  <a:pt x="324604" y="213955"/>
                </a:lnTo>
                <a:lnTo>
                  <a:pt x="259184" y="211781"/>
                </a:lnTo>
                <a:lnTo>
                  <a:pt x="198253" y="205548"/>
                </a:lnTo>
                <a:lnTo>
                  <a:pt x="143114" y="195684"/>
                </a:lnTo>
                <a:lnTo>
                  <a:pt x="95074" y="182622"/>
                </a:lnTo>
                <a:lnTo>
                  <a:pt x="55437" y="166789"/>
                </a:lnTo>
                <a:lnTo>
                  <a:pt x="6594" y="128537"/>
                </a:lnTo>
                <a:lnTo>
                  <a:pt x="0" y="106977"/>
                </a:lnTo>
                <a:close/>
              </a:path>
            </a:pathLst>
          </a:custGeom>
          <a:ln w="6350">
            <a:solidFill>
              <a:srgbClr val="000000"/>
            </a:solidFill>
          </a:ln>
        </p:spPr>
        <p:txBody>
          <a:bodyPr wrap="square" lIns="0" tIns="0" rIns="0" bIns="0" rtlCol="0"/>
          <a:lstStyle/>
          <a:p>
            <a:endParaRPr/>
          </a:p>
        </p:txBody>
      </p:sp>
      <p:sp>
        <p:nvSpPr>
          <p:cNvPr id="66" name="object 66"/>
          <p:cNvSpPr/>
          <p:nvPr/>
        </p:nvSpPr>
        <p:spPr>
          <a:xfrm>
            <a:off x="4732454" y="1874353"/>
            <a:ext cx="432434" cy="88265"/>
          </a:xfrm>
          <a:custGeom>
            <a:avLst/>
            <a:gdLst/>
            <a:ahLst/>
            <a:cxnLst/>
            <a:rect l="l" t="t" r="r" b="b"/>
            <a:pathLst>
              <a:path w="432435" h="88264">
                <a:moveTo>
                  <a:pt x="180398" y="38324"/>
                </a:moveTo>
                <a:lnTo>
                  <a:pt x="84391" y="38324"/>
                </a:lnTo>
                <a:lnTo>
                  <a:pt x="212869" y="88003"/>
                </a:lnTo>
                <a:lnTo>
                  <a:pt x="317353" y="51636"/>
                </a:lnTo>
                <a:lnTo>
                  <a:pt x="215030" y="51636"/>
                </a:lnTo>
                <a:lnTo>
                  <a:pt x="180398" y="38324"/>
                </a:lnTo>
                <a:close/>
              </a:path>
              <a:path w="432435" h="88264">
                <a:moveTo>
                  <a:pt x="347614" y="0"/>
                </a:moveTo>
                <a:lnTo>
                  <a:pt x="215030" y="51636"/>
                </a:lnTo>
                <a:lnTo>
                  <a:pt x="317353" y="51636"/>
                </a:lnTo>
                <a:lnTo>
                  <a:pt x="353071" y="39204"/>
                </a:lnTo>
                <a:lnTo>
                  <a:pt x="384955" y="39204"/>
                </a:lnTo>
                <a:lnTo>
                  <a:pt x="432382" y="20067"/>
                </a:lnTo>
                <a:lnTo>
                  <a:pt x="347614" y="0"/>
                </a:lnTo>
                <a:close/>
              </a:path>
              <a:path w="432435" h="88264">
                <a:moveTo>
                  <a:pt x="84391" y="1419"/>
                </a:moveTo>
                <a:lnTo>
                  <a:pt x="0" y="23053"/>
                </a:lnTo>
                <a:lnTo>
                  <a:pt x="57755" y="45421"/>
                </a:lnTo>
                <a:lnTo>
                  <a:pt x="84391" y="38324"/>
                </a:lnTo>
                <a:lnTo>
                  <a:pt x="180398" y="38324"/>
                </a:lnTo>
                <a:lnTo>
                  <a:pt x="84391" y="1419"/>
                </a:lnTo>
                <a:close/>
              </a:path>
              <a:path w="432435" h="88264">
                <a:moveTo>
                  <a:pt x="384955" y="39204"/>
                </a:moveTo>
                <a:lnTo>
                  <a:pt x="353071" y="39204"/>
                </a:lnTo>
                <a:lnTo>
                  <a:pt x="369549" y="45421"/>
                </a:lnTo>
                <a:lnTo>
                  <a:pt x="384955" y="39204"/>
                </a:lnTo>
                <a:close/>
              </a:path>
            </a:pathLst>
          </a:custGeom>
          <a:solidFill>
            <a:srgbClr val="0000A3"/>
          </a:solidFill>
        </p:spPr>
        <p:txBody>
          <a:bodyPr wrap="square" lIns="0" tIns="0" rIns="0" bIns="0" rtlCol="0"/>
          <a:lstStyle/>
          <a:p>
            <a:endParaRPr/>
          </a:p>
        </p:txBody>
      </p:sp>
      <p:sp>
        <p:nvSpPr>
          <p:cNvPr id="67" name="object 67"/>
          <p:cNvSpPr/>
          <p:nvPr/>
        </p:nvSpPr>
        <p:spPr>
          <a:xfrm>
            <a:off x="5015450" y="1949630"/>
            <a:ext cx="161925" cy="76200"/>
          </a:xfrm>
          <a:custGeom>
            <a:avLst/>
            <a:gdLst/>
            <a:ahLst/>
            <a:cxnLst/>
            <a:rect l="l" t="t" r="r" b="b"/>
            <a:pathLst>
              <a:path w="161925" h="76200">
                <a:moveTo>
                  <a:pt x="1944" y="0"/>
                </a:moveTo>
                <a:lnTo>
                  <a:pt x="0" y="37884"/>
                </a:lnTo>
                <a:lnTo>
                  <a:pt x="106001" y="75766"/>
                </a:lnTo>
                <a:lnTo>
                  <a:pt x="161434" y="58146"/>
                </a:lnTo>
                <a:lnTo>
                  <a:pt x="1944" y="0"/>
                </a:lnTo>
                <a:close/>
              </a:path>
            </a:pathLst>
          </a:custGeom>
          <a:solidFill>
            <a:srgbClr val="0000A3"/>
          </a:solidFill>
        </p:spPr>
        <p:txBody>
          <a:bodyPr wrap="square" lIns="0" tIns="0" rIns="0" bIns="0" rtlCol="0"/>
          <a:lstStyle/>
          <a:p>
            <a:endParaRPr/>
          </a:p>
        </p:txBody>
      </p:sp>
      <p:sp>
        <p:nvSpPr>
          <p:cNvPr id="68" name="object 68"/>
          <p:cNvSpPr/>
          <p:nvPr/>
        </p:nvSpPr>
        <p:spPr>
          <a:xfrm>
            <a:off x="4719811" y="1949630"/>
            <a:ext cx="158750" cy="74930"/>
          </a:xfrm>
          <a:custGeom>
            <a:avLst/>
            <a:gdLst/>
            <a:ahLst/>
            <a:cxnLst/>
            <a:rect l="l" t="t" r="r" b="b"/>
            <a:pathLst>
              <a:path w="158750" h="74930">
                <a:moveTo>
                  <a:pt x="157544" y="0"/>
                </a:moveTo>
                <a:lnTo>
                  <a:pt x="0" y="58146"/>
                </a:lnTo>
                <a:lnTo>
                  <a:pt x="53487" y="74886"/>
                </a:lnTo>
                <a:lnTo>
                  <a:pt x="158517" y="39645"/>
                </a:lnTo>
                <a:lnTo>
                  <a:pt x="157544" y="0"/>
                </a:lnTo>
                <a:close/>
              </a:path>
            </a:pathLst>
          </a:custGeom>
          <a:solidFill>
            <a:srgbClr val="0000A8"/>
          </a:solidFill>
        </p:spPr>
        <p:txBody>
          <a:bodyPr wrap="square" lIns="0" tIns="0" rIns="0" bIns="0" rtlCol="0"/>
          <a:lstStyle/>
          <a:p>
            <a:endParaRPr/>
          </a:p>
        </p:txBody>
      </p:sp>
      <p:sp>
        <p:nvSpPr>
          <p:cNvPr id="69" name="object 69"/>
          <p:cNvSpPr/>
          <p:nvPr/>
        </p:nvSpPr>
        <p:spPr>
          <a:xfrm>
            <a:off x="4774840" y="1912628"/>
            <a:ext cx="344805" cy="119380"/>
          </a:xfrm>
          <a:custGeom>
            <a:avLst/>
            <a:gdLst/>
            <a:ahLst/>
            <a:cxnLst/>
            <a:rect l="l" t="t" r="r" b="b"/>
            <a:pathLst>
              <a:path w="344804" h="119380">
                <a:moveTo>
                  <a:pt x="10605" y="4721"/>
                </a:moveTo>
                <a:lnTo>
                  <a:pt x="101993" y="37882"/>
                </a:lnTo>
                <a:lnTo>
                  <a:pt x="102154" y="47188"/>
                </a:lnTo>
                <a:lnTo>
                  <a:pt x="102863" y="66461"/>
                </a:lnTo>
                <a:lnTo>
                  <a:pt x="103024" y="75766"/>
                </a:lnTo>
                <a:lnTo>
                  <a:pt x="0" y="111575"/>
                </a:lnTo>
                <a:lnTo>
                  <a:pt x="23742" y="118935"/>
                </a:lnTo>
                <a:lnTo>
                  <a:pt x="172534" y="62551"/>
                </a:lnTo>
                <a:lnTo>
                  <a:pt x="243136" y="62551"/>
                </a:lnTo>
                <a:lnTo>
                  <a:pt x="243370" y="49594"/>
                </a:lnTo>
                <a:lnTo>
                  <a:pt x="171443" y="49594"/>
                </a:lnTo>
                <a:lnTo>
                  <a:pt x="57438" y="6167"/>
                </a:lnTo>
                <a:lnTo>
                  <a:pt x="14991" y="6167"/>
                </a:lnTo>
                <a:lnTo>
                  <a:pt x="13528" y="5685"/>
                </a:lnTo>
                <a:lnTo>
                  <a:pt x="10768" y="4735"/>
                </a:lnTo>
                <a:lnTo>
                  <a:pt x="10605" y="4721"/>
                </a:lnTo>
                <a:close/>
              </a:path>
              <a:path w="344804" h="119380">
                <a:moveTo>
                  <a:pt x="243136" y="62551"/>
                </a:moveTo>
                <a:lnTo>
                  <a:pt x="172534" y="62551"/>
                </a:lnTo>
                <a:lnTo>
                  <a:pt x="318409" y="118055"/>
                </a:lnTo>
                <a:lnTo>
                  <a:pt x="344666" y="112768"/>
                </a:lnTo>
                <a:lnTo>
                  <a:pt x="242898" y="75658"/>
                </a:lnTo>
                <a:lnTo>
                  <a:pt x="243136" y="62551"/>
                </a:lnTo>
                <a:close/>
              </a:path>
              <a:path w="344804" h="119380">
                <a:moveTo>
                  <a:pt x="310629" y="0"/>
                </a:moveTo>
                <a:lnTo>
                  <a:pt x="171443" y="49594"/>
                </a:lnTo>
                <a:lnTo>
                  <a:pt x="243370" y="49594"/>
                </a:lnTo>
                <a:lnTo>
                  <a:pt x="243587" y="37625"/>
                </a:lnTo>
                <a:lnTo>
                  <a:pt x="331052" y="6167"/>
                </a:lnTo>
                <a:lnTo>
                  <a:pt x="310629" y="0"/>
                </a:lnTo>
                <a:close/>
              </a:path>
              <a:path w="344804" h="119380">
                <a:moveTo>
                  <a:pt x="41248" y="0"/>
                </a:moveTo>
                <a:lnTo>
                  <a:pt x="14991" y="6167"/>
                </a:lnTo>
                <a:lnTo>
                  <a:pt x="57438" y="6167"/>
                </a:lnTo>
                <a:lnTo>
                  <a:pt x="41248" y="0"/>
                </a:lnTo>
                <a:close/>
              </a:path>
            </a:pathLst>
          </a:custGeom>
          <a:solidFill>
            <a:srgbClr val="5DD4FF"/>
          </a:solidFill>
        </p:spPr>
        <p:txBody>
          <a:bodyPr wrap="square" lIns="0" tIns="0" rIns="0" bIns="0" rtlCol="0"/>
          <a:lstStyle/>
          <a:p>
            <a:endParaRPr/>
          </a:p>
        </p:txBody>
      </p:sp>
      <p:sp>
        <p:nvSpPr>
          <p:cNvPr id="70" name="object 70"/>
          <p:cNvSpPr/>
          <p:nvPr/>
        </p:nvSpPr>
        <p:spPr>
          <a:xfrm>
            <a:off x="2494493" y="1674492"/>
            <a:ext cx="2237740" cy="421640"/>
          </a:xfrm>
          <a:custGeom>
            <a:avLst/>
            <a:gdLst/>
            <a:ahLst/>
            <a:cxnLst/>
            <a:rect l="l" t="t" r="r" b="b"/>
            <a:pathLst>
              <a:path w="2237740" h="421639">
                <a:moveTo>
                  <a:pt x="83933" y="138680"/>
                </a:moveTo>
                <a:lnTo>
                  <a:pt x="111781" y="161289"/>
                </a:lnTo>
                <a:lnTo>
                  <a:pt x="142128" y="187960"/>
                </a:lnTo>
                <a:lnTo>
                  <a:pt x="174491" y="215900"/>
                </a:lnTo>
                <a:lnTo>
                  <a:pt x="244764" y="278129"/>
                </a:lnTo>
                <a:lnTo>
                  <a:pt x="282473" y="308610"/>
                </a:lnTo>
                <a:lnTo>
                  <a:pt x="321793" y="337819"/>
                </a:lnTo>
                <a:lnTo>
                  <a:pt x="362389" y="364489"/>
                </a:lnTo>
                <a:lnTo>
                  <a:pt x="404693" y="387350"/>
                </a:lnTo>
                <a:lnTo>
                  <a:pt x="448454" y="405129"/>
                </a:lnTo>
                <a:lnTo>
                  <a:pt x="493610" y="416560"/>
                </a:lnTo>
                <a:lnTo>
                  <a:pt x="539871" y="421639"/>
                </a:lnTo>
                <a:lnTo>
                  <a:pt x="563340" y="421639"/>
                </a:lnTo>
                <a:lnTo>
                  <a:pt x="587404" y="420369"/>
                </a:lnTo>
                <a:lnTo>
                  <a:pt x="637202" y="412750"/>
                </a:lnTo>
                <a:lnTo>
                  <a:pt x="689231" y="400050"/>
                </a:lnTo>
                <a:lnTo>
                  <a:pt x="708374" y="393700"/>
                </a:lnTo>
                <a:lnTo>
                  <a:pt x="539626" y="393700"/>
                </a:lnTo>
                <a:lnTo>
                  <a:pt x="518670" y="392429"/>
                </a:lnTo>
                <a:lnTo>
                  <a:pt x="477379" y="383539"/>
                </a:lnTo>
                <a:lnTo>
                  <a:pt x="436571" y="369569"/>
                </a:lnTo>
                <a:lnTo>
                  <a:pt x="396365" y="350519"/>
                </a:lnTo>
                <a:lnTo>
                  <a:pt x="337355" y="313689"/>
                </a:lnTo>
                <a:lnTo>
                  <a:pt x="299474" y="285750"/>
                </a:lnTo>
                <a:lnTo>
                  <a:pt x="262782" y="255269"/>
                </a:lnTo>
                <a:lnTo>
                  <a:pt x="193526" y="195579"/>
                </a:lnTo>
                <a:lnTo>
                  <a:pt x="161201" y="166369"/>
                </a:lnTo>
                <a:lnTo>
                  <a:pt x="130531" y="139700"/>
                </a:lnTo>
                <a:lnTo>
                  <a:pt x="85951" y="139700"/>
                </a:lnTo>
                <a:lnTo>
                  <a:pt x="83933" y="138680"/>
                </a:lnTo>
                <a:close/>
              </a:path>
              <a:path w="2237740" h="421639">
                <a:moveTo>
                  <a:pt x="1449786" y="113029"/>
                </a:moveTo>
                <a:lnTo>
                  <a:pt x="1394555" y="116839"/>
                </a:lnTo>
                <a:lnTo>
                  <a:pt x="1338765" y="125729"/>
                </a:lnTo>
                <a:lnTo>
                  <a:pt x="1253092" y="147319"/>
                </a:lnTo>
                <a:lnTo>
                  <a:pt x="1194714" y="166369"/>
                </a:lnTo>
                <a:lnTo>
                  <a:pt x="1135797" y="189229"/>
                </a:lnTo>
                <a:lnTo>
                  <a:pt x="1076624" y="213360"/>
                </a:lnTo>
                <a:lnTo>
                  <a:pt x="906259" y="287049"/>
                </a:lnTo>
                <a:lnTo>
                  <a:pt x="900511" y="289560"/>
                </a:lnTo>
                <a:lnTo>
                  <a:pt x="843299" y="313689"/>
                </a:lnTo>
                <a:lnTo>
                  <a:pt x="787365" y="336550"/>
                </a:lnTo>
                <a:lnTo>
                  <a:pt x="733046" y="355600"/>
                </a:lnTo>
                <a:lnTo>
                  <a:pt x="680692" y="372110"/>
                </a:lnTo>
                <a:lnTo>
                  <a:pt x="630924" y="384810"/>
                </a:lnTo>
                <a:lnTo>
                  <a:pt x="583707" y="392429"/>
                </a:lnTo>
                <a:lnTo>
                  <a:pt x="561249" y="393700"/>
                </a:lnTo>
                <a:lnTo>
                  <a:pt x="708374" y="393700"/>
                </a:lnTo>
                <a:lnTo>
                  <a:pt x="798001" y="363219"/>
                </a:lnTo>
                <a:lnTo>
                  <a:pt x="854469" y="340360"/>
                </a:lnTo>
                <a:lnTo>
                  <a:pt x="911946" y="316229"/>
                </a:lnTo>
                <a:lnTo>
                  <a:pt x="970132" y="290829"/>
                </a:lnTo>
                <a:lnTo>
                  <a:pt x="1028721" y="264160"/>
                </a:lnTo>
                <a:lnTo>
                  <a:pt x="1145833" y="215900"/>
                </a:lnTo>
                <a:lnTo>
                  <a:pt x="1203699" y="194310"/>
                </a:lnTo>
                <a:lnTo>
                  <a:pt x="1260651" y="175260"/>
                </a:lnTo>
                <a:lnTo>
                  <a:pt x="1316601" y="160019"/>
                </a:lnTo>
                <a:lnTo>
                  <a:pt x="1370732" y="148589"/>
                </a:lnTo>
                <a:lnTo>
                  <a:pt x="1422810" y="142239"/>
                </a:lnTo>
                <a:lnTo>
                  <a:pt x="1644760" y="142239"/>
                </a:lnTo>
                <a:lnTo>
                  <a:pt x="1601727" y="132079"/>
                </a:lnTo>
                <a:lnTo>
                  <a:pt x="1569867" y="125729"/>
                </a:lnTo>
                <a:lnTo>
                  <a:pt x="1538730" y="120650"/>
                </a:lnTo>
                <a:lnTo>
                  <a:pt x="1508264" y="116839"/>
                </a:lnTo>
                <a:lnTo>
                  <a:pt x="1478580" y="114300"/>
                </a:lnTo>
                <a:lnTo>
                  <a:pt x="1449786" y="113029"/>
                </a:lnTo>
                <a:close/>
              </a:path>
              <a:path w="2237740" h="421639">
                <a:moveTo>
                  <a:pt x="1644760" y="142239"/>
                </a:moveTo>
                <a:lnTo>
                  <a:pt x="1448902" y="142239"/>
                </a:lnTo>
                <a:lnTo>
                  <a:pt x="1504685" y="144779"/>
                </a:lnTo>
                <a:lnTo>
                  <a:pt x="1534091" y="148589"/>
                </a:lnTo>
                <a:lnTo>
                  <a:pt x="1595075" y="160019"/>
                </a:lnTo>
                <a:lnTo>
                  <a:pt x="1658493" y="175260"/>
                </a:lnTo>
                <a:lnTo>
                  <a:pt x="1723068" y="193039"/>
                </a:lnTo>
                <a:lnTo>
                  <a:pt x="1787776" y="213360"/>
                </a:lnTo>
                <a:lnTo>
                  <a:pt x="1851605" y="234950"/>
                </a:lnTo>
                <a:lnTo>
                  <a:pt x="1913555" y="256539"/>
                </a:lnTo>
                <a:lnTo>
                  <a:pt x="1972603" y="278129"/>
                </a:lnTo>
                <a:lnTo>
                  <a:pt x="2000836" y="287049"/>
                </a:lnTo>
                <a:lnTo>
                  <a:pt x="2027835" y="297179"/>
                </a:lnTo>
                <a:lnTo>
                  <a:pt x="2053727" y="304800"/>
                </a:lnTo>
                <a:lnTo>
                  <a:pt x="2078323" y="312419"/>
                </a:lnTo>
                <a:lnTo>
                  <a:pt x="2101524" y="318769"/>
                </a:lnTo>
                <a:lnTo>
                  <a:pt x="2123244" y="325119"/>
                </a:lnTo>
                <a:lnTo>
                  <a:pt x="2143419" y="328929"/>
                </a:lnTo>
                <a:lnTo>
                  <a:pt x="2162025" y="332739"/>
                </a:lnTo>
                <a:lnTo>
                  <a:pt x="2179096" y="334010"/>
                </a:lnTo>
                <a:lnTo>
                  <a:pt x="2194032" y="334010"/>
                </a:lnTo>
                <a:lnTo>
                  <a:pt x="2207073" y="331469"/>
                </a:lnTo>
                <a:lnTo>
                  <a:pt x="2208142" y="331469"/>
                </a:lnTo>
                <a:lnTo>
                  <a:pt x="2219472" y="326389"/>
                </a:lnTo>
                <a:lnTo>
                  <a:pt x="2220818" y="325119"/>
                </a:lnTo>
                <a:lnTo>
                  <a:pt x="2229733" y="317500"/>
                </a:lnTo>
                <a:lnTo>
                  <a:pt x="2230862" y="316229"/>
                </a:lnTo>
                <a:lnTo>
                  <a:pt x="2236144" y="304800"/>
                </a:lnTo>
                <a:lnTo>
                  <a:pt x="2178686" y="304800"/>
                </a:lnTo>
                <a:lnTo>
                  <a:pt x="2164593" y="303529"/>
                </a:lnTo>
                <a:lnTo>
                  <a:pt x="2108649" y="292100"/>
                </a:lnTo>
                <a:lnTo>
                  <a:pt x="2062184" y="278129"/>
                </a:lnTo>
                <a:lnTo>
                  <a:pt x="2036702" y="269239"/>
                </a:lnTo>
                <a:lnTo>
                  <a:pt x="2009913" y="260350"/>
                </a:lnTo>
                <a:lnTo>
                  <a:pt x="1981953" y="250189"/>
                </a:lnTo>
                <a:lnTo>
                  <a:pt x="1796902" y="186689"/>
                </a:lnTo>
                <a:lnTo>
                  <a:pt x="1731657" y="166369"/>
                </a:lnTo>
                <a:lnTo>
                  <a:pt x="1666276" y="147319"/>
                </a:lnTo>
                <a:lnTo>
                  <a:pt x="1644760" y="142239"/>
                </a:lnTo>
                <a:close/>
              </a:path>
              <a:path w="2237740" h="421639">
                <a:moveTo>
                  <a:pt x="2200834" y="303566"/>
                </a:moveTo>
                <a:lnTo>
                  <a:pt x="2189944" y="304800"/>
                </a:lnTo>
                <a:lnTo>
                  <a:pt x="2197971" y="304800"/>
                </a:lnTo>
                <a:lnTo>
                  <a:pt x="2200834" y="303566"/>
                </a:lnTo>
                <a:close/>
              </a:path>
              <a:path w="2237740" h="421639">
                <a:moveTo>
                  <a:pt x="2201160" y="303529"/>
                </a:moveTo>
                <a:lnTo>
                  <a:pt x="2200834" y="303566"/>
                </a:lnTo>
                <a:lnTo>
                  <a:pt x="2197971" y="304800"/>
                </a:lnTo>
                <a:lnTo>
                  <a:pt x="2201160" y="303529"/>
                </a:lnTo>
                <a:close/>
              </a:path>
              <a:path w="2237740" h="421639">
                <a:moveTo>
                  <a:pt x="2206247" y="301354"/>
                </a:moveTo>
                <a:lnTo>
                  <a:pt x="2202835" y="303529"/>
                </a:lnTo>
                <a:lnTo>
                  <a:pt x="2201160" y="303529"/>
                </a:lnTo>
                <a:lnTo>
                  <a:pt x="2197971" y="304800"/>
                </a:lnTo>
                <a:lnTo>
                  <a:pt x="2236144" y="304800"/>
                </a:lnTo>
                <a:lnTo>
                  <a:pt x="2236586" y="303566"/>
                </a:lnTo>
                <a:lnTo>
                  <a:pt x="2236700" y="302260"/>
                </a:lnTo>
                <a:lnTo>
                  <a:pt x="2205866" y="302260"/>
                </a:lnTo>
                <a:lnTo>
                  <a:pt x="2206247" y="301354"/>
                </a:lnTo>
                <a:close/>
              </a:path>
              <a:path w="2237740" h="421639">
                <a:moveTo>
                  <a:pt x="2204284" y="302081"/>
                </a:moveTo>
                <a:lnTo>
                  <a:pt x="2200834" y="303566"/>
                </a:lnTo>
                <a:lnTo>
                  <a:pt x="2201160" y="303529"/>
                </a:lnTo>
                <a:lnTo>
                  <a:pt x="2202835" y="303529"/>
                </a:lnTo>
                <a:lnTo>
                  <a:pt x="2204284" y="302081"/>
                </a:lnTo>
                <a:close/>
              </a:path>
              <a:path w="2237740" h="421639">
                <a:moveTo>
                  <a:pt x="2206307" y="301209"/>
                </a:moveTo>
                <a:lnTo>
                  <a:pt x="2204284" y="302081"/>
                </a:lnTo>
                <a:lnTo>
                  <a:pt x="2202835" y="303529"/>
                </a:lnTo>
                <a:lnTo>
                  <a:pt x="2206247" y="301354"/>
                </a:lnTo>
                <a:lnTo>
                  <a:pt x="2206307" y="301209"/>
                </a:lnTo>
                <a:close/>
              </a:path>
              <a:path w="2237740" h="421639">
                <a:moveTo>
                  <a:pt x="2206610" y="301122"/>
                </a:moveTo>
                <a:lnTo>
                  <a:pt x="2206247" y="301354"/>
                </a:lnTo>
                <a:lnTo>
                  <a:pt x="2205866" y="302260"/>
                </a:lnTo>
                <a:lnTo>
                  <a:pt x="2206610" y="301122"/>
                </a:lnTo>
                <a:close/>
              </a:path>
              <a:path w="2237740" h="421639">
                <a:moveTo>
                  <a:pt x="2236801" y="300989"/>
                </a:moveTo>
                <a:lnTo>
                  <a:pt x="2206818" y="300989"/>
                </a:lnTo>
                <a:lnTo>
                  <a:pt x="2206610" y="301122"/>
                </a:lnTo>
                <a:lnTo>
                  <a:pt x="2205866" y="302260"/>
                </a:lnTo>
                <a:lnTo>
                  <a:pt x="2236700" y="302260"/>
                </a:lnTo>
                <a:lnTo>
                  <a:pt x="2236801" y="300989"/>
                </a:lnTo>
                <a:close/>
              </a:path>
              <a:path w="2237740" h="421639">
                <a:moveTo>
                  <a:pt x="2207141" y="299225"/>
                </a:moveTo>
                <a:lnTo>
                  <a:pt x="2204284" y="302081"/>
                </a:lnTo>
                <a:lnTo>
                  <a:pt x="2206307" y="301209"/>
                </a:lnTo>
                <a:lnTo>
                  <a:pt x="2207141" y="299225"/>
                </a:lnTo>
                <a:close/>
              </a:path>
              <a:path w="2237740" h="421639">
                <a:moveTo>
                  <a:pt x="2206649" y="301062"/>
                </a:moveTo>
                <a:lnTo>
                  <a:pt x="2206307" y="301209"/>
                </a:lnTo>
                <a:lnTo>
                  <a:pt x="2206247" y="301354"/>
                </a:lnTo>
                <a:lnTo>
                  <a:pt x="2206610" y="301122"/>
                </a:lnTo>
                <a:close/>
              </a:path>
              <a:path w="2237740" h="421639">
                <a:moveTo>
                  <a:pt x="2208289" y="298076"/>
                </a:moveTo>
                <a:lnTo>
                  <a:pt x="2207141" y="299225"/>
                </a:lnTo>
                <a:lnTo>
                  <a:pt x="2206307" y="301209"/>
                </a:lnTo>
                <a:lnTo>
                  <a:pt x="2206649" y="301062"/>
                </a:lnTo>
                <a:lnTo>
                  <a:pt x="2208356" y="298450"/>
                </a:lnTo>
                <a:lnTo>
                  <a:pt x="2208289" y="298076"/>
                </a:lnTo>
                <a:close/>
              </a:path>
              <a:path w="2237740" h="421639">
                <a:moveTo>
                  <a:pt x="2206818" y="300989"/>
                </a:moveTo>
                <a:lnTo>
                  <a:pt x="2206649" y="301062"/>
                </a:lnTo>
                <a:lnTo>
                  <a:pt x="2206818" y="300989"/>
                </a:lnTo>
                <a:close/>
              </a:path>
              <a:path w="2237740" h="421639">
                <a:moveTo>
                  <a:pt x="2237105" y="297179"/>
                </a:moveTo>
                <a:lnTo>
                  <a:pt x="2209186" y="297179"/>
                </a:lnTo>
                <a:lnTo>
                  <a:pt x="2206649" y="301062"/>
                </a:lnTo>
                <a:lnTo>
                  <a:pt x="2206818" y="300989"/>
                </a:lnTo>
                <a:lnTo>
                  <a:pt x="2236801" y="300989"/>
                </a:lnTo>
                <a:lnTo>
                  <a:pt x="2237105" y="297179"/>
                </a:lnTo>
                <a:close/>
              </a:path>
              <a:path w="2237740" h="421639">
                <a:moveTo>
                  <a:pt x="2208456" y="296092"/>
                </a:moveTo>
                <a:lnTo>
                  <a:pt x="2207141" y="299225"/>
                </a:lnTo>
                <a:lnTo>
                  <a:pt x="2208289" y="298076"/>
                </a:lnTo>
                <a:lnTo>
                  <a:pt x="2208456" y="296092"/>
                </a:lnTo>
                <a:close/>
              </a:path>
              <a:path w="2237740" h="421639">
                <a:moveTo>
                  <a:pt x="2209186" y="297179"/>
                </a:moveTo>
                <a:lnTo>
                  <a:pt x="2208380" y="297985"/>
                </a:lnTo>
                <a:lnTo>
                  <a:pt x="2208258" y="298450"/>
                </a:lnTo>
                <a:lnTo>
                  <a:pt x="2209186" y="297179"/>
                </a:lnTo>
                <a:close/>
              </a:path>
              <a:path w="2237740" h="421639">
                <a:moveTo>
                  <a:pt x="2209270" y="294154"/>
                </a:moveTo>
                <a:lnTo>
                  <a:pt x="2208456" y="296092"/>
                </a:lnTo>
                <a:lnTo>
                  <a:pt x="2208289" y="298076"/>
                </a:lnTo>
                <a:lnTo>
                  <a:pt x="2209264" y="294639"/>
                </a:lnTo>
                <a:lnTo>
                  <a:pt x="2209270" y="294154"/>
                </a:lnTo>
                <a:close/>
              </a:path>
              <a:path w="2237740" h="421639">
                <a:moveTo>
                  <a:pt x="2237409" y="293369"/>
                </a:moveTo>
                <a:lnTo>
                  <a:pt x="2209599" y="293369"/>
                </a:lnTo>
                <a:lnTo>
                  <a:pt x="2209434" y="293993"/>
                </a:lnTo>
                <a:lnTo>
                  <a:pt x="2209385" y="294639"/>
                </a:lnTo>
                <a:lnTo>
                  <a:pt x="2208380" y="297985"/>
                </a:lnTo>
                <a:lnTo>
                  <a:pt x="2209186" y="297179"/>
                </a:lnTo>
                <a:lnTo>
                  <a:pt x="2237105" y="297179"/>
                </a:lnTo>
                <a:lnTo>
                  <a:pt x="2237409" y="293369"/>
                </a:lnTo>
                <a:close/>
              </a:path>
              <a:path w="2237740" h="421639">
                <a:moveTo>
                  <a:pt x="2208788" y="292136"/>
                </a:moveTo>
                <a:lnTo>
                  <a:pt x="2208456" y="296092"/>
                </a:lnTo>
                <a:lnTo>
                  <a:pt x="2209167" y="294397"/>
                </a:lnTo>
                <a:lnTo>
                  <a:pt x="2209231" y="293993"/>
                </a:lnTo>
                <a:lnTo>
                  <a:pt x="2208788" y="292136"/>
                </a:lnTo>
                <a:close/>
              </a:path>
              <a:path w="2237740" h="421639">
                <a:moveTo>
                  <a:pt x="204700" y="69850"/>
                </a:moveTo>
                <a:lnTo>
                  <a:pt x="137317" y="69850"/>
                </a:lnTo>
                <a:lnTo>
                  <a:pt x="146497" y="71119"/>
                </a:lnTo>
                <a:lnTo>
                  <a:pt x="153758" y="73660"/>
                </a:lnTo>
                <a:lnTo>
                  <a:pt x="187476" y="92710"/>
                </a:lnTo>
                <a:lnTo>
                  <a:pt x="226227" y="125729"/>
                </a:lnTo>
                <a:lnTo>
                  <a:pt x="247489" y="147319"/>
                </a:lnTo>
                <a:lnTo>
                  <a:pt x="293968" y="191769"/>
                </a:lnTo>
                <a:lnTo>
                  <a:pt x="346533" y="234950"/>
                </a:lnTo>
                <a:lnTo>
                  <a:pt x="406502" y="270510"/>
                </a:lnTo>
                <a:lnTo>
                  <a:pt x="457662" y="288289"/>
                </a:lnTo>
                <a:lnTo>
                  <a:pt x="494482" y="294639"/>
                </a:lnTo>
                <a:lnTo>
                  <a:pt x="513781" y="294639"/>
                </a:lnTo>
                <a:lnTo>
                  <a:pt x="559113" y="290829"/>
                </a:lnTo>
                <a:lnTo>
                  <a:pt x="607283" y="280669"/>
                </a:lnTo>
                <a:lnTo>
                  <a:pt x="658374" y="266700"/>
                </a:lnTo>
                <a:lnTo>
                  <a:pt x="497869" y="266700"/>
                </a:lnTo>
                <a:lnTo>
                  <a:pt x="465260" y="261619"/>
                </a:lnTo>
                <a:lnTo>
                  <a:pt x="419931" y="245110"/>
                </a:lnTo>
                <a:lnTo>
                  <a:pt x="364095" y="212089"/>
                </a:lnTo>
                <a:lnTo>
                  <a:pt x="313524" y="170179"/>
                </a:lnTo>
                <a:lnTo>
                  <a:pt x="267340" y="125729"/>
                </a:lnTo>
                <a:lnTo>
                  <a:pt x="245512" y="105410"/>
                </a:lnTo>
                <a:lnTo>
                  <a:pt x="224240" y="86360"/>
                </a:lnTo>
                <a:lnTo>
                  <a:pt x="204700" y="69850"/>
                </a:lnTo>
                <a:close/>
              </a:path>
              <a:path w="2237740" h="421639">
                <a:moveTo>
                  <a:pt x="2209328" y="294397"/>
                </a:moveTo>
                <a:lnTo>
                  <a:pt x="2209264" y="294639"/>
                </a:lnTo>
                <a:lnTo>
                  <a:pt x="2209328" y="294397"/>
                </a:lnTo>
                <a:close/>
              </a:path>
              <a:path w="2237740" h="421639">
                <a:moveTo>
                  <a:pt x="2209599" y="293369"/>
                </a:moveTo>
                <a:lnTo>
                  <a:pt x="2209337" y="293993"/>
                </a:lnTo>
                <a:lnTo>
                  <a:pt x="2209359" y="294280"/>
                </a:lnTo>
                <a:lnTo>
                  <a:pt x="2209599" y="293369"/>
                </a:lnTo>
                <a:close/>
              </a:path>
              <a:path w="2237740" h="421639">
                <a:moveTo>
                  <a:pt x="2209004" y="289560"/>
                </a:moveTo>
                <a:lnTo>
                  <a:pt x="2208788" y="292136"/>
                </a:lnTo>
                <a:lnTo>
                  <a:pt x="2209270" y="294154"/>
                </a:lnTo>
                <a:lnTo>
                  <a:pt x="2209195" y="292100"/>
                </a:lnTo>
                <a:lnTo>
                  <a:pt x="2209004" y="289560"/>
                </a:lnTo>
                <a:close/>
              </a:path>
              <a:path w="2237740" h="421639">
                <a:moveTo>
                  <a:pt x="2237547" y="289560"/>
                </a:moveTo>
                <a:lnTo>
                  <a:pt x="2209004" y="289560"/>
                </a:lnTo>
                <a:lnTo>
                  <a:pt x="2209337" y="293993"/>
                </a:lnTo>
                <a:lnTo>
                  <a:pt x="2209599" y="293369"/>
                </a:lnTo>
                <a:lnTo>
                  <a:pt x="2237409" y="293369"/>
                </a:lnTo>
                <a:lnTo>
                  <a:pt x="2237510" y="292100"/>
                </a:lnTo>
                <a:lnTo>
                  <a:pt x="2237547" y="289560"/>
                </a:lnTo>
                <a:close/>
              </a:path>
              <a:path w="2237740" h="421639">
                <a:moveTo>
                  <a:pt x="2207574" y="287049"/>
                </a:moveTo>
                <a:lnTo>
                  <a:pt x="2208788" y="292136"/>
                </a:lnTo>
                <a:lnTo>
                  <a:pt x="2209004" y="289560"/>
                </a:lnTo>
                <a:lnTo>
                  <a:pt x="2237547" y="289560"/>
                </a:lnTo>
                <a:lnTo>
                  <a:pt x="2237483" y="288289"/>
                </a:lnTo>
                <a:lnTo>
                  <a:pt x="2208239" y="288289"/>
                </a:lnTo>
                <a:lnTo>
                  <a:pt x="2207574" y="287049"/>
                </a:lnTo>
                <a:close/>
              </a:path>
              <a:path w="2237740" h="421639">
                <a:moveTo>
                  <a:pt x="2206961" y="284479"/>
                </a:moveTo>
                <a:lnTo>
                  <a:pt x="2207574" y="287049"/>
                </a:lnTo>
                <a:lnTo>
                  <a:pt x="2208239" y="288289"/>
                </a:lnTo>
                <a:lnTo>
                  <a:pt x="2206961" y="284479"/>
                </a:lnTo>
                <a:close/>
              </a:path>
              <a:path w="2237740" h="421639">
                <a:moveTo>
                  <a:pt x="2236453" y="284479"/>
                </a:moveTo>
                <a:lnTo>
                  <a:pt x="2206961" y="284479"/>
                </a:lnTo>
                <a:lnTo>
                  <a:pt x="2208239" y="288289"/>
                </a:lnTo>
                <a:lnTo>
                  <a:pt x="2237483" y="288289"/>
                </a:lnTo>
                <a:lnTo>
                  <a:pt x="2236453" y="284479"/>
                </a:lnTo>
                <a:close/>
              </a:path>
              <a:path w="2237740" h="421639">
                <a:moveTo>
                  <a:pt x="2202795" y="278129"/>
                </a:moveTo>
                <a:lnTo>
                  <a:pt x="2207574" y="287049"/>
                </a:lnTo>
                <a:lnTo>
                  <a:pt x="2206961" y="284479"/>
                </a:lnTo>
                <a:lnTo>
                  <a:pt x="2236453" y="284479"/>
                </a:lnTo>
                <a:lnTo>
                  <a:pt x="2235080" y="279400"/>
                </a:lnTo>
                <a:lnTo>
                  <a:pt x="2204172" y="279400"/>
                </a:lnTo>
                <a:lnTo>
                  <a:pt x="2202795" y="278129"/>
                </a:lnTo>
                <a:close/>
              </a:path>
              <a:path w="2237740" h="421639">
                <a:moveTo>
                  <a:pt x="1649091" y="27939"/>
                </a:moveTo>
                <a:lnTo>
                  <a:pt x="1422645" y="27939"/>
                </a:lnTo>
                <a:lnTo>
                  <a:pt x="1449335" y="29210"/>
                </a:lnTo>
                <a:lnTo>
                  <a:pt x="1507074" y="34289"/>
                </a:lnTo>
                <a:lnTo>
                  <a:pt x="1601724" y="48260"/>
                </a:lnTo>
                <a:lnTo>
                  <a:pt x="1668101" y="60960"/>
                </a:lnTo>
                <a:lnTo>
                  <a:pt x="1735754" y="76200"/>
                </a:lnTo>
                <a:lnTo>
                  <a:pt x="1869935" y="114300"/>
                </a:lnTo>
                <a:lnTo>
                  <a:pt x="1934004" y="135889"/>
                </a:lnTo>
                <a:lnTo>
                  <a:pt x="1994297" y="158750"/>
                </a:lnTo>
                <a:lnTo>
                  <a:pt x="2049800" y="181610"/>
                </a:lnTo>
                <a:lnTo>
                  <a:pt x="2099148" y="204469"/>
                </a:lnTo>
                <a:lnTo>
                  <a:pt x="2158800" y="238760"/>
                </a:lnTo>
                <a:lnTo>
                  <a:pt x="2197050" y="270510"/>
                </a:lnTo>
                <a:lnTo>
                  <a:pt x="2204172" y="279400"/>
                </a:lnTo>
                <a:lnTo>
                  <a:pt x="2235080" y="279400"/>
                </a:lnTo>
                <a:lnTo>
                  <a:pt x="2234393" y="276860"/>
                </a:lnTo>
                <a:lnTo>
                  <a:pt x="2233965" y="275589"/>
                </a:lnTo>
                <a:lnTo>
                  <a:pt x="2227564" y="264160"/>
                </a:lnTo>
                <a:lnTo>
                  <a:pt x="2227103" y="262889"/>
                </a:lnTo>
                <a:lnTo>
                  <a:pt x="2190715" y="227329"/>
                </a:lnTo>
                <a:lnTo>
                  <a:pt x="2155264" y="203200"/>
                </a:lnTo>
                <a:lnTo>
                  <a:pt x="2134428" y="191769"/>
                </a:lnTo>
                <a:lnTo>
                  <a:pt x="2111691" y="179069"/>
                </a:lnTo>
                <a:lnTo>
                  <a:pt x="2087187" y="167639"/>
                </a:lnTo>
                <a:lnTo>
                  <a:pt x="2061060" y="154939"/>
                </a:lnTo>
                <a:lnTo>
                  <a:pt x="2033450" y="143510"/>
                </a:lnTo>
                <a:lnTo>
                  <a:pt x="1974362" y="120650"/>
                </a:lnTo>
                <a:lnTo>
                  <a:pt x="1878150" y="87629"/>
                </a:lnTo>
                <a:lnTo>
                  <a:pt x="1810816" y="67310"/>
                </a:lnTo>
                <a:lnTo>
                  <a:pt x="1742249" y="48260"/>
                </a:lnTo>
                <a:lnTo>
                  <a:pt x="1673633" y="33019"/>
                </a:lnTo>
                <a:lnTo>
                  <a:pt x="1649091" y="27939"/>
                </a:lnTo>
                <a:close/>
              </a:path>
              <a:path w="2237740" h="421639">
                <a:moveTo>
                  <a:pt x="1422154" y="0"/>
                </a:moveTo>
                <a:lnTo>
                  <a:pt x="1394420" y="0"/>
                </a:lnTo>
                <a:lnTo>
                  <a:pt x="1366112" y="2539"/>
                </a:lnTo>
                <a:lnTo>
                  <a:pt x="1307974" y="10160"/>
                </a:lnTo>
                <a:lnTo>
                  <a:pt x="1247965" y="22860"/>
                </a:lnTo>
                <a:lnTo>
                  <a:pt x="1186877" y="39369"/>
                </a:lnTo>
                <a:lnTo>
                  <a:pt x="1124902" y="59689"/>
                </a:lnTo>
                <a:lnTo>
                  <a:pt x="1062473" y="81279"/>
                </a:lnTo>
                <a:lnTo>
                  <a:pt x="1000028" y="105410"/>
                </a:lnTo>
                <a:lnTo>
                  <a:pt x="938016" y="130810"/>
                </a:lnTo>
                <a:lnTo>
                  <a:pt x="759178" y="201929"/>
                </a:lnTo>
                <a:lnTo>
                  <a:pt x="703549" y="222250"/>
                </a:lnTo>
                <a:lnTo>
                  <a:pt x="650745" y="238760"/>
                </a:lnTo>
                <a:lnTo>
                  <a:pt x="601026" y="252729"/>
                </a:lnTo>
                <a:lnTo>
                  <a:pt x="577695" y="257810"/>
                </a:lnTo>
                <a:lnTo>
                  <a:pt x="555419" y="262889"/>
                </a:lnTo>
                <a:lnTo>
                  <a:pt x="534280" y="265429"/>
                </a:lnTo>
                <a:lnTo>
                  <a:pt x="514917" y="266700"/>
                </a:lnTo>
                <a:lnTo>
                  <a:pt x="658374" y="266700"/>
                </a:lnTo>
                <a:lnTo>
                  <a:pt x="712500" y="248919"/>
                </a:lnTo>
                <a:lnTo>
                  <a:pt x="769010" y="228600"/>
                </a:lnTo>
                <a:lnTo>
                  <a:pt x="827501" y="205739"/>
                </a:lnTo>
                <a:lnTo>
                  <a:pt x="887553" y="181610"/>
                </a:lnTo>
                <a:lnTo>
                  <a:pt x="948725" y="156210"/>
                </a:lnTo>
                <a:lnTo>
                  <a:pt x="1072638" y="107950"/>
                </a:lnTo>
                <a:lnTo>
                  <a:pt x="1134459" y="86360"/>
                </a:lnTo>
                <a:lnTo>
                  <a:pt x="1195562" y="67310"/>
                </a:lnTo>
                <a:lnTo>
                  <a:pt x="1255468" y="50800"/>
                </a:lnTo>
                <a:lnTo>
                  <a:pt x="1313458" y="38100"/>
                </a:lnTo>
                <a:lnTo>
                  <a:pt x="1369413" y="30479"/>
                </a:lnTo>
                <a:lnTo>
                  <a:pt x="1422645" y="27939"/>
                </a:lnTo>
                <a:lnTo>
                  <a:pt x="1649091" y="27939"/>
                </a:lnTo>
                <a:lnTo>
                  <a:pt x="1606143" y="19050"/>
                </a:lnTo>
                <a:lnTo>
                  <a:pt x="1541128" y="8889"/>
                </a:lnTo>
                <a:lnTo>
                  <a:pt x="1509769" y="5079"/>
                </a:lnTo>
                <a:lnTo>
                  <a:pt x="1479414" y="2539"/>
                </a:lnTo>
                <a:lnTo>
                  <a:pt x="1422154" y="0"/>
                </a:lnTo>
                <a:close/>
              </a:path>
              <a:path w="2237740" h="421639">
                <a:moveTo>
                  <a:pt x="95046" y="78739"/>
                </a:moveTo>
                <a:lnTo>
                  <a:pt x="0" y="90169"/>
                </a:lnTo>
                <a:lnTo>
                  <a:pt x="66890" y="158750"/>
                </a:lnTo>
                <a:lnTo>
                  <a:pt x="75460" y="134396"/>
                </a:lnTo>
                <a:lnTo>
                  <a:pt x="60829" y="127000"/>
                </a:lnTo>
                <a:lnTo>
                  <a:pt x="74118" y="101600"/>
                </a:lnTo>
                <a:lnTo>
                  <a:pt x="87002" y="101600"/>
                </a:lnTo>
                <a:lnTo>
                  <a:pt x="95046" y="78739"/>
                </a:lnTo>
                <a:close/>
              </a:path>
              <a:path w="2237740" h="421639">
                <a:moveTo>
                  <a:pt x="83625" y="138429"/>
                </a:moveTo>
                <a:lnTo>
                  <a:pt x="83933" y="138680"/>
                </a:lnTo>
                <a:lnTo>
                  <a:pt x="85951" y="139700"/>
                </a:lnTo>
                <a:lnTo>
                  <a:pt x="83625" y="138429"/>
                </a:lnTo>
                <a:close/>
              </a:path>
              <a:path w="2237740" h="421639">
                <a:moveTo>
                  <a:pt x="128969" y="138429"/>
                </a:moveTo>
                <a:lnTo>
                  <a:pt x="83625" y="138429"/>
                </a:lnTo>
                <a:lnTo>
                  <a:pt x="85951" y="139700"/>
                </a:lnTo>
                <a:lnTo>
                  <a:pt x="130531" y="139700"/>
                </a:lnTo>
                <a:lnTo>
                  <a:pt x="128969" y="138429"/>
                </a:lnTo>
                <a:close/>
              </a:path>
              <a:path w="2237740" h="421639">
                <a:moveTo>
                  <a:pt x="85109" y="106979"/>
                </a:moveTo>
                <a:lnTo>
                  <a:pt x="75460" y="134396"/>
                </a:lnTo>
                <a:lnTo>
                  <a:pt x="83933" y="138680"/>
                </a:lnTo>
                <a:lnTo>
                  <a:pt x="83625" y="138429"/>
                </a:lnTo>
                <a:lnTo>
                  <a:pt x="128969" y="138429"/>
                </a:lnTo>
                <a:lnTo>
                  <a:pt x="100841" y="115569"/>
                </a:lnTo>
                <a:lnTo>
                  <a:pt x="100063" y="114300"/>
                </a:lnTo>
                <a:lnTo>
                  <a:pt x="85109" y="106979"/>
                </a:lnTo>
                <a:close/>
              </a:path>
              <a:path w="2237740" h="421639">
                <a:moveTo>
                  <a:pt x="74118" y="101600"/>
                </a:moveTo>
                <a:lnTo>
                  <a:pt x="60829" y="127000"/>
                </a:lnTo>
                <a:lnTo>
                  <a:pt x="75460" y="134396"/>
                </a:lnTo>
                <a:lnTo>
                  <a:pt x="85109" y="106979"/>
                </a:lnTo>
                <a:lnTo>
                  <a:pt x="74118" y="101600"/>
                </a:lnTo>
                <a:close/>
              </a:path>
              <a:path w="2237740" h="421639">
                <a:moveTo>
                  <a:pt x="87002" y="101600"/>
                </a:moveTo>
                <a:lnTo>
                  <a:pt x="74118" y="101600"/>
                </a:lnTo>
                <a:lnTo>
                  <a:pt x="85109" y="106979"/>
                </a:lnTo>
                <a:lnTo>
                  <a:pt x="87002" y="101600"/>
                </a:lnTo>
                <a:close/>
              </a:path>
              <a:path w="2237740" h="421639">
                <a:moveTo>
                  <a:pt x="139663" y="41910"/>
                </a:moveTo>
                <a:lnTo>
                  <a:pt x="128224" y="41910"/>
                </a:lnTo>
                <a:lnTo>
                  <a:pt x="127427" y="43179"/>
                </a:lnTo>
                <a:lnTo>
                  <a:pt x="117556" y="44450"/>
                </a:lnTo>
                <a:lnTo>
                  <a:pt x="123743" y="72389"/>
                </a:lnTo>
                <a:lnTo>
                  <a:pt x="132834" y="71119"/>
                </a:lnTo>
                <a:lnTo>
                  <a:pt x="139583" y="71119"/>
                </a:lnTo>
                <a:lnTo>
                  <a:pt x="137317" y="69850"/>
                </a:lnTo>
                <a:lnTo>
                  <a:pt x="204700" y="69850"/>
                </a:lnTo>
                <a:lnTo>
                  <a:pt x="203197" y="68579"/>
                </a:lnTo>
                <a:lnTo>
                  <a:pt x="182540" y="55879"/>
                </a:lnTo>
                <a:lnTo>
                  <a:pt x="171805" y="49529"/>
                </a:lnTo>
                <a:lnTo>
                  <a:pt x="160831" y="45719"/>
                </a:lnTo>
                <a:lnTo>
                  <a:pt x="149595" y="43179"/>
                </a:lnTo>
                <a:lnTo>
                  <a:pt x="139663" y="41910"/>
                </a:lnTo>
                <a:close/>
              </a:path>
            </a:pathLst>
          </a:custGeom>
          <a:solidFill>
            <a:srgbClr val="CC0000"/>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5154" y="1467305"/>
            <a:ext cx="7603428" cy="428330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01333" y="206595"/>
            <a:ext cx="4637467" cy="1026563"/>
          </a:xfrm>
          <a:prstGeom prst="rect">
            <a:avLst/>
          </a:prstGeom>
        </p:spPr>
        <p:txBody>
          <a:bodyPr vert="horz" wrap="square" lIns="0" tIns="46355" rIns="0" bIns="0" rtlCol="0">
            <a:spAutoFit/>
          </a:bodyPr>
          <a:lstStyle/>
          <a:p>
            <a:pPr marL="12700">
              <a:lnSpc>
                <a:spcPct val="100000"/>
              </a:lnSpc>
              <a:spcBef>
                <a:spcPts val="365"/>
              </a:spcBef>
            </a:pPr>
            <a:r>
              <a:rPr spc="-215"/>
              <a:t>Traceroute</a:t>
            </a:r>
            <a:r>
              <a:rPr spc="-484"/>
              <a:t> </a:t>
            </a:r>
            <a:r>
              <a:rPr spc="-140"/>
              <a:t>example</a:t>
            </a:r>
          </a:p>
          <a:p>
            <a:pPr marL="12700">
              <a:lnSpc>
                <a:spcPct val="100000"/>
              </a:lnSpc>
              <a:spcBef>
                <a:spcPts val="170"/>
              </a:spcBef>
            </a:pPr>
            <a:r>
              <a:rPr sz="2200" b="0" spc="-145">
                <a:solidFill>
                  <a:srgbClr val="595959"/>
                </a:solidFill>
                <a:latin typeface="Century"/>
                <a:cs typeface="Century"/>
              </a:rPr>
              <a:t>ICMP </a:t>
            </a:r>
            <a:r>
              <a:rPr sz="2200" b="0" spc="-10">
                <a:solidFill>
                  <a:srgbClr val="595959"/>
                </a:solidFill>
                <a:latin typeface="Century"/>
                <a:cs typeface="Century"/>
              </a:rPr>
              <a:t>Protocol</a:t>
            </a:r>
            <a:endParaRPr sz="2200">
              <a:latin typeface="Century"/>
              <a:cs typeface="Century"/>
            </a:endParaRPr>
          </a:p>
        </p:txBody>
      </p:sp>
      <p:sp>
        <p:nvSpPr>
          <p:cNvPr id="4" name="object 4"/>
          <p:cNvSpPr/>
          <p:nvPr/>
        </p:nvSpPr>
        <p:spPr>
          <a:xfrm>
            <a:off x="967107" y="2975610"/>
            <a:ext cx="5459095" cy="0"/>
          </a:xfrm>
          <a:custGeom>
            <a:avLst/>
            <a:gdLst/>
            <a:ahLst/>
            <a:cxnLst/>
            <a:rect l="l" t="t" r="r" b="b"/>
            <a:pathLst>
              <a:path w="5459095">
                <a:moveTo>
                  <a:pt x="0" y="0"/>
                </a:moveTo>
                <a:lnTo>
                  <a:pt x="5458690" y="0"/>
                </a:lnTo>
              </a:path>
            </a:pathLst>
          </a:custGeom>
          <a:ln w="35560">
            <a:solidFill>
              <a:srgbClr val="F2F2F2"/>
            </a:solidFill>
          </a:ln>
        </p:spPr>
        <p:txBody>
          <a:bodyPr wrap="square" lIns="0" tIns="0" rIns="0" bIns="0" rtlCol="0"/>
          <a:lstStyle/>
          <a:p>
            <a:endParaRPr/>
          </a:p>
        </p:txBody>
      </p:sp>
      <p:sp>
        <p:nvSpPr>
          <p:cNvPr id="5" name="object 5"/>
          <p:cNvSpPr/>
          <p:nvPr/>
        </p:nvSpPr>
        <p:spPr>
          <a:xfrm>
            <a:off x="984953" y="2743200"/>
            <a:ext cx="0" cy="214629"/>
          </a:xfrm>
          <a:custGeom>
            <a:avLst/>
            <a:gdLst/>
            <a:ahLst/>
            <a:cxnLst/>
            <a:rect l="l" t="t" r="r" b="b"/>
            <a:pathLst>
              <a:path h="214630">
                <a:moveTo>
                  <a:pt x="0" y="0"/>
                </a:moveTo>
                <a:lnTo>
                  <a:pt x="0" y="214629"/>
                </a:lnTo>
              </a:path>
            </a:pathLst>
          </a:custGeom>
          <a:ln w="35692">
            <a:solidFill>
              <a:srgbClr val="F2F2F2"/>
            </a:solidFill>
          </a:ln>
        </p:spPr>
        <p:txBody>
          <a:bodyPr wrap="square" lIns="0" tIns="0" rIns="0" bIns="0" rtlCol="0"/>
          <a:lstStyle/>
          <a:p>
            <a:endParaRPr/>
          </a:p>
        </p:txBody>
      </p:sp>
      <p:sp>
        <p:nvSpPr>
          <p:cNvPr id="6" name="object 6"/>
          <p:cNvSpPr/>
          <p:nvPr/>
        </p:nvSpPr>
        <p:spPr>
          <a:xfrm>
            <a:off x="967107" y="2725420"/>
            <a:ext cx="5459095" cy="0"/>
          </a:xfrm>
          <a:custGeom>
            <a:avLst/>
            <a:gdLst/>
            <a:ahLst/>
            <a:cxnLst/>
            <a:rect l="l" t="t" r="r" b="b"/>
            <a:pathLst>
              <a:path w="5459095">
                <a:moveTo>
                  <a:pt x="0" y="0"/>
                </a:moveTo>
                <a:lnTo>
                  <a:pt x="5458690" y="0"/>
                </a:lnTo>
              </a:path>
            </a:pathLst>
          </a:custGeom>
          <a:ln w="35560">
            <a:solidFill>
              <a:srgbClr val="F2F2F2"/>
            </a:solidFill>
          </a:ln>
        </p:spPr>
        <p:txBody>
          <a:bodyPr wrap="square" lIns="0" tIns="0" rIns="0" bIns="0" rtlCol="0"/>
          <a:lstStyle/>
          <a:p>
            <a:endParaRPr/>
          </a:p>
        </p:txBody>
      </p:sp>
      <p:sp>
        <p:nvSpPr>
          <p:cNvPr id="7" name="object 7"/>
          <p:cNvSpPr/>
          <p:nvPr/>
        </p:nvSpPr>
        <p:spPr>
          <a:xfrm>
            <a:off x="6407951" y="2743669"/>
            <a:ext cx="0" cy="214629"/>
          </a:xfrm>
          <a:custGeom>
            <a:avLst/>
            <a:gdLst/>
            <a:ahLst/>
            <a:cxnLst/>
            <a:rect l="l" t="t" r="r" b="b"/>
            <a:pathLst>
              <a:path h="214630">
                <a:moveTo>
                  <a:pt x="0" y="0"/>
                </a:moveTo>
                <a:lnTo>
                  <a:pt x="0" y="214139"/>
                </a:lnTo>
              </a:path>
            </a:pathLst>
          </a:custGeom>
          <a:ln w="35692">
            <a:solidFill>
              <a:srgbClr val="F2F2F2"/>
            </a:solidFill>
          </a:ln>
        </p:spPr>
        <p:txBody>
          <a:bodyPr wrap="square" lIns="0" tIns="0" rIns="0" bIns="0" rtlCol="0"/>
          <a:lstStyle/>
          <a:p>
            <a:endParaRPr/>
          </a:p>
        </p:txBody>
      </p:sp>
      <p:sp>
        <p:nvSpPr>
          <p:cNvPr id="8" name="object 8"/>
          <p:cNvSpPr/>
          <p:nvPr/>
        </p:nvSpPr>
        <p:spPr>
          <a:xfrm>
            <a:off x="967107" y="2707976"/>
            <a:ext cx="5459095" cy="285750"/>
          </a:xfrm>
          <a:custGeom>
            <a:avLst/>
            <a:gdLst/>
            <a:ahLst/>
            <a:cxnLst/>
            <a:rect l="l" t="t" r="r" b="b"/>
            <a:pathLst>
              <a:path w="5459095" h="285750">
                <a:moveTo>
                  <a:pt x="0" y="0"/>
                </a:moveTo>
                <a:lnTo>
                  <a:pt x="5458691" y="0"/>
                </a:lnTo>
                <a:lnTo>
                  <a:pt x="5458691" y="285525"/>
                </a:lnTo>
                <a:lnTo>
                  <a:pt x="0" y="285525"/>
                </a:lnTo>
                <a:lnTo>
                  <a:pt x="0" y="0"/>
                </a:lnTo>
                <a:close/>
              </a:path>
            </a:pathLst>
          </a:custGeom>
          <a:ln w="12700">
            <a:solidFill>
              <a:srgbClr val="FF0000"/>
            </a:solidFill>
          </a:ln>
        </p:spPr>
        <p:txBody>
          <a:bodyPr wrap="square" lIns="0" tIns="0" rIns="0" bIns="0" rtlCol="0"/>
          <a:lstStyle/>
          <a:p>
            <a:endParaRPr/>
          </a:p>
        </p:txBody>
      </p:sp>
      <p:sp>
        <p:nvSpPr>
          <p:cNvPr id="9" name="object 9"/>
          <p:cNvSpPr/>
          <p:nvPr/>
        </p:nvSpPr>
        <p:spPr>
          <a:xfrm>
            <a:off x="1002799" y="2743669"/>
            <a:ext cx="5387340" cy="214629"/>
          </a:xfrm>
          <a:custGeom>
            <a:avLst/>
            <a:gdLst/>
            <a:ahLst/>
            <a:cxnLst/>
            <a:rect l="l" t="t" r="r" b="b"/>
            <a:pathLst>
              <a:path w="5387340" h="214630">
                <a:moveTo>
                  <a:pt x="0" y="0"/>
                </a:moveTo>
                <a:lnTo>
                  <a:pt x="0" y="214139"/>
                </a:lnTo>
                <a:lnTo>
                  <a:pt x="5387305" y="214139"/>
                </a:lnTo>
                <a:lnTo>
                  <a:pt x="5387305" y="0"/>
                </a:lnTo>
                <a:lnTo>
                  <a:pt x="0" y="0"/>
                </a:lnTo>
                <a:close/>
              </a:path>
            </a:pathLst>
          </a:custGeom>
          <a:ln w="12700">
            <a:solidFill>
              <a:srgbClr val="FF0000"/>
            </a:solidFill>
          </a:ln>
        </p:spPr>
        <p:txBody>
          <a:bodyPr wrap="square" lIns="0" tIns="0" rIns="0" bIns="0" rtlCol="0"/>
          <a:lstStyle/>
          <a:p>
            <a:endParaRPr/>
          </a:p>
        </p:txBody>
      </p:sp>
      <p:sp>
        <p:nvSpPr>
          <p:cNvPr id="10" name="object 10"/>
          <p:cNvSpPr txBox="1"/>
          <p:nvPr/>
        </p:nvSpPr>
        <p:spPr>
          <a:xfrm>
            <a:off x="7907329" y="2687828"/>
            <a:ext cx="2885440" cy="109855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Arial"/>
                <a:cs typeface="Arial"/>
              </a:rPr>
              <a:t>&lt;&lt; What happened</a:t>
            </a:r>
            <a:r>
              <a:rPr sz="1800" b="1" spc="-30">
                <a:solidFill>
                  <a:srgbClr val="FF0000"/>
                </a:solidFill>
                <a:latin typeface="Arial"/>
                <a:cs typeface="Arial"/>
              </a:rPr>
              <a:t> </a:t>
            </a:r>
            <a:r>
              <a:rPr sz="1800" b="1" spc="-5">
                <a:solidFill>
                  <a:srgbClr val="FF0000"/>
                </a:solidFill>
                <a:latin typeface="Arial"/>
                <a:cs typeface="Arial"/>
              </a:rPr>
              <a:t>here?</a:t>
            </a:r>
            <a:endParaRPr sz="1800">
              <a:latin typeface="Arial"/>
              <a:cs typeface="Arial"/>
            </a:endParaRPr>
          </a:p>
          <a:p>
            <a:pPr>
              <a:lnSpc>
                <a:spcPct val="100000"/>
              </a:lnSpc>
            </a:pPr>
            <a:endParaRPr sz="1800">
              <a:latin typeface="Arial"/>
              <a:cs typeface="Arial"/>
            </a:endParaRPr>
          </a:p>
          <a:p>
            <a:pPr>
              <a:lnSpc>
                <a:spcPct val="100000"/>
              </a:lnSpc>
              <a:spcBef>
                <a:spcPts val="45"/>
              </a:spcBef>
            </a:pPr>
            <a:endParaRPr sz="1750">
              <a:latin typeface="Arial"/>
              <a:cs typeface="Arial"/>
            </a:endParaRPr>
          </a:p>
          <a:p>
            <a:pPr marL="272415">
              <a:lnSpc>
                <a:spcPct val="100000"/>
              </a:lnSpc>
            </a:pPr>
            <a:r>
              <a:rPr sz="1800" spc="-5">
                <a:latin typeface="Arial"/>
                <a:cs typeface="Arial"/>
              </a:rPr>
              <a:t>Why </a:t>
            </a:r>
            <a:r>
              <a:rPr sz="1800">
                <a:latin typeface="Arial"/>
                <a:cs typeface="Arial"/>
              </a:rPr>
              <a:t>we </a:t>
            </a:r>
            <a:r>
              <a:rPr sz="1800" spc="-5">
                <a:latin typeface="Arial"/>
                <a:cs typeface="Arial"/>
              </a:rPr>
              <a:t>need to set</a:t>
            </a:r>
            <a:r>
              <a:rPr sz="1800" spc="-95">
                <a:latin typeface="Arial"/>
                <a:cs typeface="Arial"/>
              </a:rPr>
              <a:t> </a:t>
            </a:r>
            <a:r>
              <a:rPr sz="1800" spc="-5">
                <a:latin typeface="Arial"/>
                <a:cs typeface="Arial"/>
              </a:rPr>
              <a:t>TTL?</a:t>
            </a:r>
            <a:endParaRPr sz="18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3823" y="4907499"/>
            <a:ext cx="2787650" cy="324485"/>
          </a:xfrm>
          <a:prstGeom prst="rect">
            <a:avLst/>
          </a:prstGeom>
        </p:spPr>
        <p:txBody>
          <a:bodyPr vert="horz" wrap="square" lIns="0" tIns="13970" rIns="0" bIns="0" rtlCol="0">
            <a:spAutoFit/>
          </a:bodyPr>
          <a:lstStyle/>
          <a:p>
            <a:pPr marL="12700">
              <a:lnSpc>
                <a:spcPct val="100000"/>
              </a:lnSpc>
              <a:spcBef>
                <a:spcPts val="110"/>
              </a:spcBef>
            </a:pPr>
            <a:r>
              <a:rPr sz="1950" b="1" spc="-145">
                <a:solidFill>
                  <a:srgbClr val="0070C0"/>
                </a:solidFill>
                <a:latin typeface="Arial"/>
                <a:cs typeface="Arial"/>
              </a:rPr>
              <a:t>NT101 </a:t>
            </a:r>
            <a:r>
              <a:rPr sz="1950" b="1" spc="-285">
                <a:solidFill>
                  <a:srgbClr val="0070C0"/>
                </a:solidFill>
                <a:latin typeface="Arial"/>
                <a:cs typeface="Arial"/>
              </a:rPr>
              <a:t>– </a:t>
            </a:r>
            <a:r>
              <a:rPr sz="1950" b="1" spc="-20">
                <a:solidFill>
                  <a:srgbClr val="0070C0"/>
                </a:solidFill>
                <a:latin typeface="Arial"/>
                <a:cs typeface="Arial"/>
              </a:rPr>
              <a:t>Network</a:t>
            </a:r>
            <a:r>
              <a:rPr sz="1950" b="1" spc="-345">
                <a:solidFill>
                  <a:srgbClr val="0070C0"/>
                </a:solidFill>
                <a:latin typeface="Arial"/>
                <a:cs typeface="Arial"/>
              </a:rPr>
              <a:t> </a:t>
            </a:r>
            <a:r>
              <a:rPr sz="1950" b="1" spc="-85">
                <a:solidFill>
                  <a:srgbClr val="0070C0"/>
                </a:solidFill>
                <a:latin typeface="Arial"/>
                <a:cs typeface="Arial"/>
              </a:rPr>
              <a:t>Security</a:t>
            </a:r>
            <a:endParaRPr sz="1950">
              <a:latin typeface="Arial"/>
              <a:cs typeface="Arial"/>
            </a:endParaRPr>
          </a:p>
        </p:txBody>
      </p:sp>
      <p:sp>
        <p:nvSpPr>
          <p:cNvPr id="3" name="object 3"/>
          <p:cNvSpPr txBox="1"/>
          <p:nvPr/>
        </p:nvSpPr>
        <p:spPr>
          <a:xfrm>
            <a:off x="992543" y="3215012"/>
            <a:ext cx="4907280" cy="832485"/>
          </a:xfrm>
          <a:prstGeom prst="rect">
            <a:avLst/>
          </a:prstGeom>
        </p:spPr>
        <p:txBody>
          <a:bodyPr vert="horz" wrap="square" lIns="0" tIns="12065" rIns="0" bIns="0" rtlCol="0">
            <a:spAutoFit/>
          </a:bodyPr>
          <a:lstStyle/>
          <a:p>
            <a:pPr marL="12700">
              <a:lnSpc>
                <a:spcPct val="100000"/>
              </a:lnSpc>
              <a:spcBef>
                <a:spcPts val="95"/>
              </a:spcBef>
            </a:pPr>
            <a:r>
              <a:rPr sz="5300" b="1" spc="-320">
                <a:solidFill>
                  <a:srgbClr val="404040"/>
                </a:solidFill>
                <a:latin typeface="Arial"/>
                <a:cs typeface="Arial"/>
              </a:rPr>
              <a:t>IP</a:t>
            </a:r>
            <a:r>
              <a:rPr sz="5300" b="1" spc="-695">
                <a:solidFill>
                  <a:srgbClr val="404040"/>
                </a:solidFill>
                <a:latin typeface="Arial"/>
                <a:cs typeface="Arial"/>
              </a:rPr>
              <a:t> </a:t>
            </a:r>
            <a:r>
              <a:rPr sz="5300" b="1" spc="-280">
                <a:solidFill>
                  <a:srgbClr val="404040"/>
                </a:solidFill>
                <a:latin typeface="Arial"/>
                <a:cs typeface="Arial"/>
              </a:rPr>
              <a:t>Fragmentation</a:t>
            </a:r>
            <a:endParaRPr sz="5300">
              <a:latin typeface="Arial"/>
              <a:cs typeface="Arial"/>
            </a:endParaRPr>
          </a:p>
        </p:txBody>
      </p:sp>
      <p:sp>
        <p:nvSpPr>
          <p:cNvPr id="4" name="object 4"/>
          <p:cNvSpPr txBox="1"/>
          <p:nvPr/>
        </p:nvSpPr>
        <p:spPr>
          <a:xfrm>
            <a:off x="992543" y="3985260"/>
            <a:ext cx="1111885" cy="513080"/>
          </a:xfrm>
          <a:prstGeom prst="rect">
            <a:avLst/>
          </a:prstGeom>
        </p:spPr>
        <p:txBody>
          <a:bodyPr vert="horz" wrap="square" lIns="0" tIns="12700" rIns="0" bIns="0" rtlCol="0">
            <a:spAutoFit/>
          </a:bodyPr>
          <a:lstStyle/>
          <a:p>
            <a:pPr marL="12700">
              <a:lnSpc>
                <a:spcPct val="100000"/>
              </a:lnSpc>
              <a:spcBef>
                <a:spcPts val="100"/>
              </a:spcBef>
            </a:pPr>
            <a:r>
              <a:rPr sz="3200" b="1" spc="-245">
                <a:solidFill>
                  <a:srgbClr val="C00000"/>
                </a:solidFill>
                <a:latin typeface="Arial"/>
                <a:cs typeface="Arial"/>
              </a:rPr>
              <a:t>A</a:t>
            </a:r>
            <a:r>
              <a:rPr sz="3200" b="1" spc="-175">
                <a:solidFill>
                  <a:srgbClr val="C00000"/>
                </a:solidFill>
                <a:latin typeface="Arial"/>
                <a:cs typeface="Arial"/>
              </a:rPr>
              <a:t>t</a:t>
            </a:r>
            <a:r>
              <a:rPr sz="3200" b="1" spc="-45">
                <a:solidFill>
                  <a:srgbClr val="C00000"/>
                </a:solidFill>
                <a:latin typeface="Arial"/>
                <a:cs typeface="Arial"/>
              </a:rPr>
              <a:t>t</a:t>
            </a:r>
            <a:r>
              <a:rPr sz="3200" b="1" spc="-225">
                <a:solidFill>
                  <a:srgbClr val="C00000"/>
                </a:solidFill>
                <a:latin typeface="Arial"/>
                <a:cs typeface="Arial"/>
              </a:rPr>
              <a:t>a</a:t>
            </a:r>
            <a:r>
              <a:rPr sz="3200" b="1" spc="-480">
                <a:solidFill>
                  <a:srgbClr val="C00000"/>
                </a:solidFill>
                <a:latin typeface="Arial"/>
                <a:cs typeface="Arial"/>
              </a:rPr>
              <a:t>c</a:t>
            </a:r>
            <a:r>
              <a:rPr sz="3200" b="1" spc="-80">
                <a:solidFill>
                  <a:srgbClr val="C00000"/>
                </a:solidFill>
                <a:latin typeface="Arial"/>
                <a:cs typeface="Arial"/>
              </a:rPr>
              <a:t>k</a:t>
            </a:r>
            <a:endParaRPr sz="3200">
              <a:latin typeface="Arial"/>
              <a:cs typeface="Arial"/>
            </a:endParaRPr>
          </a:p>
        </p:txBody>
      </p:sp>
      <p:sp>
        <p:nvSpPr>
          <p:cNvPr id="5" name="object 5"/>
          <p:cNvSpPr/>
          <p:nvPr/>
        </p:nvSpPr>
        <p:spPr>
          <a:xfrm>
            <a:off x="2267445" y="724485"/>
            <a:ext cx="0" cy="0"/>
          </a:xfrm>
          <a:custGeom>
            <a:avLst/>
            <a:gdLst/>
            <a:ahLst/>
            <a:cxnLst/>
            <a:rect l="l" t="t" r="r" b="b"/>
            <a:pathLst>
              <a:path>
                <a:moveTo>
                  <a:pt x="0" y="0"/>
                </a:moveTo>
                <a:lnTo>
                  <a:pt x="0" y="0"/>
                </a:lnTo>
              </a:path>
            </a:pathLst>
          </a:custGeom>
          <a:ln w="19051">
            <a:solidFill>
              <a:srgbClr val="FF0000"/>
            </a:solidFill>
          </a:ln>
        </p:spPr>
        <p:txBody>
          <a:bodyPr wrap="square" lIns="0" tIns="0" rIns="0" bIns="0" rtlCol="0"/>
          <a:lstStyle/>
          <a:p>
            <a:endParaRPr/>
          </a:p>
        </p:txBody>
      </p:sp>
      <p:sp>
        <p:nvSpPr>
          <p:cNvPr id="6" name="object 6"/>
          <p:cNvSpPr/>
          <p:nvPr/>
        </p:nvSpPr>
        <p:spPr>
          <a:xfrm>
            <a:off x="6519150" y="2584373"/>
            <a:ext cx="5413286" cy="275134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040" y="2353564"/>
            <a:ext cx="6601459" cy="360680"/>
          </a:xfrm>
          <a:prstGeom prst="rect">
            <a:avLst/>
          </a:prstGeom>
        </p:spPr>
        <p:txBody>
          <a:bodyPr vert="horz" wrap="square" lIns="0" tIns="12700" rIns="0" bIns="0" rtlCol="0">
            <a:spAutoFit/>
          </a:bodyPr>
          <a:lstStyle/>
          <a:p>
            <a:pPr marL="279400" indent="-266700">
              <a:lnSpc>
                <a:spcPct val="100000"/>
              </a:lnSpc>
              <a:spcBef>
                <a:spcPts val="100"/>
              </a:spcBef>
              <a:buClr>
                <a:srgbClr val="00B0F0"/>
              </a:buClr>
              <a:buChar char="○"/>
              <a:tabLst>
                <a:tab pos="279400" algn="l"/>
              </a:tabLst>
            </a:pPr>
            <a:r>
              <a:rPr sz="2200" spc="-5">
                <a:solidFill>
                  <a:srgbClr val="12121E"/>
                </a:solidFill>
                <a:latin typeface="Arial"/>
                <a:cs typeface="Arial"/>
              </a:rPr>
              <a:t>large </a:t>
            </a:r>
            <a:r>
              <a:rPr sz="2200">
                <a:solidFill>
                  <a:srgbClr val="12121E"/>
                </a:solidFill>
                <a:latin typeface="Arial"/>
                <a:cs typeface="Arial"/>
              </a:rPr>
              <a:t>IP datagram </a:t>
            </a:r>
            <a:r>
              <a:rPr sz="2200" spc="-5">
                <a:solidFill>
                  <a:srgbClr val="12121E"/>
                </a:solidFill>
                <a:latin typeface="Arial"/>
                <a:cs typeface="Arial"/>
              </a:rPr>
              <a:t>divided </a:t>
            </a:r>
            <a:r>
              <a:rPr sz="2200">
                <a:solidFill>
                  <a:srgbClr val="12121E"/>
                </a:solidFill>
                <a:latin typeface="Arial"/>
                <a:cs typeface="Arial"/>
              </a:rPr>
              <a:t>(“fragmented”) </a:t>
            </a:r>
            <a:r>
              <a:rPr sz="2200" spc="-5">
                <a:solidFill>
                  <a:srgbClr val="12121E"/>
                </a:solidFill>
                <a:latin typeface="Arial"/>
                <a:cs typeface="Arial"/>
              </a:rPr>
              <a:t>within</a:t>
            </a:r>
            <a:r>
              <a:rPr sz="2200" spc="-55">
                <a:solidFill>
                  <a:srgbClr val="12121E"/>
                </a:solidFill>
                <a:latin typeface="Arial"/>
                <a:cs typeface="Arial"/>
              </a:rPr>
              <a:t> </a:t>
            </a:r>
            <a:r>
              <a:rPr sz="2200">
                <a:solidFill>
                  <a:srgbClr val="12121E"/>
                </a:solidFill>
                <a:latin typeface="Arial"/>
                <a:cs typeface="Arial"/>
              </a:rPr>
              <a:t>net</a:t>
            </a:r>
            <a:endParaRPr sz="2200">
              <a:latin typeface="Arial"/>
              <a:cs typeface="Arial"/>
            </a:endParaRPr>
          </a:p>
        </p:txBody>
      </p:sp>
      <p:sp>
        <p:nvSpPr>
          <p:cNvPr id="3" name="object 3"/>
          <p:cNvSpPr txBox="1"/>
          <p:nvPr/>
        </p:nvSpPr>
        <p:spPr>
          <a:xfrm>
            <a:off x="827740" y="2686811"/>
            <a:ext cx="6395085" cy="1318260"/>
          </a:xfrm>
          <a:prstGeom prst="rect">
            <a:avLst/>
          </a:prstGeom>
        </p:spPr>
        <p:txBody>
          <a:bodyPr vert="horz" wrap="square" lIns="0" tIns="137160" rIns="0" bIns="0" rtlCol="0">
            <a:spAutoFit/>
          </a:bodyPr>
          <a:lstStyle/>
          <a:p>
            <a:pPr marL="288925" indent="-276225">
              <a:lnSpc>
                <a:spcPct val="100000"/>
              </a:lnSpc>
              <a:spcBef>
                <a:spcPts val="1080"/>
              </a:spcBef>
              <a:buChar char="•"/>
              <a:tabLst>
                <a:tab pos="288290" algn="l"/>
                <a:tab pos="288925" algn="l"/>
              </a:tabLst>
            </a:pPr>
            <a:r>
              <a:rPr sz="2000">
                <a:solidFill>
                  <a:srgbClr val="12121E"/>
                </a:solidFill>
                <a:latin typeface="Arial"/>
                <a:cs typeface="Arial"/>
              </a:rPr>
              <a:t>one </a:t>
            </a:r>
            <a:r>
              <a:rPr sz="2000" spc="-5">
                <a:solidFill>
                  <a:srgbClr val="12121E"/>
                </a:solidFill>
                <a:latin typeface="Arial"/>
                <a:cs typeface="Arial"/>
              </a:rPr>
              <a:t>datagram becomes several</a:t>
            </a:r>
            <a:r>
              <a:rPr sz="2000" spc="-20">
                <a:solidFill>
                  <a:srgbClr val="12121E"/>
                </a:solidFill>
                <a:latin typeface="Arial"/>
                <a:cs typeface="Arial"/>
              </a:rPr>
              <a:t> </a:t>
            </a:r>
            <a:r>
              <a:rPr sz="2000" spc="-5">
                <a:solidFill>
                  <a:srgbClr val="12121E"/>
                </a:solidFill>
                <a:latin typeface="Arial"/>
                <a:cs typeface="Arial"/>
              </a:rPr>
              <a:t>datagrams</a:t>
            </a:r>
            <a:endParaRPr sz="2000">
              <a:latin typeface="Arial"/>
              <a:cs typeface="Arial"/>
            </a:endParaRPr>
          </a:p>
          <a:p>
            <a:pPr marL="288925" indent="-276225">
              <a:lnSpc>
                <a:spcPct val="100000"/>
              </a:lnSpc>
              <a:spcBef>
                <a:spcPts val="985"/>
              </a:spcBef>
              <a:buChar char="•"/>
              <a:tabLst>
                <a:tab pos="288290" algn="l"/>
                <a:tab pos="288925" algn="l"/>
              </a:tabLst>
            </a:pPr>
            <a:r>
              <a:rPr sz="2000" spc="-5">
                <a:solidFill>
                  <a:srgbClr val="12121E"/>
                </a:solidFill>
                <a:latin typeface="Arial"/>
                <a:cs typeface="Arial"/>
              </a:rPr>
              <a:t>“</a:t>
            </a:r>
            <a:r>
              <a:rPr lang="en-US" sz="2000" spc="-5">
                <a:solidFill>
                  <a:srgbClr val="12121E"/>
                </a:solidFill>
                <a:cs typeface="Arial"/>
              </a:rPr>
              <a:t>reassembled</a:t>
            </a:r>
            <a:r>
              <a:rPr sz="2000" spc="-5">
                <a:solidFill>
                  <a:srgbClr val="12121E"/>
                </a:solidFill>
                <a:latin typeface="Arial"/>
                <a:cs typeface="Arial"/>
              </a:rPr>
              <a:t>” </a:t>
            </a:r>
            <a:r>
              <a:rPr sz="2000">
                <a:solidFill>
                  <a:srgbClr val="12121E"/>
                </a:solidFill>
                <a:latin typeface="Arial"/>
                <a:cs typeface="Arial"/>
              </a:rPr>
              <a:t>only at</a:t>
            </a:r>
            <a:r>
              <a:rPr sz="2000" spc="-30">
                <a:solidFill>
                  <a:srgbClr val="12121E"/>
                </a:solidFill>
                <a:latin typeface="Arial"/>
                <a:cs typeface="Arial"/>
              </a:rPr>
              <a:t> </a:t>
            </a:r>
            <a:r>
              <a:rPr sz="2000" i="1" spc="-5">
                <a:solidFill>
                  <a:srgbClr val="12121E"/>
                </a:solidFill>
                <a:latin typeface="Arial"/>
                <a:cs typeface="Arial"/>
              </a:rPr>
              <a:t>destination</a:t>
            </a:r>
            <a:endParaRPr sz="2000">
              <a:latin typeface="Arial"/>
              <a:cs typeface="Arial"/>
            </a:endParaRPr>
          </a:p>
          <a:p>
            <a:pPr marL="288925" indent="-276225">
              <a:lnSpc>
                <a:spcPct val="100000"/>
              </a:lnSpc>
              <a:spcBef>
                <a:spcPts val="1010"/>
              </a:spcBef>
              <a:buChar char="•"/>
              <a:tabLst>
                <a:tab pos="288290" algn="l"/>
                <a:tab pos="288925" algn="l"/>
              </a:tabLst>
            </a:pPr>
            <a:r>
              <a:rPr sz="2000" spc="-5">
                <a:solidFill>
                  <a:srgbClr val="12121E"/>
                </a:solidFill>
                <a:latin typeface="Arial"/>
                <a:cs typeface="Arial"/>
              </a:rPr>
              <a:t>IP </a:t>
            </a:r>
            <a:r>
              <a:rPr sz="2000">
                <a:solidFill>
                  <a:srgbClr val="12121E"/>
                </a:solidFill>
                <a:latin typeface="Arial"/>
                <a:cs typeface="Arial"/>
              </a:rPr>
              <a:t>header </a:t>
            </a:r>
            <a:r>
              <a:rPr sz="2000" spc="-5">
                <a:solidFill>
                  <a:srgbClr val="12121E"/>
                </a:solidFill>
                <a:latin typeface="Arial"/>
                <a:cs typeface="Arial"/>
              </a:rPr>
              <a:t>bits </a:t>
            </a:r>
            <a:r>
              <a:rPr sz="2000">
                <a:solidFill>
                  <a:srgbClr val="12121E"/>
                </a:solidFill>
                <a:latin typeface="Arial"/>
                <a:cs typeface="Arial"/>
              </a:rPr>
              <a:t>used </a:t>
            </a:r>
            <a:r>
              <a:rPr sz="2000" spc="-5">
                <a:solidFill>
                  <a:srgbClr val="12121E"/>
                </a:solidFill>
                <a:latin typeface="Arial"/>
                <a:cs typeface="Arial"/>
              </a:rPr>
              <a:t>to </a:t>
            </a:r>
            <a:r>
              <a:rPr sz="2000" spc="-20">
                <a:solidFill>
                  <a:srgbClr val="12121E"/>
                </a:solidFill>
                <a:latin typeface="Arial"/>
                <a:cs typeface="Arial"/>
              </a:rPr>
              <a:t>identify, </a:t>
            </a:r>
            <a:r>
              <a:rPr sz="2000" spc="-5">
                <a:solidFill>
                  <a:srgbClr val="12121E"/>
                </a:solidFill>
                <a:latin typeface="Arial"/>
                <a:cs typeface="Arial"/>
              </a:rPr>
              <a:t>order related</a:t>
            </a:r>
            <a:r>
              <a:rPr sz="2000" spc="-80">
                <a:solidFill>
                  <a:srgbClr val="12121E"/>
                </a:solidFill>
                <a:latin typeface="Arial"/>
                <a:cs typeface="Arial"/>
              </a:rPr>
              <a:t> </a:t>
            </a:r>
            <a:r>
              <a:rPr sz="2000" spc="-5">
                <a:solidFill>
                  <a:srgbClr val="12121E"/>
                </a:solidFill>
                <a:latin typeface="Arial"/>
                <a:cs typeface="Arial"/>
              </a:rPr>
              <a:t>fragments</a:t>
            </a:r>
            <a:endParaRPr sz="2000">
              <a:latin typeface="Arial"/>
              <a:cs typeface="Arial"/>
            </a:endParaRPr>
          </a:p>
        </p:txBody>
      </p:sp>
      <p:sp>
        <p:nvSpPr>
          <p:cNvPr id="4" name="object 4"/>
          <p:cNvSpPr txBox="1"/>
          <p:nvPr/>
        </p:nvSpPr>
        <p:spPr>
          <a:xfrm>
            <a:off x="561040" y="668020"/>
            <a:ext cx="9901555" cy="1520190"/>
          </a:xfrm>
          <a:prstGeom prst="rect">
            <a:avLst/>
          </a:prstGeom>
        </p:spPr>
        <p:txBody>
          <a:bodyPr vert="horz" wrap="square" lIns="0" tIns="204470" rIns="0" bIns="0" rtlCol="0">
            <a:spAutoFit/>
          </a:bodyPr>
          <a:lstStyle/>
          <a:p>
            <a:pPr marL="224154">
              <a:lnSpc>
                <a:spcPct val="100000"/>
              </a:lnSpc>
              <a:spcBef>
                <a:spcPts val="1610"/>
              </a:spcBef>
            </a:pPr>
            <a:r>
              <a:rPr sz="2200" spc="-25">
                <a:solidFill>
                  <a:srgbClr val="595959"/>
                </a:solidFill>
                <a:latin typeface="Century"/>
                <a:cs typeface="Century"/>
              </a:rPr>
              <a:t>The </a:t>
            </a:r>
            <a:r>
              <a:rPr sz="2200">
                <a:solidFill>
                  <a:srgbClr val="595959"/>
                </a:solidFill>
                <a:latin typeface="Century"/>
                <a:cs typeface="Century"/>
              </a:rPr>
              <a:t>need </a:t>
            </a:r>
            <a:r>
              <a:rPr sz="2200" spc="15">
                <a:solidFill>
                  <a:srgbClr val="595959"/>
                </a:solidFill>
                <a:latin typeface="Century"/>
                <a:cs typeface="Century"/>
              </a:rPr>
              <a:t>for</a:t>
            </a:r>
            <a:r>
              <a:rPr sz="2200" spc="-395">
                <a:solidFill>
                  <a:srgbClr val="595959"/>
                </a:solidFill>
                <a:latin typeface="Century"/>
                <a:cs typeface="Century"/>
              </a:rPr>
              <a:t> </a:t>
            </a:r>
            <a:r>
              <a:rPr sz="2200" spc="-55">
                <a:solidFill>
                  <a:srgbClr val="595959"/>
                </a:solidFill>
                <a:latin typeface="Century"/>
                <a:cs typeface="Century"/>
              </a:rPr>
              <a:t>Fragmentation</a:t>
            </a:r>
            <a:endParaRPr sz="2200">
              <a:latin typeface="Century"/>
              <a:cs typeface="Century"/>
            </a:endParaRPr>
          </a:p>
          <a:p>
            <a:pPr marL="279400" indent="-266700">
              <a:lnSpc>
                <a:spcPct val="100000"/>
              </a:lnSpc>
              <a:spcBef>
                <a:spcPts val="1510"/>
              </a:spcBef>
              <a:buClr>
                <a:srgbClr val="00B0F0"/>
              </a:buClr>
              <a:buChar char="○"/>
              <a:tabLst>
                <a:tab pos="279400" algn="l"/>
              </a:tabLst>
            </a:pPr>
            <a:r>
              <a:rPr sz="2200" spc="-5">
                <a:solidFill>
                  <a:srgbClr val="12121E"/>
                </a:solidFill>
                <a:latin typeface="Arial"/>
                <a:cs typeface="Arial"/>
              </a:rPr>
              <a:t>network links </a:t>
            </a:r>
            <a:r>
              <a:rPr sz="2200">
                <a:solidFill>
                  <a:srgbClr val="12121E"/>
                </a:solidFill>
                <a:latin typeface="Arial"/>
                <a:cs typeface="Arial"/>
              </a:rPr>
              <a:t>have </a:t>
            </a:r>
            <a:r>
              <a:rPr sz="2200" b="1">
                <a:solidFill>
                  <a:srgbClr val="12121E"/>
                </a:solidFill>
                <a:latin typeface="Arial"/>
                <a:cs typeface="Arial"/>
              </a:rPr>
              <a:t>MTU </a:t>
            </a:r>
            <a:r>
              <a:rPr sz="2200">
                <a:solidFill>
                  <a:srgbClr val="12121E"/>
                </a:solidFill>
                <a:latin typeface="Arial"/>
                <a:cs typeface="Arial"/>
              </a:rPr>
              <a:t>(max. transfer </a:t>
            </a:r>
            <a:r>
              <a:rPr sz="2200" spc="-5">
                <a:solidFill>
                  <a:srgbClr val="12121E"/>
                </a:solidFill>
                <a:latin typeface="Arial"/>
                <a:cs typeface="Arial"/>
              </a:rPr>
              <a:t>size) </a:t>
            </a:r>
            <a:r>
              <a:rPr sz="2200">
                <a:solidFill>
                  <a:srgbClr val="12121E"/>
                </a:solidFill>
                <a:latin typeface="Arial"/>
                <a:cs typeface="Arial"/>
              </a:rPr>
              <a:t>- </a:t>
            </a:r>
            <a:r>
              <a:rPr sz="2200" spc="-5">
                <a:solidFill>
                  <a:srgbClr val="FF0000"/>
                </a:solidFill>
                <a:latin typeface="Arial"/>
                <a:cs typeface="Arial"/>
              </a:rPr>
              <a:t>largest possible link-level</a:t>
            </a:r>
            <a:r>
              <a:rPr sz="2200" spc="95">
                <a:solidFill>
                  <a:srgbClr val="FF0000"/>
                </a:solidFill>
                <a:latin typeface="Arial"/>
                <a:cs typeface="Arial"/>
              </a:rPr>
              <a:t> </a:t>
            </a:r>
            <a:r>
              <a:rPr sz="2200">
                <a:solidFill>
                  <a:srgbClr val="FF0000"/>
                </a:solidFill>
                <a:latin typeface="Arial"/>
                <a:cs typeface="Arial"/>
              </a:rPr>
              <a:t>frame</a:t>
            </a:r>
          </a:p>
          <a:p>
            <a:pPr marL="555625" lvl="1" indent="-276225">
              <a:lnSpc>
                <a:spcPct val="100000"/>
              </a:lnSpc>
              <a:spcBef>
                <a:spcPts val="1065"/>
              </a:spcBef>
              <a:buChar char="•"/>
              <a:tabLst>
                <a:tab pos="554990" algn="l"/>
                <a:tab pos="555625" algn="l"/>
              </a:tabLst>
            </a:pPr>
            <a:r>
              <a:rPr sz="2000" spc="-10">
                <a:solidFill>
                  <a:srgbClr val="12121E"/>
                </a:solidFill>
                <a:latin typeface="Arial"/>
                <a:cs typeface="Arial"/>
              </a:rPr>
              <a:t>different </a:t>
            </a:r>
            <a:r>
              <a:rPr sz="2000">
                <a:solidFill>
                  <a:srgbClr val="12121E"/>
                </a:solidFill>
                <a:latin typeface="Arial"/>
                <a:cs typeface="Arial"/>
              </a:rPr>
              <a:t>link </a:t>
            </a:r>
            <a:r>
              <a:rPr sz="2000" spc="-5">
                <a:solidFill>
                  <a:srgbClr val="12121E"/>
                </a:solidFill>
                <a:latin typeface="Arial"/>
                <a:cs typeface="Arial"/>
              </a:rPr>
              <a:t>types, </a:t>
            </a:r>
            <a:r>
              <a:rPr sz="2000" spc="-10">
                <a:solidFill>
                  <a:srgbClr val="12121E"/>
                </a:solidFill>
                <a:latin typeface="Arial"/>
                <a:cs typeface="Arial"/>
              </a:rPr>
              <a:t>different</a:t>
            </a:r>
            <a:r>
              <a:rPr sz="2000" spc="-40">
                <a:solidFill>
                  <a:srgbClr val="12121E"/>
                </a:solidFill>
                <a:latin typeface="Arial"/>
                <a:cs typeface="Arial"/>
              </a:rPr>
              <a:t> </a:t>
            </a:r>
            <a:r>
              <a:rPr sz="2000">
                <a:solidFill>
                  <a:srgbClr val="12121E"/>
                </a:solidFill>
                <a:latin typeface="Arial"/>
                <a:cs typeface="Arial"/>
              </a:rPr>
              <a:t>MTUs</a:t>
            </a:r>
            <a:endParaRPr sz="2000">
              <a:latin typeface="Arial"/>
              <a:cs typeface="Arial"/>
            </a:endParaRPr>
          </a:p>
        </p:txBody>
      </p:sp>
      <p:sp>
        <p:nvSpPr>
          <p:cNvPr id="5" name="object 5"/>
          <p:cNvSpPr txBox="1">
            <a:spLocks noGrp="1"/>
          </p:cNvSpPr>
          <p:nvPr>
            <p:ph type="title"/>
          </p:nvPr>
        </p:nvSpPr>
        <p:spPr>
          <a:xfrm>
            <a:off x="1001334" y="152400"/>
            <a:ext cx="6694866" cy="632866"/>
          </a:xfrm>
          <a:prstGeom prst="rect">
            <a:avLst/>
          </a:prstGeom>
        </p:spPr>
        <p:txBody>
          <a:bodyPr vert="horz" wrap="square" lIns="0" tIns="17145" rIns="0" bIns="0" rtlCol="0">
            <a:spAutoFit/>
          </a:bodyPr>
          <a:lstStyle/>
          <a:p>
            <a:pPr marL="12700">
              <a:lnSpc>
                <a:spcPct val="100000"/>
              </a:lnSpc>
              <a:spcBef>
                <a:spcPts val="135"/>
              </a:spcBef>
            </a:pPr>
            <a:r>
              <a:rPr spc="-190"/>
              <a:t>IP</a:t>
            </a:r>
            <a:r>
              <a:rPr spc="-475"/>
              <a:t> </a:t>
            </a:r>
            <a:r>
              <a:rPr spc="-140"/>
              <a:t>fragmentation/reassembly</a:t>
            </a:r>
          </a:p>
        </p:txBody>
      </p:sp>
      <p:sp>
        <p:nvSpPr>
          <p:cNvPr id="6" name="object 6"/>
          <p:cNvSpPr/>
          <p:nvPr/>
        </p:nvSpPr>
        <p:spPr>
          <a:xfrm>
            <a:off x="8077131" y="1816056"/>
            <a:ext cx="2370455" cy="2217420"/>
          </a:xfrm>
          <a:custGeom>
            <a:avLst/>
            <a:gdLst/>
            <a:ahLst/>
            <a:cxnLst/>
            <a:rect l="l" t="t" r="r" b="b"/>
            <a:pathLst>
              <a:path w="2370454" h="2217420">
                <a:moveTo>
                  <a:pt x="2300540" y="1517530"/>
                </a:moveTo>
                <a:lnTo>
                  <a:pt x="282469" y="1517530"/>
                </a:lnTo>
                <a:lnTo>
                  <a:pt x="327356" y="1521412"/>
                </a:lnTo>
                <a:lnTo>
                  <a:pt x="376520" y="1532628"/>
                </a:lnTo>
                <a:lnTo>
                  <a:pt x="430200" y="1553767"/>
                </a:lnTo>
                <a:lnTo>
                  <a:pt x="497617" y="1589731"/>
                </a:lnTo>
                <a:lnTo>
                  <a:pt x="534825" y="1611711"/>
                </a:lnTo>
                <a:lnTo>
                  <a:pt x="574023" y="1635904"/>
                </a:lnTo>
                <a:lnTo>
                  <a:pt x="614956" y="1661972"/>
                </a:lnTo>
                <a:lnTo>
                  <a:pt x="657368" y="1689577"/>
                </a:lnTo>
                <a:lnTo>
                  <a:pt x="836677" y="1808595"/>
                </a:lnTo>
                <a:lnTo>
                  <a:pt x="928544" y="1868526"/>
                </a:lnTo>
                <a:lnTo>
                  <a:pt x="974134" y="1897412"/>
                </a:lnTo>
                <a:lnTo>
                  <a:pt x="1019153" y="1925128"/>
                </a:lnTo>
                <a:lnTo>
                  <a:pt x="1063346" y="1951335"/>
                </a:lnTo>
                <a:lnTo>
                  <a:pt x="1106456" y="1975695"/>
                </a:lnTo>
                <a:lnTo>
                  <a:pt x="1148228" y="1997868"/>
                </a:lnTo>
                <a:lnTo>
                  <a:pt x="1188404" y="2017518"/>
                </a:lnTo>
                <a:lnTo>
                  <a:pt x="1340688" y="2087456"/>
                </a:lnTo>
                <a:lnTo>
                  <a:pt x="1391276" y="2109613"/>
                </a:lnTo>
                <a:lnTo>
                  <a:pt x="1441468" y="2130623"/>
                </a:lnTo>
                <a:lnTo>
                  <a:pt x="1491078" y="2150143"/>
                </a:lnTo>
                <a:lnTo>
                  <a:pt x="1539922" y="2167831"/>
                </a:lnTo>
                <a:lnTo>
                  <a:pt x="1587813" y="2183346"/>
                </a:lnTo>
                <a:lnTo>
                  <a:pt x="1634565" y="2196346"/>
                </a:lnTo>
                <a:lnTo>
                  <a:pt x="1679994" y="2206488"/>
                </a:lnTo>
                <a:lnTo>
                  <a:pt x="1723913" y="2213431"/>
                </a:lnTo>
                <a:lnTo>
                  <a:pt x="1766138" y="2216833"/>
                </a:lnTo>
                <a:lnTo>
                  <a:pt x="1806481" y="2216351"/>
                </a:lnTo>
                <a:lnTo>
                  <a:pt x="1844759" y="2211645"/>
                </a:lnTo>
                <a:lnTo>
                  <a:pt x="1887124" y="2201740"/>
                </a:lnTo>
                <a:lnTo>
                  <a:pt x="1927484" y="2188128"/>
                </a:lnTo>
                <a:lnTo>
                  <a:pt x="1965880" y="2170696"/>
                </a:lnTo>
                <a:lnTo>
                  <a:pt x="2002351" y="2149332"/>
                </a:lnTo>
                <a:lnTo>
                  <a:pt x="2036936" y="2123924"/>
                </a:lnTo>
                <a:lnTo>
                  <a:pt x="2069674" y="2094359"/>
                </a:lnTo>
                <a:lnTo>
                  <a:pt x="2100604" y="2060526"/>
                </a:lnTo>
                <a:lnTo>
                  <a:pt x="2129766" y="2022310"/>
                </a:lnTo>
                <a:lnTo>
                  <a:pt x="2157200" y="1979602"/>
                </a:lnTo>
                <a:lnTo>
                  <a:pt x="2182944" y="1932287"/>
                </a:lnTo>
                <a:lnTo>
                  <a:pt x="2207037" y="1880253"/>
                </a:lnTo>
                <a:lnTo>
                  <a:pt x="2229519" y="1823389"/>
                </a:lnTo>
                <a:lnTo>
                  <a:pt x="2253225" y="1747486"/>
                </a:lnTo>
                <a:lnTo>
                  <a:pt x="2264260" y="1704064"/>
                </a:lnTo>
                <a:lnTo>
                  <a:pt x="2274746" y="1657539"/>
                </a:lnTo>
                <a:lnTo>
                  <a:pt x="2284678" y="1608320"/>
                </a:lnTo>
                <a:lnTo>
                  <a:pt x="2294053" y="1556817"/>
                </a:lnTo>
                <a:lnTo>
                  <a:pt x="2300540" y="1517530"/>
                </a:lnTo>
                <a:close/>
              </a:path>
              <a:path w="2370454" h="2217420">
                <a:moveTo>
                  <a:pt x="454105" y="0"/>
                </a:moveTo>
                <a:lnTo>
                  <a:pt x="355354" y="7177"/>
                </a:lnTo>
                <a:lnTo>
                  <a:pt x="299020" y="18776"/>
                </a:lnTo>
                <a:lnTo>
                  <a:pt x="249273" y="35315"/>
                </a:lnTo>
                <a:lnTo>
                  <a:pt x="205501" y="56567"/>
                </a:lnTo>
                <a:lnTo>
                  <a:pt x="167093" y="82305"/>
                </a:lnTo>
                <a:lnTo>
                  <a:pt x="133438" y="112303"/>
                </a:lnTo>
                <a:lnTo>
                  <a:pt x="103924" y="146335"/>
                </a:lnTo>
                <a:lnTo>
                  <a:pt x="77941" y="184173"/>
                </a:lnTo>
                <a:lnTo>
                  <a:pt x="54878" y="225592"/>
                </a:lnTo>
                <a:lnTo>
                  <a:pt x="34124" y="270366"/>
                </a:lnTo>
                <a:lnTo>
                  <a:pt x="20860" y="308542"/>
                </a:lnTo>
                <a:lnTo>
                  <a:pt x="11249" y="351275"/>
                </a:lnTo>
                <a:lnTo>
                  <a:pt x="4857" y="397885"/>
                </a:lnTo>
                <a:lnTo>
                  <a:pt x="1251" y="447695"/>
                </a:lnTo>
                <a:lnTo>
                  <a:pt x="0" y="500029"/>
                </a:lnTo>
                <a:lnTo>
                  <a:pt x="669" y="554209"/>
                </a:lnTo>
                <a:lnTo>
                  <a:pt x="2827" y="609557"/>
                </a:lnTo>
                <a:lnTo>
                  <a:pt x="6041" y="665396"/>
                </a:lnTo>
                <a:lnTo>
                  <a:pt x="9879" y="721048"/>
                </a:lnTo>
                <a:lnTo>
                  <a:pt x="13907" y="775837"/>
                </a:lnTo>
                <a:lnTo>
                  <a:pt x="17693" y="829084"/>
                </a:lnTo>
                <a:lnTo>
                  <a:pt x="20804" y="880112"/>
                </a:lnTo>
                <a:lnTo>
                  <a:pt x="22808" y="928244"/>
                </a:lnTo>
                <a:lnTo>
                  <a:pt x="23607" y="984080"/>
                </a:lnTo>
                <a:lnTo>
                  <a:pt x="23309" y="1041230"/>
                </a:lnTo>
                <a:lnTo>
                  <a:pt x="22502" y="1098865"/>
                </a:lnTo>
                <a:lnTo>
                  <a:pt x="21770" y="1156160"/>
                </a:lnTo>
                <a:lnTo>
                  <a:pt x="21702" y="1212289"/>
                </a:lnTo>
                <a:lnTo>
                  <a:pt x="22884" y="1266424"/>
                </a:lnTo>
                <a:lnTo>
                  <a:pt x="25902" y="1317739"/>
                </a:lnTo>
                <a:lnTo>
                  <a:pt x="31344" y="1365408"/>
                </a:lnTo>
                <a:lnTo>
                  <a:pt x="39795" y="1408605"/>
                </a:lnTo>
                <a:lnTo>
                  <a:pt x="51843" y="1446502"/>
                </a:lnTo>
                <a:lnTo>
                  <a:pt x="89671" y="1503294"/>
                </a:lnTo>
                <a:lnTo>
                  <a:pt x="140946" y="1523569"/>
                </a:lnTo>
                <a:lnTo>
                  <a:pt x="171099" y="1524000"/>
                </a:lnTo>
                <a:lnTo>
                  <a:pt x="204578" y="1521412"/>
                </a:lnTo>
                <a:lnTo>
                  <a:pt x="241623" y="1518392"/>
                </a:lnTo>
                <a:lnTo>
                  <a:pt x="282469" y="1517530"/>
                </a:lnTo>
                <a:lnTo>
                  <a:pt x="2300540" y="1517530"/>
                </a:lnTo>
                <a:lnTo>
                  <a:pt x="2302888" y="1503294"/>
                </a:lnTo>
                <a:lnTo>
                  <a:pt x="2311116" y="1448591"/>
                </a:lnTo>
                <a:lnTo>
                  <a:pt x="2318797" y="1392685"/>
                </a:lnTo>
                <a:lnTo>
                  <a:pt x="2325906" y="1336130"/>
                </a:lnTo>
                <a:lnTo>
                  <a:pt x="2332440" y="1279334"/>
                </a:lnTo>
                <a:lnTo>
                  <a:pt x="2338395" y="1222705"/>
                </a:lnTo>
                <a:lnTo>
                  <a:pt x="2343766" y="1166653"/>
                </a:lnTo>
                <a:lnTo>
                  <a:pt x="2348552" y="1111587"/>
                </a:lnTo>
                <a:lnTo>
                  <a:pt x="2352746" y="1057914"/>
                </a:lnTo>
                <a:lnTo>
                  <a:pt x="2356348" y="1006044"/>
                </a:lnTo>
                <a:lnTo>
                  <a:pt x="2359351" y="956385"/>
                </a:lnTo>
                <a:lnTo>
                  <a:pt x="2361753" y="909347"/>
                </a:lnTo>
                <a:lnTo>
                  <a:pt x="2363551" y="865337"/>
                </a:lnTo>
                <a:lnTo>
                  <a:pt x="2364740" y="824766"/>
                </a:lnTo>
                <a:lnTo>
                  <a:pt x="2365317" y="788041"/>
                </a:lnTo>
                <a:lnTo>
                  <a:pt x="2366720" y="719966"/>
                </a:lnTo>
                <a:lnTo>
                  <a:pt x="2368847" y="660606"/>
                </a:lnTo>
                <a:lnTo>
                  <a:pt x="2370273" y="608860"/>
                </a:lnTo>
                <a:lnTo>
                  <a:pt x="2369572" y="563629"/>
                </a:lnTo>
                <a:lnTo>
                  <a:pt x="2365317" y="523811"/>
                </a:lnTo>
                <a:lnTo>
                  <a:pt x="2340443" y="456017"/>
                </a:lnTo>
                <a:lnTo>
                  <a:pt x="2316972" y="425841"/>
                </a:lnTo>
                <a:lnTo>
                  <a:pt x="2284245" y="396678"/>
                </a:lnTo>
                <a:lnTo>
                  <a:pt x="2240835" y="367429"/>
                </a:lnTo>
                <a:lnTo>
                  <a:pt x="2177997" y="337546"/>
                </a:lnTo>
                <a:lnTo>
                  <a:pt x="2140978" y="324690"/>
                </a:lnTo>
                <a:lnTo>
                  <a:pt x="2100676" y="313032"/>
                </a:lnTo>
                <a:lnTo>
                  <a:pt x="2057428" y="302428"/>
                </a:lnTo>
                <a:lnTo>
                  <a:pt x="2011572" y="292735"/>
                </a:lnTo>
                <a:lnTo>
                  <a:pt x="1963446" y="283807"/>
                </a:lnTo>
                <a:lnTo>
                  <a:pt x="1913387" y="275500"/>
                </a:lnTo>
                <a:lnTo>
                  <a:pt x="1808823" y="260173"/>
                </a:lnTo>
                <a:lnTo>
                  <a:pt x="1591357" y="230629"/>
                </a:lnTo>
                <a:lnTo>
                  <a:pt x="1537223" y="222633"/>
                </a:lnTo>
                <a:lnTo>
                  <a:pt x="1483858" y="214104"/>
                </a:lnTo>
                <a:lnTo>
                  <a:pt x="1431599" y="204899"/>
                </a:lnTo>
                <a:lnTo>
                  <a:pt x="1380783" y="194872"/>
                </a:lnTo>
                <a:lnTo>
                  <a:pt x="1334812" y="184858"/>
                </a:lnTo>
                <a:lnTo>
                  <a:pt x="1287038" y="173809"/>
                </a:lnTo>
                <a:lnTo>
                  <a:pt x="871543" y="69498"/>
                </a:lnTo>
                <a:lnTo>
                  <a:pt x="819389" y="57138"/>
                </a:lnTo>
                <a:lnTo>
                  <a:pt x="768065" y="45523"/>
                </a:lnTo>
                <a:lnTo>
                  <a:pt x="717833" y="34830"/>
                </a:lnTo>
                <a:lnTo>
                  <a:pt x="668955" y="25236"/>
                </a:lnTo>
                <a:lnTo>
                  <a:pt x="621696" y="16921"/>
                </a:lnTo>
                <a:lnTo>
                  <a:pt x="576319" y="10062"/>
                </a:lnTo>
                <a:lnTo>
                  <a:pt x="533086" y="4837"/>
                </a:lnTo>
                <a:lnTo>
                  <a:pt x="492260" y="1423"/>
                </a:lnTo>
                <a:lnTo>
                  <a:pt x="454105" y="0"/>
                </a:lnTo>
                <a:close/>
              </a:path>
            </a:pathLst>
          </a:custGeom>
          <a:solidFill>
            <a:srgbClr val="9CE0FA"/>
          </a:solidFill>
        </p:spPr>
        <p:txBody>
          <a:bodyPr wrap="square" lIns="0" tIns="0" rIns="0" bIns="0" rtlCol="0"/>
          <a:lstStyle/>
          <a:p>
            <a:endParaRPr/>
          </a:p>
        </p:txBody>
      </p:sp>
      <p:sp>
        <p:nvSpPr>
          <p:cNvPr id="7" name="object 7"/>
          <p:cNvSpPr/>
          <p:nvPr/>
        </p:nvSpPr>
        <p:spPr>
          <a:xfrm>
            <a:off x="8049770" y="4225449"/>
            <a:ext cx="1959610" cy="1941195"/>
          </a:xfrm>
          <a:custGeom>
            <a:avLst/>
            <a:gdLst/>
            <a:ahLst/>
            <a:cxnLst/>
            <a:rect l="l" t="t" r="r" b="b"/>
            <a:pathLst>
              <a:path w="1959609" h="1941195">
                <a:moveTo>
                  <a:pt x="1011906" y="0"/>
                </a:moveTo>
                <a:lnTo>
                  <a:pt x="960046" y="109"/>
                </a:lnTo>
                <a:lnTo>
                  <a:pt x="907739" y="2418"/>
                </a:lnTo>
                <a:lnTo>
                  <a:pt x="855343" y="7076"/>
                </a:lnTo>
                <a:lnTo>
                  <a:pt x="803217" y="14233"/>
                </a:lnTo>
                <a:lnTo>
                  <a:pt x="751718" y="24041"/>
                </a:lnTo>
                <a:lnTo>
                  <a:pt x="701206" y="36649"/>
                </a:lnTo>
                <a:lnTo>
                  <a:pt x="652038" y="52208"/>
                </a:lnTo>
                <a:lnTo>
                  <a:pt x="604573" y="70868"/>
                </a:lnTo>
                <a:lnTo>
                  <a:pt x="559168" y="92780"/>
                </a:lnTo>
                <a:lnTo>
                  <a:pt x="516182" y="118093"/>
                </a:lnTo>
                <a:lnTo>
                  <a:pt x="480913" y="142494"/>
                </a:lnTo>
                <a:lnTo>
                  <a:pt x="444742" y="170382"/>
                </a:lnTo>
                <a:lnTo>
                  <a:pt x="407984" y="201447"/>
                </a:lnTo>
                <a:lnTo>
                  <a:pt x="370954" y="235375"/>
                </a:lnTo>
                <a:lnTo>
                  <a:pt x="333965" y="271858"/>
                </a:lnTo>
                <a:lnTo>
                  <a:pt x="297333" y="310584"/>
                </a:lnTo>
                <a:lnTo>
                  <a:pt x="261372" y="351241"/>
                </a:lnTo>
                <a:lnTo>
                  <a:pt x="226396" y="393519"/>
                </a:lnTo>
                <a:lnTo>
                  <a:pt x="192719" y="437106"/>
                </a:lnTo>
                <a:lnTo>
                  <a:pt x="160657" y="481692"/>
                </a:lnTo>
                <a:lnTo>
                  <a:pt x="130523" y="526965"/>
                </a:lnTo>
                <a:lnTo>
                  <a:pt x="102633" y="572614"/>
                </a:lnTo>
                <a:lnTo>
                  <a:pt x="77299" y="618329"/>
                </a:lnTo>
                <a:lnTo>
                  <a:pt x="54838" y="663798"/>
                </a:lnTo>
                <a:lnTo>
                  <a:pt x="35563" y="708710"/>
                </a:lnTo>
                <a:lnTo>
                  <a:pt x="19788" y="752754"/>
                </a:lnTo>
                <a:lnTo>
                  <a:pt x="7829" y="795619"/>
                </a:lnTo>
                <a:lnTo>
                  <a:pt x="0" y="836995"/>
                </a:lnTo>
                <a:lnTo>
                  <a:pt x="837" y="889161"/>
                </a:lnTo>
                <a:lnTo>
                  <a:pt x="4818" y="940414"/>
                </a:lnTo>
                <a:lnTo>
                  <a:pt x="11749" y="990716"/>
                </a:lnTo>
                <a:lnTo>
                  <a:pt x="21437" y="1040032"/>
                </a:lnTo>
                <a:lnTo>
                  <a:pt x="33687" y="1088325"/>
                </a:lnTo>
                <a:lnTo>
                  <a:pt x="48307" y="1135560"/>
                </a:lnTo>
                <a:lnTo>
                  <a:pt x="65103" y="1181699"/>
                </a:lnTo>
                <a:lnTo>
                  <a:pt x="83882" y="1226708"/>
                </a:lnTo>
                <a:lnTo>
                  <a:pt x="104449" y="1270550"/>
                </a:lnTo>
                <a:lnTo>
                  <a:pt x="126612" y="1313188"/>
                </a:lnTo>
                <a:lnTo>
                  <a:pt x="150176" y="1354587"/>
                </a:lnTo>
                <a:lnTo>
                  <a:pt x="174949" y="1394710"/>
                </a:lnTo>
                <a:lnTo>
                  <a:pt x="200736" y="1433521"/>
                </a:lnTo>
                <a:lnTo>
                  <a:pt x="227345" y="1470984"/>
                </a:lnTo>
                <a:lnTo>
                  <a:pt x="254581" y="1507064"/>
                </a:lnTo>
                <a:lnTo>
                  <a:pt x="282252" y="1541723"/>
                </a:lnTo>
                <a:lnTo>
                  <a:pt x="310163" y="1574926"/>
                </a:lnTo>
                <a:lnTo>
                  <a:pt x="343228" y="1610818"/>
                </a:lnTo>
                <a:lnTo>
                  <a:pt x="379627" y="1645662"/>
                </a:lnTo>
                <a:lnTo>
                  <a:pt x="418887" y="1679310"/>
                </a:lnTo>
                <a:lnTo>
                  <a:pt x="460538" y="1711616"/>
                </a:lnTo>
                <a:lnTo>
                  <a:pt x="504108" y="1742434"/>
                </a:lnTo>
                <a:lnTo>
                  <a:pt x="549128" y="1771617"/>
                </a:lnTo>
                <a:lnTo>
                  <a:pt x="595126" y="1799018"/>
                </a:lnTo>
                <a:lnTo>
                  <a:pt x="641630" y="1824490"/>
                </a:lnTo>
                <a:lnTo>
                  <a:pt x="688171" y="1847888"/>
                </a:lnTo>
                <a:lnTo>
                  <a:pt x="734278" y="1869064"/>
                </a:lnTo>
                <a:lnTo>
                  <a:pt x="779479" y="1887872"/>
                </a:lnTo>
                <a:lnTo>
                  <a:pt x="823303" y="1904165"/>
                </a:lnTo>
                <a:lnTo>
                  <a:pt x="865280" y="1917797"/>
                </a:lnTo>
                <a:lnTo>
                  <a:pt x="904938" y="1928621"/>
                </a:lnTo>
                <a:lnTo>
                  <a:pt x="992973" y="1940946"/>
                </a:lnTo>
                <a:lnTo>
                  <a:pt x="1040878" y="1936355"/>
                </a:lnTo>
                <a:lnTo>
                  <a:pt x="1086067" y="1924331"/>
                </a:lnTo>
                <a:lnTo>
                  <a:pt x="1129082" y="1906483"/>
                </a:lnTo>
                <a:lnTo>
                  <a:pt x="1170467" y="1884423"/>
                </a:lnTo>
                <a:lnTo>
                  <a:pt x="1210766" y="1859763"/>
                </a:lnTo>
                <a:lnTo>
                  <a:pt x="1250521" y="1834113"/>
                </a:lnTo>
                <a:lnTo>
                  <a:pt x="1290276" y="1809084"/>
                </a:lnTo>
                <a:lnTo>
                  <a:pt x="1330575" y="1786289"/>
                </a:lnTo>
                <a:lnTo>
                  <a:pt x="1371960" y="1767337"/>
                </a:lnTo>
                <a:lnTo>
                  <a:pt x="1419997" y="1750892"/>
                </a:lnTo>
                <a:lnTo>
                  <a:pt x="1469823" y="1737266"/>
                </a:lnTo>
                <a:lnTo>
                  <a:pt x="1570592" y="1712832"/>
                </a:lnTo>
                <a:lnTo>
                  <a:pt x="1619412" y="1699206"/>
                </a:lnTo>
                <a:lnTo>
                  <a:pt x="1665772" y="1682761"/>
                </a:lnTo>
                <a:lnTo>
                  <a:pt x="1708610" y="1662086"/>
                </a:lnTo>
                <a:lnTo>
                  <a:pt x="1746864" y="1635774"/>
                </a:lnTo>
                <a:lnTo>
                  <a:pt x="1779473" y="1602413"/>
                </a:lnTo>
                <a:lnTo>
                  <a:pt x="1801558" y="1568671"/>
                </a:lnTo>
                <a:lnTo>
                  <a:pt x="1819979" y="1529277"/>
                </a:lnTo>
                <a:lnTo>
                  <a:pt x="1835226" y="1485289"/>
                </a:lnTo>
                <a:lnTo>
                  <a:pt x="1847790" y="1437765"/>
                </a:lnTo>
                <a:lnTo>
                  <a:pt x="1858159" y="1387763"/>
                </a:lnTo>
                <a:lnTo>
                  <a:pt x="1866823" y="1336340"/>
                </a:lnTo>
                <a:lnTo>
                  <a:pt x="1874274" y="1284555"/>
                </a:lnTo>
                <a:lnTo>
                  <a:pt x="1887490" y="1184130"/>
                </a:lnTo>
                <a:lnTo>
                  <a:pt x="1894236" y="1137607"/>
                </a:lnTo>
                <a:lnTo>
                  <a:pt x="1901727" y="1094953"/>
                </a:lnTo>
                <a:lnTo>
                  <a:pt x="1913162" y="1040875"/>
                </a:lnTo>
                <a:lnTo>
                  <a:pt x="1936031" y="940151"/>
                </a:lnTo>
                <a:lnTo>
                  <a:pt x="1945874" y="892763"/>
                </a:lnTo>
                <a:lnTo>
                  <a:pt x="1953595" y="846861"/>
                </a:lnTo>
                <a:lnTo>
                  <a:pt x="1958397" y="802074"/>
                </a:lnTo>
                <a:lnTo>
                  <a:pt x="1959485" y="758030"/>
                </a:lnTo>
                <a:lnTo>
                  <a:pt x="1956062" y="714358"/>
                </a:lnTo>
                <a:lnTo>
                  <a:pt x="1948973" y="666164"/>
                </a:lnTo>
                <a:lnTo>
                  <a:pt x="1940102" y="620597"/>
                </a:lnTo>
                <a:lnTo>
                  <a:pt x="1927667" y="576657"/>
                </a:lnTo>
                <a:lnTo>
                  <a:pt x="1909885" y="533345"/>
                </a:lnTo>
                <a:lnTo>
                  <a:pt x="1884975" y="489664"/>
                </a:lnTo>
                <a:lnTo>
                  <a:pt x="1851154" y="444613"/>
                </a:lnTo>
                <a:lnTo>
                  <a:pt x="1806641" y="397196"/>
                </a:lnTo>
                <a:lnTo>
                  <a:pt x="1750134" y="343189"/>
                </a:lnTo>
                <a:lnTo>
                  <a:pt x="1717705" y="313227"/>
                </a:lnTo>
                <a:lnTo>
                  <a:pt x="1682816" y="282044"/>
                </a:lnTo>
                <a:lnTo>
                  <a:pt x="1645709" y="250205"/>
                </a:lnTo>
                <a:lnTo>
                  <a:pt x="1606626" y="218273"/>
                </a:lnTo>
                <a:lnTo>
                  <a:pt x="1565812" y="186812"/>
                </a:lnTo>
                <a:lnTo>
                  <a:pt x="1523507" y="156388"/>
                </a:lnTo>
                <a:lnTo>
                  <a:pt x="1479954" y="127563"/>
                </a:lnTo>
                <a:lnTo>
                  <a:pt x="1435397" y="100901"/>
                </a:lnTo>
                <a:lnTo>
                  <a:pt x="1390078" y="76968"/>
                </a:lnTo>
                <a:lnTo>
                  <a:pt x="1344238" y="56326"/>
                </a:lnTo>
                <a:lnTo>
                  <a:pt x="1298122" y="39540"/>
                </a:lnTo>
                <a:lnTo>
                  <a:pt x="1251971" y="27174"/>
                </a:lnTo>
                <a:lnTo>
                  <a:pt x="1207717" y="18544"/>
                </a:lnTo>
                <a:lnTo>
                  <a:pt x="1161225" y="11361"/>
                </a:lnTo>
                <a:lnTo>
                  <a:pt x="1112854" y="5776"/>
                </a:lnTo>
                <a:lnTo>
                  <a:pt x="1062962" y="1939"/>
                </a:lnTo>
                <a:lnTo>
                  <a:pt x="1011906" y="0"/>
                </a:lnTo>
                <a:close/>
              </a:path>
            </a:pathLst>
          </a:custGeom>
          <a:solidFill>
            <a:srgbClr val="9CE0FA"/>
          </a:solidFill>
        </p:spPr>
        <p:txBody>
          <a:bodyPr wrap="square" lIns="0" tIns="0" rIns="0" bIns="0" rtlCol="0"/>
          <a:lstStyle/>
          <a:p>
            <a:endParaRPr/>
          </a:p>
        </p:txBody>
      </p:sp>
      <p:sp>
        <p:nvSpPr>
          <p:cNvPr id="8" name="object 8"/>
          <p:cNvSpPr/>
          <p:nvPr/>
        </p:nvSpPr>
        <p:spPr>
          <a:xfrm>
            <a:off x="8118268" y="2759894"/>
            <a:ext cx="127000" cy="3175"/>
          </a:xfrm>
          <a:custGeom>
            <a:avLst/>
            <a:gdLst/>
            <a:ahLst/>
            <a:cxnLst/>
            <a:rect l="l" t="t" r="r" b="b"/>
            <a:pathLst>
              <a:path w="127000" h="3175">
                <a:moveTo>
                  <a:pt x="-6350" y="1587"/>
                </a:moveTo>
                <a:lnTo>
                  <a:pt x="133350" y="1587"/>
                </a:lnTo>
              </a:path>
            </a:pathLst>
          </a:custGeom>
          <a:ln w="15875">
            <a:solidFill>
              <a:srgbClr val="000000"/>
            </a:solidFill>
          </a:ln>
        </p:spPr>
        <p:txBody>
          <a:bodyPr wrap="square" lIns="0" tIns="0" rIns="0" bIns="0" rtlCol="0"/>
          <a:lstStyle/>
          <a:p>
            <a:endParaRPr/>
          </a:p>
        </p:txBody>
      </p:sp>
      <p:sp>
        <p:nvSpPr>
          <p:cNvPr id="9" name="object 9"/>
          <p:cNvSpPr/>
          <p:nvPr/>
        </p:nvSpPr>
        <p:spPr>
          <a:xfrm>
            <a:off x="8694530" y="2085206"/>
            <a:ext cx="659130" cy="279400"/>
          </a:xfrm>
          <a:custGeom>
            <a:avLst/>
            <a:gdLst/>
            <a:ahLst/>
            <a:cxnLst/>
            <a:rect l="l" t="t" r="r" b="b"/>
            <a:pathLst>
              <a:path w="659129" h="279400">
                <a:moveTo>
                  <a:pt x="0" y="0"/>
                </a:moveTo>
                <a:lnTo>
                  <a:pt x="658812" y="279400"/>
                </a:lnTo>
              </a:path>
            </a:pathLst>
          </a:custGeom>
          <a:ln w="12700">
            <a:solidFill>
              <a:srgbClr val="000000"/>
            </a:solidFill>
          </a:ln>
        </p:spPr>
        <p:txBody>
          <a:bodyPr wrap="square" lIns="0" tIns="0" rIns="0" bIns="0" rtlCol="0"/>
          <a:lstStyle/>
          <a:p>
            <a:endParaRPr/>
          </a:p>
        </p:txBody>
      </p:sp>
      <p:sp>
        <p:nvSpPr>
          <p:cNvPr id="10" name="object 10"/>
          <p:cNvSpPr/>
          <p:nvPr/>
        </p:nvSpPr>
        <p:spPr>
          <a:xfrm>
            <a:off x="9540668" y="2421756"/>
            <a:ext cx="196850" cy="669925"/>
          </a:xfrm>
          <a:custGeom>
            <a:avLst/>
            <a:gdLst/>
            <a:ahLst/>
            <a:cxnLst/>
            <a:rect l="l" t="t" r="r" b="b"/>
            <a:pathLst>
              <a:path w="196850" h="669925">
                <a:moveTo>
                  <a:pt x="0" y="0"/>
                </a:moveTo>
                <a:lnTo>
                  <a:pt x="196850" y="669925"/>
                </a:lnTo>
              </a:path>
            </a:pathLst>
          </a:custGeom>
          <a:ln w="12700">
            <a:solidFill>
              <a:srgbClr val="000000"/>
            </a:solidFill>
          </a:ln>
        </p:spPr>
        <p:txBody>
          <a:bodyPr wrap="square" lIns="0" tIns="0" rIns="0" bIns="0" rtlCol="0"/>
          <a:lstStyle/>
          <a:p>
            <a:endParaRPr/>
          </a:p>
        </p:txBody>
      </p:sp>
      <p:sp>
        <p:nvSpPr>
          <p:cNvPr id="11" name="object 11"/>
          <p:cNvSpPr/>
          <p:nvPr/>
        </p:nvSpPr>
        <p:spPr>
          <a:xfrm>
            <a:off x="8443705" y="2197919"/>
            <a:ext cx="1905" cy="582930"/>
          </a:xfrm>
          <a:custGeom>
            <a:avLst/>
            <a:gdLst/>
            <a:ahLst/>
            <a:cxnLst/>
            <a:rect l="l" t="t" r="r" b="b"/>
            <a:pathLst>
              <a:path w="1904" h="582930">
                <a:moveTo>
                  <a:pt x="0" y="0"/>
                </a:moveTo>
                <a:lnTo>
                  <a:pt x="1587" y="582613"/>
                </a:lnTo>
              </a:path>
            </a:pathLst>
          </a:custGeom>
          <a:ln w="12700">
            <a:solidFill>
              <a:srgbClr val="000000"/>
            </a:solidFill>
          </a:ln>
        </p:spPr>
        <p:txBody>
          <a:bodyPr wrap="square" lIns="0" tIns="0" rIns="0" bIns="0" rtlCol="0"/>
          <a:lstStyle/>
          <a:p>
            <a:endParaRPr/>
          </a:p>
        </p:txBody>
      </p:sp>
      <p:sp>
        <p:nvSpPr>
          <p:cNvPr id="12" name="object 12"/>
          <p:cNvSpPr/>
          <p:nvPr/>
        </p:nvSpPr>
        <p:spPr>
          <a:xfrm>
            <a:off x="8678655" y="2851969"/>
            <a:ext cx="971550" cy="401955"/>
          </a:xfrm>
          <a:custGeom>
            <a:avLst/>
            <a:gdLst/>
            <a:ahLst/>
            <a:cxnLst/>
            <a:rect l="l" t="t" r="r" b="b"/>
            <a:pathLst>
              <a:path w="971550" h="401954">
                <a:moveTo>
                  <a:pt x="0" y="0"/>
                </a:moveTo>
                <a:lnTo>
                  <a:pt x="971550" y="401638"/>
                </a:lnTo>
              </a:path>
            </a:pathLst>
          </a:custGeom>
          <a:ln w="12700">
            <a:solidFill>
              <a:srgbClr val="000000"/>
            </a:solidFill>
          </a:ln>
        </p:spPr>
        <p:txBody>
          <a:bodyPr wrap="square" lIns="0" tIns="0" rIns="0" bIns="0" rtlCol="0"/>
          <a:lstStyle/>
          <a:p>
            <a:endParaRPr/>
          </a:p>
        </p:txBody>
      </p:sp>
      <p:sp>
        <p:nvSpPr>
          <p:cNvPr id="13" name="object 13"/>
          <p:cNvSpPr/>
          <p:nvPr/>
        </p:nvSpPr>
        <p:spPr>
          <a:xfrm>
            <a:off x="9951830" y="3382193"/>
            <a:ext cx="476250" cy="687705"/>
          </a:xfrm>
          <a:custGeom>
            <a:avLst/>
            <a:gdLst/>
            <a:ahLst/>
            <a:cxnLst/>
            <a:rect l="l" t="t" r="r" b="b"/>
            <a:pathLst>
              <a:path w="476250" h="687704">
                <a:moveTo>
                  <a:pt x="476250" y="687388"/>
                </a:moveTo>
                <a:lnTo>
                  <a:pt x="0" y="0"/>
                </a:lnTo>
              </a:path>
            </a:pathLst>
          </a:custGeom>
          <a:ln w="12700">
            <a:solidFill>
              <a:srgbClr val="000000"/>
            </a:solidFill>
          </a:ln>
        </p:spPr>
        <p:txBody>
          <a:bodyPr wrap="square" lIns="0" tIns="0" rIns="0" bIns="0" rtlCol="0"/>
          <a:lstStyle/>
          <a:p>
            <a:endParaRPr/>
          </a:p>
        </p:txBody>
      </p:sp>
      <p:sp>
        <p:nvSpPr>
          <p:cNvPr id="14" name="object 14"/>
          <p:cNvSpPr/>
          <p:nvPr/>
        </p:nvSpPr>
        <p:spPr>
          <a:xfrm>
            <a:off x="8702468" y="2390006"/>
            <a:ext cx="758825" cy="517525"/>
          </a:xfrm>
          <a:custGeom>
            <a:avLst/>
            <a:gdLst/>
            <a:ahLst/>
            <a:cxnLst/>
            <a:rect l="l" t="t" r="r" b="b"/>
            <a:pathLst>
              <a:path w="758825" h="517525">
                <a:moveTo>
                  <a:pt x="758825" y="0"/>
                </a:moveTo>
                <a:lnTo>
                  <a:pt x="0" y="517525"/>
                </a:lnTo>
              </a:path>
            </a:pathLst>
          </a:custGeom>
          <a:ln w="12700">
            <a:solidFill>
              <a:srgbClr val="000000"/>
            </a:solidFill>
          </a:ln>
        </p:spPr>
        <p:txBody>
          <a:bodyPr wrap="square" lIns="0" tIns="0" rIns="0" bIns="0" rtlCol="0"/>
          <a:lstStyle/>
          <a:p>
            <a:endParaRPr/>
          </a:p>
        </p:txBody>
      </p:sp>
      <p:sp>
        <p:nvSpPr>
          <p:cNvPr id="15" name="object 15"/>
          <p:cNvSpPr/>
          <p:nvPr/>
        </p:nvSpPr>
        <p:spPr>
          <a:xfrm>
            <a:off x="8711993" y="1829619"/>
            <a:ext cx="476250" cy="342900"/>
          </a:xfrm>
          <a:custGeom>
            <a:avLst/>
            <a:gdLst/>
            <a:ahLst/>
            <a:cxnLst/>
            <a:rect l="l" t="t" r="r" b="b"/>
            <a:pathLst>
              <a:path w="476250" h="342900">
                <a:moveTo>
                  <a:pt x="476250" y="0"/>
                </a:moveTo>
                <a:lnTo>
                  <a:pt x="0" y="342900"/>
                </a:lnTo>
              </a:path>
            </a:pathLst>
          </a:custGeom>
          <a:ln w="12700">
            <a:solidFill>
              <a:srgbClr val="000000"/>
            </a:solidFill>
          </a:ln>
        </p:spPr>
        <p:txBody>
          <a:bodyPr wrap="square" lIns="0" tIns="0" rIns="0" bIns="0" rtlCol="0"/>
          <a:lstStyle/>
          <a:p>
            <a:endParaRPr/>
          </a:p>
        </p:txBody>
      </p:sp>
      <p:sp>
        <p:nvSpPr>
          <p:cNvPr id="16" name="object 16"/>
          <p:cNvSpPr/>
          <p:nvPr/>
        </p:nvSpPr>
        <p:spPr>
          <a:xfrm>
            <a:off x="9429543" y="2005831"/>
            <a:ext cx="273050" cy="236854"/>
          </a:xfrm>
          <a:custGeom>
            <a:avLst/>
            <a:gdLst/>
            <a:ahLst/>
            <a:cxnLst/>
            <a:rect l="l" t="t" r="r" b="b"/>
            <a:pathLst>
              <a:path w="273050" h="236855">
                <a:moveTo>
                  <a:pt x="273050" y="0"/>
                </a:moveTo>
                <a:lnTo>
                  <a:pt x="0" y="236537"/>
                </a:lnTo>
              </a:path>
            </a:pathLst>
          </a:custGeom>
          <a:ln w="12700">
            <a:solidFill>
              <a:srgbClr val="000000"/>
            </a:solidFill>
          </a:ln>
        </p:spPr>
        <p:txBody>
          <a:bodyPr wrap="square" lIns="0" tIns="0" rIns="0" bIns="0" rtlCol="0"/>
          <a:lstStyle/>
          <a:p>
            <a:endParaRPr/>
          </a:p>
        </p:txBody>
      </p:sp>
      <p:sp>
        <p:nvSpPr>
          <p:cNvPr id="17" name="object 17"/>
          <p:cNvSpPr/>
          <p:nvPr/>
        </p:nvSpPr>
        <p:spPr>
          <a:xfrm>
            <a:off x="9846233" y="4379617"/>
            <a:ext cx="645160" cy="976630"/>
          </a:xfrm>
          <a:custGeom>
            <a:avLst/>
            <a:gdLst/>
            <a:ahLst/>
            <a:cxnLst/>
            <a:rect l="l" t="t" r="r" b="b"/>
            <a:pathLst>
              <a:path w="645159" h="976629">
                <a:moveTo>
                  <a:pt x="644816" y="0"/>
                </a:moveTo>
                <a:lnTo>
                  <a:pt x="0" y="976332"/>
                </a:lnTo>
              </a:path>
            </a:pathLst>
          </a:custGeom>
          <a:ln w="12700">
            <a:solidFill>
              <a:srgbClr val="000000"/>
            </a:solidFill>
          </a:ln>
        </p:spPr>
        <p:txBody>
          <a:bodyPr wrap="square" lIns="0" tIns="0" rIns="0" bIns="0" rtlCol="0"/>
          <a:lstStyle/>
          <a:p>
            <a:endParaRPr/>
          </a:p>
        </p:txBody>
      </p:sp>
      <p:sp>
        <p:nvSpPr>
          <p:cNvPr id="18" name="object 18"/>
          <p:cNvSpPr/>
          <p:nvPr/>
        </p:nvSpPr>
        <p:spPr>
          <a:xfrm>
            <a:off x="8460992" y="2930412"/>
            <a:ext cx="1010285" cy="573405"/>
          </a:xfrm>
          <a:custGeom>
            <a:avLst/>
            <a:gdLst/>
            <a:ahLst/>
            <a:cxnLst/>
            <a:rect l="l" t="t" r="r" b="b"/>
            <a:pathLst>
              <a:path w="1010284" h="573404">
                <a:moveTo>
                  <a:pt x="69433" y="0"/>
                </a:moveTo>
                <a:lnTo>
                  <a:pt x="0" y="156761"/>
                </a:lnTo>
                <a:lnTo>
                  <a:pt x="940565" y="573364"/>
                </a:lnTo>
                <a:lnTo>
                  <a:pt x="1010000" y="416603"/>
                </a:lnTo>
                <a:lnTo>
                  <a:pt x="69433" y="0"/>
                </a:lnTo>
                <a:close/>
              </a:path>
            </a:pathLst>
          </a:custGeom>
          <a:solidFill>
            <a:srgbClr val="3333CC"/>
          </a:solidFill>
        </p:spPr>
        <p:txBody>
          <a:bodyPr wrap="square" lIns="0" tIns="0" rIns="0" bIns="0" rtlCol="0"/>
          <a:lstStyle/>
          <a:p>
            <a:endParaRPr/>
          </a:p>
        </p:txBody>
      </p:sp>
      <p:sp>
        <p:nvSpPr>
          <p:cNvPr id="19" name="object 19"/>
          <p:cNvSpPr/>
          <p:nvPr/>
        </p:nvSpPr>
        <p:spPr>
          <a:xfrm>
            <a:off x="8458089" y="2929126"/>
            <a:ext cx="844550" cy="500380"/>
          </a:xfrm>
          <a:custGeom>
            <a:avLst/>
            <a:gdLst/>
            <a:ahLst/>
            <a:cxnLst/>
            <a:rect l="l" t="t" r="r" b="b"/>
            <a:pathLst>
              <a:path w="844550" h="500379">
                <a:moveTo>
                  <a:pt x="69433" y="0"/>
                </a:moveTo>
                <a:lnTo>
                  <a:pt x="0" y="156761"/>
                </a:lnTo>
                <a:lnTo>
                  <a:pt x="775096" y="500072"/>
                </a:lnTo>
                <a:lnTo>
                  <a:pt x="844530" y="343311"/>
                </a:lnTo>
                <a:lnTo>
                  <a:pt x="69433" y="0"/>
                </a:lnTo>
                <a:close/>
              </a:path>
            </a:pathLst>
          </a:custGeom>
          <a:solidFill>
            <a:srgbClr val="FF0000"/>
          </a:solidFill>
        </p:spPr>
        <p:txBody>
          <a:bodyPr wrap="square" lIns="0" tIns="0" rIns="0" bIns="0" rtlCol="0"/>
          <a:lstStyle/>
          <a:p>
            <a:endParaRPr/>
          </a:p>
        </p:txBody>
      </p:sp>
      <p:sp>
        <p:nvSpPr>
          <p:cNvPr id="20" name="object 20"/>
          <p:cNvSpPr/>
          <p:nvPr/>
        </p:nvSpPr>
        <p:spPr>
          <a:xfrm>
            <a:off x="9453152" y="3441281"/>
            <a:ext cx="220865" cy="99964"/>
          </a:xfrm>
          <a:prstGeom prst="rect">
            <a:avLst/>
          </a:prstGeom>
          <a:blipFill>
            <a:blip r:embed="rId2" cstate="print"/>
            <a:stretch>
              <a:fillRect/>
            </a:stretch>
          </a:blipFill>
        </p:spPr>
        <p:txBody>
          <a:bodyPr wrap="square" lIns="0" tIns="0" rIns="0" bIns="0" rtlCol="0"/>
          <a:lstStyle/>
          <a:p>
            <a:endParaRPr/>
          </a:p>
        </p:txBody>
      </p:sp>
      <p:sp>
        <p:nvSpPr>
          <p:cNvPr id="21" name="object 21"/>
          <p:cNvSpPr txBox="1"/>
          <p:nvPr/>
        </p:nvSpPr>
        <p:spPr>
          <a:xfrm>
            <a:off x="9894774" y="2289555"/>
            <a:ext cx="2308225" cy="751205"/>
          </a:xfrm>
          <a:prstGeom prst="rect">
            <a:avLst/>
          </a:prstGeom>
        </p:spPr>
        <p:txBody>
          <a:bodyPr vert="horz" wrap="square" lIns="0" tIns="12700" rIns="0" bIns="0" rtlCol="0">
            <a:spAutoFit/>
          </a:bodyPr>
          <a:lstStyle/>
          <a:p>
            <a:pPr marL="12700">
              <a:lnSpc>
                <a:spcPts val="1910"/>
              </a:lnSpc>
              <a:spcBef>
                <a:spcPts val="100"/>
              </a:spcBef>
            </a:pPr>
            <a:r>
              <a:rPr sz="1600" i="1" spc="-5">
                <a:solidFill>
                  <a:srgbClr val="CC0000"/>
                </a:solidFill>
                <a:latin typeface="Arial"/>
                <a:cs typeface="Arial"/>
              </a:rPr>
              <a:t>fragmentation:</a:t>
            </a:r>
            <a:endParaRPr sz="1600">
              <a:latin typeface="Arial"/>
              <a:cs typeface="Arial"/>
            </a:endParaRPr>
          </a:p>
          <a:p>
            <a:pPr marL="12700">
              <a:lnSpc>
                <a:spcPts val="1895"/>
              </a:lnSpc>
            </a:pPr>
            <a:r>
              <a:rPr sz="1600" b="1" i="1">
                <a:solidFill>
                  <a:srgbClr val="000099"/>
                </a:solidFill>
                <a:latin typeface="Arial"/>
                <a:cs typeface="Arial"/>
              </a:rPr>
              <a:t>in: </a:t>
            </a:r>
            <a:r>
              <a:rPr sz="1600" spc="-5">
                <a:latin typeface="Arial"/>
                <a:cs typeface="Arial"/>
              </a:rPr>
              <a:t>one large</a:t>
            </a:r>
            <a:r>
              <a:rPr sz="1600" spc="-20">
                <a:latin typeface="Arial"/>
                <a:cs typeface="Arial"/>
              </a:rPr>
              <a:t> </a:t>
            </a:r>
            <a:r>
              <a:rPr sz="1600" spc="-5">
                <a:latin typeface="Arial"/>
                <a:cs typeface="Arial"/>
              </a:rPr>
              <a:t>datagram</a:t>
            </a:r>
            <a:endParaRPr sz="1600">
              <a:latin typeface="Arial"/>
              <a:cs typeface="Arial"/>
            </a:endParaRPr>
          </a:p>
          <a:p>
            <a:pPr marL="12700">
              <a:lnSpc>
                <a:spcPts val="1910"/>
              </a:lnSpc>
            </a:pPr>
            <a:r>
              <a:rPr sz="1600" b="1" i="1" spc="-5">
                <a:solidFill>
                  <a:srgbClr val="000099"/>
                </a:solidFill>
                <a:latin typeface="Arial"/>
                <a:cs typeface="Arial"/>
              </a:rPr>
              <a:t>out: </a:t>
            </a:r>
            <a:r>
              <a:rPr sz="1600">
                <a:latin typeface="Arial"/>
                <a:cs typeface="Arial"/>
              </a:rPr>
              <a:t>3 </a:t>
            </a:r>
            <a:r>
              <a:rPr sz="1600" spc="-5">
                <a:latin typeface="Arial"/>
                <a:cs typeface="Arial"/>
              </a:rPr>
              <a:t>smaller</a:t>
            </a:r>
            <a:r>
              <a:rPr sz="1600" spc="-30">
                <a:latin typeface="Arial"/>
                <a:cs typeface="Arial"/>
              </a:rPr>
              <a:t> </a:t>
            </a:r>
            <a:r>
              <a:rPr sz="1600" spc="-5">
                <a:latin typeface="Arial"/>
                <a:cs typeface="Arial"/>
              </a:rPr>
              <a:t>datagrams</a:t>
            </a:r>
            <a:endParaRPr sz="1600">
              <a:latin typeface="Arial"/>
              <a:cs typeface="Arial"/>
            </a:endParaRPr>
          </a:p>
        </p:txBody>
      </p:sp>
      <p:sp>
        <p:nvSpPr>
          <p:cNvPr id="22" name="object 22"/>
          <p:cNvSpPr/>
          <p:nvPr/>
        </p:nvSpPr>
        <p:spPr>
          <a:xfrm>
            <a:off x="8932655" y="5353869"/>
            <a:ext cx="287655" cy="3175"/>
          </a:xfrm>
          <a:custGeom>
            <a:avLst/>
            <a:gdLst/>
            <a:ahLst/>
            <a:cxnLst/>
            <a:rect l="l" t="t" r="r" b="b"/>
            <a:pathLst>
              <a:path w="287654" h="3175">
                <a:moveTo>
                  <a:pt x="0" y="0"/>
                </a:moveTo>
                <a:lnTo>
                  <a:pt x="287337" y="3175"/>
                </a:lnTo>
              </a:path>
            </a:pathLst>
          </a:custGeom>
          <a:ln w="12700">
            <a:solidFill>
              <a:srgbClr val="000000"/>
            </a:solidFill>
          </a:ln>
        </p:spPr>
        <p:txBody>
          <a:bodyPr wrap="square" lIns="0" tIns="0" rIns="0" bIns="0" rtlCol="0"/>
          <a:lstStyle/>
          <a:p>
            <a:endParaRPr/>
          </a:p>
        </p:txBody>
      </p:sp>
      <p:sp>
        <p:nvSpPr>
          <p:cNvPr id="23" name="object 23"/>
          <p:cNvSpPr/>
          <p:nvPr/>
        </p:nvSpPr>
        <p:spPr>
          <a:xfrm>
            <a:off x="9108209" y="4526636"/>
            <a:ext cx="180975" cy="173355"/>
          </a:xfrm>
          <a:custGeom>
            <a:avLst/>
            <a:gdLst/>
            <a:ahLst/>
            <a:cxnLst/>
            <a:rect l="l" t="t" r="r" b="b"/>
            <a:pathLst>
              <a:path w="180975" h="173354">
                <a:moveTo>
                  <a:pt x="0" y="173216"/>
                </a:moveTo>
                <a:lnTo>
                  <a:pt x="180968" y="173216"/>
                </a:lnTo>
                <a:lnTo>
                  <a:pt x="180968" y="0"/>
                </a:lnTo>
                <a:lnTo>
                  <a:pt x="0" y="0"/>
                </a:lnTo>
                <a:lnTo>
                  <a:pt x="0" y="173216"/>
                </a:lnTo>
                <a:close/>
              </a:path>
            </a:pathLst>
          </a:custGeom>
          <a:solidFill>
            <a:srgbClr val="3333CC"/>
          </a:solidFill>
        </p:spPr>
        <p:txBody>
          <a:bodyPr wrap="square" lIns="0" tIns="0" rIns="0" bIns="0" rtlCol="0"/>
          <a:lstStyle/>
          <a:p>
            <a:endParaRPr/>
          </a:p>
        </p:txBody>
      </p:sp>
      <p:sp>
        <p:nvSpPr>
          <p:cNvPr id="24" name="object 24"/>
          <p:cNvSpPr/>
          <p:nvPr/>
        </p:nvSpPr>
        <p:spPr>
          <a:xfrm>
            <a:off x="9289178" y="4528039"/>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5" name="object 25"/>
          <p:cNvSpPr/>
          <p:nvPr/>
        </p:nvSpPr>
        <p:spPr>
          <a:xfrm>
            <a:off x="9111384" y="4720310"/>
            <a:ext cx="180975" cy="173355"/>
          </a:xfrm>
          <a:custGeom>
            <a:avLst/>
            <a:gdLst/>
            <a:ahLst/>
            <a:cxnLst/>
            <a:rect l="l" t="t" r="r" b="b"/>
            <a:pathLst>
              <a:path w="180975" h="173354">
                <a:moveTo>
                  <a:pt x="0" y="173217"/>
                </a:moveTo>
                <a:lnTo>
                  <a:pt x="180969" y="173217"/>
                </a:lnTo>
                <a:lnTo>
                  <a:pt x="180969" y="0"/>
                </a:lnTo>
                <a:lnTo>
                  <a:pt x="0" y="0"/>
                </a:lnTo>
                <a:lnTo>
                  <a:pt x="0" y="173217"/>
                </a:lnTo>
                <a:close/>
              </a:path>
            </a:pathLst>
          </a:custGeom>
          <a:solidFill>
            <a:srgbClr val="3333CC"/>
          </a:solidFill>
        </p:spPr>
        <p:txBody>
          <a:bodyPr wrap="square" lIns="0" tIns="0" rIns="0" bIns="0" rtlCol="0"/>
          <a:lstStyle/>
          <a:p>
            <a:endParaRPr/>
          </a:p>
        </p:txBody>
      </p:sp>
      <p:sp>
        <p:nvSpPr>
          <p:cNvPr id="26" name="object 26"/>
          <p:cNvSpPr/>
          <p:nvPr/>
        </p:nvSpPr>
        <p:spPr>
          <a:xfrm>
            <a:off x="9292353" y="4721714"/>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7" name="object 27"/>
          <p:cNvSpPr/>
          <p:nvPr/>
        </p:nvSpPr>
        <p:spPr>
          <a:xfrm>
            <a:off x="9114559" y="4913986"/>
            <a:ext cx="180975" cy="173355"/>
          </a:xfrm>
          <a:custGeom>
            <a:avLst/>
            <a:gdLst/>
            <a:ahLst/>
            <a:cxnLst/>
            <a:rect l="l" t="t" r="r" b="b"/>
            <a:pathLst>
              <a:path w="180975" h="173354">
                <a:moveTo>
                  <a:pt x="0" y="173216"/>
                </a:moveTo>
                <a:lnTo>
                  <a:pt x="180968" y="173216"/>
                </a:lnTo>
                <a:lnTo>
                  <a:pt x="180968" y="0"/>
                </a:lnTo>
                <a:lnTo>
                  <a:pt x="0" y="0"/>
                </a:lnTo>
                <a:lnTo>
                  <a:pt x="0" y="173216"/>
                </a:lnTo>
                <a:close/>
              </a:path>
            </a:pathLst>
          </a:custGeom>
          <a:solidFill>
            <a:srgbClr val="3333CC"/>
          </a:solidFill>
        </p:spPr>
        <p:txBody>
          <a:bodyPr wrap="square" lIns="0" tIns="0" rIns="0" bIns="0" rtlCol="0"/>
          <a:lstStyle/>
          <a:p>
            <a:endParaRPr/>
          </a:p>
        </p:txBody>
      </p:sp>
      <p:sp>
        <p:nvSpPr>
          <p:cNvPr id="28" name="object 28"/>
          <p:cNvSpPr/>
          <p:nvPr/>
        </p:nvSpPr>
        <p:spPr>
          <a:xfrm>
            <a:off x="9295528" y="4915389"/>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9" name="object 29"/>
          <p:cNvSpPr/>
          <p:nvPr/>
        </p:nvSpPr>
        <p:spPr>
          <a:xfrm>
            <a:off x="8858971" y="4582878"/>
            <a:ext cx="229984" cy="76192"/>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8849446" y="4757503"/>
            <a:ext cx="229984" cy="76192"/>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8852620" y="4963878"/>
            <a:ext cx="229984" cy="76192"/>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7984743" y="4363811"/>
            <a:ext cx="1031240" cy="175260"/>
          </a:xfrm>
          <a:custGeom>
            <a:avLst/>
            <a:gdLst/>
            <a:ahLst/>
            <a:cxnLst/>
            <a:rect l="l" t="t" r="r" b="b"/>
            <a:pathLst>
              <a:path w="1031240" h="175260">
                <a:moveTo>
                  <a:pt x="1030286" y="0"/>
                </a:moveTo>
                <a:lnTo>
                  <a:pt x="0" y="2090"/>
                </a:lnTo>
                <a:lnTo>
                  <a:pt x="351" y="175126"/>
                </a:lnTo>
                <a:lnTo>
                  <a:pt x="1030636" y="173037"/>
                </a:lnTo>
                <a:lnTo>
                  <a:pt x="1030286" y="0"/>
                </a:lnTo>
                <a:close/>
              </a:path>
            </a:pathLst>
          </a:custGeom>
          <a:solidFill>
            <a:srgbClr val="3333CC"/>
          </a:solidFill>
        </p:spPr>
        <p:txBody>
          <a:bodyPr wrap="square" lIns="0" tIns="0" rIns="0" bIns="0" rtlCol="0"/>
          <a:lstStyle/>
          <a:p>
            <a:endParaRPr/>
          </a:p>
        </p:txBody>
      </p:sp>
      <p:sp>
        <p:nvSpPr>
          <p:cNvPr id="33" name="object 33"/>
          <p:cNvSpPr/>
          <p:nvPr/>
        </p:nvSpPr>
        <p:spPr>
          <a:xfrm>
            <a:off x="8162811" y="4360613"/>
            <a:ext cx="849630" cy="175260"/>
          </a:xfrm>
          <a:custGeom>
            <a:avLst/>
            <a:gdLst/>
            <a:ahLst/>
            <a:cxnLst/>
            <a:rect l="l" t="t" r="r" b="b"/>
            <a:pathLst>
              <a:path w="849629" h="175260">
                <a:moveTo>
                  <a:pt x="849031" y="0"/>
                </a:moveTo>
                <a:lnTo>
                  <a:pt x="0" y="1723"/>
                </a:lnTo>
                <a:lnTo>
                  <a:pt x="351" y="174759"/>
                </a:lnTo>
                <a:lnTo>
                  <a:pt x="849383" y="173037"/>
                </a:lnTo>
                <a:lnTo>
                  <a:pt x="849031" y="0"/>
                </a:lnTo>
                <a:close/>
              </a:path>
            </a:pathLst>
          </a:custGeom>
          <a:solidFill>
            <a:srgbClr val="FF0000"/>
          </a:solidFill>
        </p:spPr>
        <p:txBody>
          <a:bodyPr wrap="square" lIns="0" tIns="0" rIns="0" bIns="0" rtlCol="0"/>
          <a:lstStyle/>
          <a:p>
            <a:endParaRPr/>
          </a:p>
        </p:txBody>
      </p:sp>
      <p:sp>
        <p:nvSpPr>
          <p:cNvPr id="34" name="object 34"/>
          <p:cNvSpPr/>
          <p:nvPr/>
        </p:nvSpPr>
        <p:spPr>
          <a:xfrm>
            <a:off x="7730259" y="4405078"/>
            <a:ext cx="229984" cy="76192"/>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7987458" y="4081779"/>
            <a:ext cx="1064260" cy="269240"/>
          </a:xfrm>
          <a:prstGeom prst="rect">
            <a:avLst/>
          </a:prstGeom>
        </p:spPr>
        <p:txBody>
          <a:bodyPr vert="horz" wrap="square" lIns="0" tIns="12700" rIns="0" bIns="0" rtlCol="0">
            <a:spAutoFit/>
          </a:bodyPr>
          <a:lstStyle/>
          <a:p>
            <a:pPr marL="12700">
              <a:lnSpc>
                <a:spcPct val="100000"/>
              </a:lnSpc>
              <a:spcBef>
                <a:spcPts val="100"/>
              </a:spcBef>
            </a:pPr>
            <a:r>
              <a:rPr sz="1600" i="1" spc="-5">
                <a:solidFill>
                  <a:srgbClr val="CC0000"/>
                </a:solidFill>
                <a:latin typeface="Arial"/>
                <a:cs typeface="Arial"/>
              </a:rPr>
              <a:t>reassembly</a:t>
            </a:r>
            <a:endParaRPr sz="1600">
              <a:latin typeface="Arial"/>
              <a:cs typeface="Arial"/>
            </a:endParaRPr>
          </a:p>
        </p:txBody>
      </p:sp>
      <p:sp>
        <p:nvSpPr>
          <p:cNvPr id="36" name="object 36"/>
          <p:cNvSpPr/>
          <p:nvPr/>
        </p:nvSpPr>
        <p:spPr>
          <a:xfrm>
            <a:off x="8037305" y="2390007"/>
            <a:ext cx="98425" cy="8255"/>
          </a:xfrm>
          <a:custGeom>
            <a:avLst/>
            <a:gdLst/>
            <a:ahLst/>
            <a:cxnLst/>
            <a:rect l="l" t="t" r="r" b="b"/>
            <a:pathLst>
              <a:path w="98425" h="8255">
                <a:moveTo>
                  <a:pt x="-9525" y="3969"/>
                </a:moveTo>
                <a:lnTo>
                  <a:pt x="107950" y="3969"/>
                </a:lnTo>
              </a:path>
            </a:pathLst>
          </a:custGeom>
          <a:ln w="26988">
            <a:solidFill>
              <a:srgbClr val="000000"/>
            </a:solidFill>
          </a:ln>
        </p:spPr>
        <p:txBody>
          <a:bodyPr wrap="square" lIns="0" tIns="0" rIns="0" bIns="0" rtlCol="0"/>
          <a:lstStyle/>
          <a:p>
            <a:endParaRPr/>
          </a:p>
        </p:txBody>
      </p:sp>
      <p:sp>
        <p:nvSpPr>
          <p:cNvPr id="37" name="object 37"/>
          <p:cNvSpPr/>
          <p:nvPr/>
        </p:nvSpPr>
        <p:spPr>
          <a:xfrm>
            <a:off x="8037305" y="3196456"/>
            <a:ext cx="98425" cy="3175"/>
          </a:xfrm>
          <a:custGeom>
            <a:avLst/>
            <a:gdLst/>
            <a:ahLst/>
            <a:cxnLst/>
            <a:rect l="l" t="t" r="r" b="b"/>
            <a:pathLst>
              <a:path w="98425" h="3175">
                <a:moveTo>
                  <a:pt x="-9525" y="1587"/>
                </a:moveTo>
                <a:lnTo>
                  <a:pt x="107950" y="1587"/>
                </a:lnTo>
              </a:path>
            </a:pathLst>
          </a:custGeom>
          <a:ln w="22225">
            <a:solidFill>
              <a:srgbClr val="000000"/>
            </a:solidFill>
          </a:ln>
        </p:spPr>
        <p:txBody>
          <a:bodyPr wrap="square" lIns="0" tIns="0" rIns="0" bIns="0" rtlCol="0"/>
          <a:lstStyle/>
          <a:p>
            <a:endParaRPr/>
          </a:p>
        </p:txBody>
      </p:sp>
      <p:sp>
        <p:nvSpPr>
          <p:cNvPr id="38" name="object 38"/>
          <p:cNvSpPr/>
          <p:nvPr/>
        </p:nvSpPr>
        <p:spPr>
          <a:xfrm>
            <a:off x="8127794" y="2385244"/>
            <a:ext cx="0" cy="809625"/>
          </a:xfrm>
          <a:custGeom>
            <a:avLst/>
            <a:gdLst/>
            <a:ahLst/>
            <a:cxnLst/>
            <a:rect l="l" t="t" r="r" b="b"/>
            <a:pathLst>
              <a:path h="809625">
                <a:moveTo>
                  <a:pt x="0" y="0"/>
                </a:moveTo>
                <a:lnTo>
                  <a:pt x="1" y="809625"/>
                </a:lnTo>
              </a:path>
            </a:pathLst>
          </a:custGeom>
          <a:ln w="12700">
            <a:solidFill>
              <a:srgbClr val="000000"/>
            </a:solidFill>
          </a:ln>
        </p:spPr>
        <p:txBody>
          <a:bodyPr wrap="square" lIns="0" tIns="0" rIns="0" bIns="0" rtlCol="0"/>
          <a:lstStyle/>
          <a:p>
            <a:endParaRPr/>
          </a:p>
        </p:txBody>
      </p:sp>
      <p:sp>
        <p:nvSpPr>
          <p:cNvPr id="39" name="object 39"/>
          <p:cNvSpPr/>
          <p:nvPr/>
        </p:nvSpPr>
        <p:spPr>
          <a:xfrm>
            <a:off x="7297531" y="1883594"/>
            <a:ext cx="798512" cy="704850"/>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7637773" y="1951209"/>
            <a:ext cx="388268" cy="322764"/>
          </a:xfrm>
          <a:prstGeom prst="rect">
            <a:avLst/>
          </a:prstGeom>
          <a:blipFill>
            <a:blip r:embed="rId5" cstate="print"/>
            <a:stretch>
              <a:fillRect/>
            </a:stretch>
          </a:blipFill>
        </p:spPr>
        <p:txBody>
          <a:bodyPr wrap="square" lIns="0" tIns="0" rIns="0" bIns="0" rtlCol="0"/>
          <a:lstStyle/>
          <a:p>
            <a:endParaRPr/>
          </a:p>
        </p:txBody>
      </p:sp>
      <p:sp>
        <p:nvSpPr>
          <p:cNvPr id="41" name="object 41"/>
          <p:cNvSpPr txBox="1"/>
          <p:nvPr/>
        </p:nvSpPr>
        <p:spPr>
          <a:xfrm>
            <a:off x="7637623" y="2538476"/>
            <a:ext cx="422909" cy="381000"/>
          </a:xfrm>
          <a:prstGeom prst="rect">
            <a:avLst/>
          </a:prstGeom>
        </p:spPr>
        <p:txBody>
          <a:bodyPr vert="vert" wrap="square" lIns="0" tIns="0" rIns="0" bIns="0" rtlCol="0">
            <a:spAutoFit/>
          </a:bodyPr>
          <a:lstStyle/>
          <a:p>
            <a:pPr marL="12700">
              <a:lnSpc>
                <a:spcPts val="3195"/>
              </a:lnSpc>
            </a:pPr>
            <a:r>
              <a:rPr sz="2800">
                <a:latin typeface="Arial"/>
                <a:cs typeface="Arial"/>
              </a:rPr>
              <a:t>…</a:t>
            </a:r>
          </a:p>
        </p:txBody>
      </p:sp>
      <p:sp>
        <p:nvSpPr>
          <p:cNvPr id="42" name="object 42"/>
          <p:cNvSpPr/>
          <p:nvPr/>
        </p:nvSpPr>
        <p:spPr>
          <a:xfrm>
            <a:off x="7316581" y="2899594"/>
            <a:ext cx="798512" cy="70485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7656823" y="2967209"/>
            <a:ext cx="388268" cy="322764"/>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8852325" y="4983834"/>
            <a:ext cx="86995" cy="6985"/>
          </a:xfrm>
          <a:custGeom>
            <a:avLst/>
            <a:gdLst/>
            <a:ahLst/>
            <a:cxnLst/>
            <a:rect l="l" t="t" r="r" b="b"/>
            <a:pathLst>
              <a:path w="86995" h="6985">
                <a:moveTo>
                  <a:pt x="-9525" y="3196"/>
                </a:moveTo>
                <a:lnTo>
                  <a:pt x="96206" y="3196"/>
                </a:lnTo>
              </a:path>
            </a:pathLst>
          </a:custGeom>
          <a:ln w="25442">
            <a:solidFill>
              <a:srgbClr val="000000"/>
            </a:solidFill>
          </a:ln>
        </p:spPr>
        <p:txBody>
          <a:bodyPr wrap="square" lIns="0" tIns="0" rIns="0" bIns="0" rtlCol="0"/>
          <a:lstStyle/>
          <a:p>
            <a:endParaRPr/>
          </a:p>
        </p:txBody>
      </p:sp>
      <p:sp>
        <p:nvSpPr>
          <p:cNvPr id="45" name="object 45"/>
          <p:cNvSpPr/>
          <p:nvPr/>
        </p:nvSpPr>
        <p:spPr>
          <a:xfrm>
            <a:off x="8852325" y="5633308"/>
            <a:ext cx="86995" cy="3175"/>
          </a:xfrm>
          <a:custGeom>
            <a:avLst/>
            <a:gdLst/>
            <a:ahLst/>
            <a:cxnLst/>
            <a:rect l="l" t="t" r="r" b="b"/>
            <a:pathLst>
              <a:path w="86995" h="3175">
                <a:moveTo>
                  <a:pt x="-9525" y="1278"/>
                </a:moveTo>
                <a:lnTo>
                  <a:pt x="96206" y="1278"/>
                </a:lnTo>
              </a:path>
            </a:pathLst>
          </a:custGeom>
          <a:ln w="21607">
            <a:solidFill>
              <a:srgbClr val="000000"/>
            </a:solidFill>
          </a:ln>
        </p:spPr>
        <p:txBody>
          <a:bodyPr wrap="square" lIns="0" tIns="0" rIns="0" bIns="0" rtlCol="0"/>
          <a:lstStyle/>
          <a:p>
            <a:endParaRPr/>
          </a:p>
        </p:txBody>
      </p:sp>
      <p:sp>
        <p:nvSpPr>
          <p:cNvPr id="46" name="object 46"/>
          <p:cNvSpPr/>
          <p:nvPr/>
        </p:nvSpPr>
        <p:spPr>
          <a:xfrm>
            <a:off x="8932015" y="4978720"/>
            <a:ext cx="0" cy="650875"/>
          </a:xfrm>
          <a:custGeom>
            <a:avLst/>
            <a:gdLst/>
            <a:ahLst/>
            <a:cxnLst/>
            <a:rect l="l" t="t" r="r" b="b"/>
            <a:pathLst>
              <a:path h="650875">
                <a:moveTo>
                  <a:pt x="0" y="0"/>
                </a:moveTo>
                <a:lnTo>
                  <a:pt x="1" y="650754"/>
                </a:lnTo>
              </a:path>
            </a:pathLst>
          </a:custGeom>
          <a:ln w="12700">
            <a:solidFill>
              <a:srgbClr val="000000"/>
            </a:solidFill>
          </a:ln>
        </p:spPr>
        <p:txBody>
          <a:bodyPr wrap="square" lIns="0" tIns="0" rIns="0" bIns="0" rtlCol="0"/>
          <a:lstStyle/>
          <a:p>
            <a:endParaRPr/>
          </a:p>
        </p:txBody>
      </p:sp>
      <p:sp>
        <p:nvSpPr>
          <p:cNvPr id="47" name="object 47"/>
          <p:cNvSpPr/>
          <p:nvPr/>
        </p:nvSpPr>
        <p:spPr>
          <a:xfrm>
            <a:off x="8200818" y="4575993"/>
            <a:ext cx="703235" cy="567652"/>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8500464" y="4630446"/>
            <a:ext cx="341939" cy="259938"/>
          </a:xfrm>
          <a:prstGeom prst="rect">
            <a:avLst/>
          </a:prstGeom>
          <a:blipFill>
            <a:blip r:embed="rId7" cstate="print"/>
            <a:stretch>
              <a:fillRect/>
            </a:stretch>
          </a:blipFill>
        </p:spPr>
        <p:txBody>
          <a:bodyPr wrap="square" lIns="0" tIns="0" rIns="0" bIns="0" rtlCol="0"/>
          <a:lstStyle/>
          <a:p>
            <a:endParaRPr/>
          </a:p>
        </p:txBody>
      </p:sp>
      <p:sp>
        <p:nvSpPr>
          <p:cNvPr id="49" name="object 49"/>
          <p:cNvSpPr txBox="1"/>
          <p:nvPr/>
        </p:nvSpPr>
        <p:spPr>
          <a:xfrm>
            <a:off x="8443455" y="5120132"/>
            <a:ext cx="422909" cy="381000"/>
          </a:xfrm>
          <a:prstGeom prst="rect">
            <a:avLst/>
          </a:prstGeom>
        </p:spPr>
        <p:txBody>
          <a:bodyPr vert="vert" wrap="square" lIns="0" tIns="0" rIns="0" bIns="0" rtlCol="0">
            <a:spAutoFit/>
          </a:bodyPr>
          <a:lstStyle/>
          <a:p>
            <a:pPr marL="12700">
              <a:lnSpc>
                <a:spcPts val="3195"/>
              </a:lnSpc>
            </a:pPr>
            <a:r>
              <a:rPr sz="2800">
                <a:latin typeface="Arial"/>
                <a:cs typeface="Arial"/>
              </a:rPr>
              <a:t>…</a:t>
            </a:r>
          </a:p>
        </p:txBody>
      </p:sp>
      <p:sp>
        <p:nvSpPr>
          <p:cNvPr id="50" name="object 50"/>
          <p:cNvSpPr/>
          <p:nvPr/>
        </p:nvSpPr>
        <p:spPr>
          <a:xfrm>
            <a:off x="8217594" y="5394230"/>
            <a:ext cx="703235" cy="567652"/>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8517241" y="5448682"/>
            <a:ext cx="341939" cy="259938"/>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8222373" y="2073535"/>
            <a:ext cx="632955" cy="196769"/>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8222373" y="2073535"/>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54" name="object 54"/>
          <p:cNvSpPr/>
          <p:nvPr/>
        </p:nvSpPr>
        <p:spPr>
          <a:xfrm>
            <a:off x="8222702" y="1969367"/>
            <a:ext cx="632460" cy="194945"/>
          </a:xfrm>
          <a:custGeom>
            <a:avLst/>
            <a:gdLst/>
            <a:ahLst/>
            <a:cxnLst/>
            <a:rect l="l" t="t" r="r" b="b"/>
            <a:pathLst>
              <a:path w="632459" h="194944">
                <a:moveTo>
                  <a:pt x="316111" y="0"/>
                </a:moveTo>
                <a:lnTo>
                  <a:pt x="243630" y="2572"/>
                </a:lnTo>
                <a:lnTo>
                  <a:pt x="177094" y="9900"/>
                </a:lnTo>
                <a:lnTo>
                  <a:pt x="118400" y="21399"/>
                </a:lnTo>
                <a:lnTo>
                  <a:pt x="69446" y="36483"/>
                </a:lnTo>
                <a:lnTo>
                  <a:pt x="32130" y="54570"/>
                </a:lnTo>
                <a:lnTo>
                  <a:pt x="0" y="97407"/>
                </a:lnTo>
                <a:lnTo>
                  <a:pt x="8348" y="119742"/>
                </a:lnTo>
                <a:lnTo>
                  <a:pt x="69446" y="158330"/>
                </a:lnTo>
                <a:lnTo>
                  <a:pt x="118400" y="173415"/>
                </a:lnTo>
                <a:lnTo>
                  <a:pt x="177094" y="184913"/>
                </a:lnTo>
                <a:lnTo>
                  <a:pt x="243630" y="192241"/>
                </a:lnTo>
                <a:lnTo>
                  <a:pt x="316111" y="194814"/>
                </a:lnTo>
                <a:lnTo>
                  <a:pt x="388593" y="192241"/>
                </a:lnTo>
                <a:lnTo>
                  <a:pt x="455130" y="184913"/>
                </a:lnTo>
                <a:lnTo>
                  <a:pt x="513824" y="173415"/>
                </a:lnTo>
                <a:lnTo>
                  <a:pt x="562778" y="158330"/>
                </a:lnTo>
                <a:lnTo>
                  <a:pt x="600094" y="140244"/>
                </a:lnTo>
                <a:lnTo>
                  <a:pt x="632225" y="97407"/>
                </a:lnTo>
                <a:lnTo>
                  <a:pt x="623876" y="75072"/>
                </a:lnTo>
                <a:lnTo>
                  <a:pt x="562778" y="36483"/>
                </a:lnTo>
                <a:lnTo>
                  <a:pt x="513824"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55" name="object 55"/>
          <p:cNvSpPr/>
          <p:nvPr/>
        </p:nvSpPr>
        <p:spPr>
          <a:xfrm>
            <a:off x="8222702" y="1969367"/>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56" name="object 56"/>
          <p:cNvSpPr/>
          <p:nvPr/>
        </p:nvSpPr>
        <p:spPr>
          <a:xfrm>
            <a:off x="8328528" y="1994128"/>
            <a:ext cx="421640" cy="80645"/>
          </a:xfrm>
          <a:custGeom>
            <a:avLst/>
            <a:gdLst/>
            <a:ahLst/>
            <a:cxnLst/>
            <a:rect l="l" t="t" r="r" b="b"/>
            <a:pathLst>
              <a:path w="421640" h="80644">
                <a:moveTo>
                  <a:pt x="175676" y="34895"/>
                </a:moveTo>
                <a:lnTo>
                  <a:pt x="82182" y="34895"/>
                </a:lnTo>
                <a:lnTo>
                  <a:pt x="207299" y="80130"/>
                </a:lnTo>
                <a:lnTo>
                  <a:pt x="309050" y="47017"/>
                </a:lnTo>
                <a:lnTo>
                  <a:pt x="209403" y="47017"/>
                </a:lnTo>
                <a:lnTo>
                  <a:pt x="175676" y="34895"/>
                </a:lnTo>
                <a:close/>
              </a:path>
              <a:path w="421640" h="80644">
                <a:moveTo>
                  <a:pt x="338519" y="0"/>
                </a:moveTo>
                <a:lnTo>
                  <a:pt x="209403" y="47017"/>
                </a:lnTo>
                <a:lnTo>
                  <a:pt x="309050" y="47017"/>
                </a:lnTo>
                <a:lnTo>
                  <a:pt x="343833" y="35698"/>
                </a:lnTo>
                <a:lnTo>
                  <a:pt x="374881" y="35698"/>
                </a:lnTo>
                <a:lnTo>
                  <a:pt x="421071" y="18272"/>
                </a:lnTo>
                <a:lnTo>
                  <a:pt x="338519" y="0"/>
                </a:lnTo>
                <a:close/>
              </a:path>
              <a:path w="421640" h="80644">
                <a:moveTo>
                  <a:pt x="82182" y="1292"/>
                </a:moveTo>
                <a:lnTo>
                  <a:pt x="0" y="20990"/>
                </a:lnTo>
                <a:lnTo>
                  <a:pt x="56244" y="41357"/>
                </a:lnTo>
                <a:lnTo>
                  <a:pt x="82182" y="34895"/>
                </a:lnTo>
                <a:lnTo>
                  <a:pt x="175676" y="34895"/>
                </a:lnTo>
                <a:lnTo>
                  <a:pt x="82182" y="1292"/>
                </a:lnTo>
                <a:close/>
              </a:path>
              <a:path w="421640" h="80644">
                <a:moveTo>
                  <a:pt x="374881" y="35698"/>
                </a:moveTo>
                <a:lnTo>
                  <a:pt x="343833" y="35698"/>
                </a:lnTo>
                <a:lnTo>
                  <a:pt x="359881" y="41357"/>
                </a:lnTo>
                <a:lnTo>
                  <a:pt x="374881" y="35698"/>
                </a:lnTo>
                <a:close/>
              </a:path>
            </a:pathLst>
          </a:custGeom>
          <a:solidFill>
            <a:srgbClr val="0000A3"/>
          </a:solidFill>
        </p:spPr>
        <p:txBody>
          <a:bodyPr wrap="square" lIns="0" tIns="0" rIns="0" bIns="0" rtlCol="0"/>
          <a:lstStyle/>
          <a:p>
            <a:endParaRPr/>
          </a:p>
        </p:txBody>
      </p:sp>
      <p:sp>
        <p:nvSpPr>
          <p:cNvPr id="57" name="object 57"/>
          <p:cNvSpPr/>
          <p:nvPr/>
        </p:nvSpPr>
        <p:spPr>
          <a:xfrm>
            <a:off x="8604122" y="2062671"/>
            <a:ext cx="157480" cy="69215"/>
          </a:xfrm>
          <a:custGeom>
            <a:avLst/>
            <a:gdLst/>
            <a:ahLst/>
            <a:cxnLst/>
            <a:rect l="l" t="t" r="r" b="b"/>
            <a:pathLst>
              <a:path w="157479" h="69214">
                <a:moveTo>
                  <a:pt x="1894" y="0"/>
                </a:moveTo>
                <a:lnTo>
                  <a:pt x="0" y="34494"/>
                </a:lnTo>
                <a:lnTo>
                  <a:pt x="103229" y="68988"/>
                </a:lnTo>
                <a:lnTo>
                  <a:pt x="157212" y="52945"/>
                </a:lnTo>
                <a:lnTo>
                  <a:pt x="1894" y="0"/>
                </a:lnTo>
                <a:close/>
              </a:path>
            </a:pathLst>
          </a:custGeom>
          <a:solidFill>
            <a:srgbClr val="0000A3"/>
          </a:solidFill>
        </p:spPr>
        <p:txBody>
          <a:bodyPr wrap="square" lIns="0" tIns="0" rIns="0" bIns="0" rtlCol="0"/>
          <a:lstStyle/>
          <a:p>
            <a:endParaRPr/>
          </a:p>
        </p:txBody>
      </p:sp>
      <p:sp>
        <p:nvSpPr>
          <p:cNvPr id="58" name="object 58"/>
          <p:cNvSpPr/>
          <p:nvPr/>
        </p:nvSpPr>
        <p:spPr>
          <a:xfrm>
            <a:off x="8316216" y="2062671"/>
            <a:ext cx="154940" cy="68580"/>
          </a:xfrm>
          <a:custGeom>
            <a:avLst/>
            <a:gdLst/>
            <a:ahLst/>
            <a:cxnLst/>
            <a:rect l="l" t="t" r="r" b="b"/>
            <a:pathLst>
              <a:path w="154940" h="68580">
                <a:moveTo>
                  <a:pt x="153423" y="0"/>
                </a:moveTo>
                <a:lnTo>
                  <a:pt x="0" y="52945"/>
                </a:lnTo>
                <a:lnTo>
                  <a:pt x="52089" y="68186"/>
                </a:lnTo>
                <a:lnTo>
                  <a:pt x="154371" y="36098"/>
                </a:lnTo>
                <a:lnTo>
                  <a:pt x="153423" y="0"/>
                </a:lnTo>
                <a:close/>
              </a:path>
            </a:pathLst>
          </a:custGeom>
          <a:solidFill>
            <a:srgbClr val="0000A8"/>
          </a:solidFill>
        </p:spPr>
        <p:txBody>
          <a:bodyPr wrap="square" lIns="0" tIns="0" rIns="0" bIns="0" rtlCol="0"/>
          <a:lstStyle/>
          <a:p>
            <a:endParaRPr/>
          </a:p>
        </p:txBody>
      </p:sp>
      <p:sp>
        <p:nvSpPr>
          <p:cNvPr id="59" name="object 59"/>
          <p:cNvSpPr/>
          <p:nvPr/>
        </p:nvSpPr>
        <p:spPr>
          <a:xfrm>
            <a:off x="8369806" y="2028980"/>
            <a:ext cx="335915" cy="108585"/>
          </a:xfrm>
          <a:custGeom>
            <a:avLst/>
            <a:gdLst/>
            <a:ahLst/>
            <a:cxnLst/>
            <a:rect l="l" t="t" r="r" b="b"/>
            <a:pathLst>
              <a:path w="335915" h="108585">
                <a:moveTo>
                  <a:pt x="10327" y="4298"/>
                </a:moveTo>
                <a:lnTo>
                  <a:pt x="99325" y="34494"/>
                </a:lnTo>
                <a:lnTo>
                  <a:pt x="99482" y="42967"/>
                </a:lnTo>
                <a:lnTo>
                  <a:pt x="100173" y="60515"/>
                </a:lnTo>
                <a:lnTo>
                  <a:pt x="100329" y="68988"/>
                </a:lnTo>
                <a:lnTo>
                  <a:pt x="0" y="101594"/>
                </a:lnTo>
                <a:lnTo>
                  <a:pt x="23121" y="108295"/>
                </a:lnTo>
                <a:lnTo>
                  <a:pt x="168021" y="56955"/>
                </a:lnTo>
                <a:lnTo>
                  <a:pt x="236775" y="56955"/>
                </a:lnTo>
                <a:lnTo>
                  <a:pt x="237003" y="45157"/>
                </a:lnTo>
                <a:lnTo>
                  <a:pt x="166959" y="45157"/>
                </a:lnTo>
                <a:lnTo>
                  <a:pt x="55933" y="5614"/>
                </a:lnTo>
                <a:lnTo>
                  <a:pt x="14598" y="5614"/>
                </a:lnTo>
                <a:lnTo>
                  <a:pt x="10486" y="4311"/>
                </a:lnTo>
                <a:lnTo>
                  <a:pt x="10327" y="4298"/>
                </a:lnTo>
                <a:close/>
              </a:path>
              <a:path w="335915" h="108585">
                <a:moveTo>
                  <a:pt x="236775" y="56955"/>
                </a:moveTo>
                <a:lnTo>
                  <a:pt x="168021" y="56955"/>
                </a:lnTo>
                <a:lnTo>
                  <a:pt x="310079" y="107494"/>
                </a:lnTo>
                <a:lnTo>
                  <a:pt x="335650" y="102680"/>
                </a:lnTo>
                <a:lnTo>
                  <a:pt x="236545" y="68891"/>
                </a:lnTo>
                <a:lnTo>
                  <a:pt x="236775" y="56955"/>
                </a:lnTo>
                <a:close/>
              </a:path>
              <a:path w="335915" h="108585">
                <a:moveTo>
                  <a:pt x="302503" y="0"/>
                </a:moveTo>
                <a:lnTo>
                  <a:pt x="166959" y="45157"/>
                </a:lnTo>
                <a:lnTo>
                  <a:pt x="237003" y="45157"/>
                </a:lnTo>
                <a:lnTo>
                  <a:pt x="237214" y="34259"/>
                </a:lnTo>
                <a:lnTo>
                  <a:pt x="322392" y="5614"/>
                </a:lnTo>
                <a:lnTo>
                  <a:pt x="302503"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60" name="object 60"/>
          <p:cNvSpPr/>
          <p:nvPr/>
        </p:nvSpPr>
        <p:spPr>
          <a:xfrm>
            <a:off x="8218123" y="2728673"/>
            <a:ext cx="632955" cy="196769"/>
          </a:xfrm>
          <a:prstGeom prst="rect">
            <a:avLst/>
          </a:prstGeom>
          <a:blipFill>
            <a:blip r:embed="rId9" cstate="print"/>
            <a:stretch>
              <a:fillRect/>
            </a:stretch>
          </a:blipFill>
        </p:spPr>
        <p:txBody>
          <a:bodyPr wrap="square" lIns="0" tIns="0" rIns="0" bIns="0" rtlCol="0"/>
          <a:lstStyle/>
          <a:p>
            <a:endParaRPr/>
          </a:p>
        </p:txBody>
      </p:sp>
      <p:sp>
        <p:nvSpPr>
          <p:cNvPr id="61" name="object 61"/>
          <p:cNvSpPr/>
          <p:nvPr/>
        </p:nvSpPr>
        <p:spPr>
          <a:xfrm>
            <a:off x="8218123" y="2728673"/>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62" name="object 62"/>
          <p:cNvSpPr/>
          <p:nvPr/>
        </p:nvSpPr>
        <p:spPr>
          <a:xfrm>
            <a:off x="8218453" y="2624505"/>
            <a:ext cx="632460" cy="194945"/>
          </a:xfrm>
          <a:custGeom>
            <a:avLst/>
            <a:gdLst/>
            <a:ahLst/>
            <a:cxnLst/>
            <a:rect l="l" t="t" r="r" b="b"/>
            <a:pathLst>
              <a:path w="632459" h="194944">
                <a:moveTo>
                  <a:pt x="316111" y="0"/>
                </a:moveTo>
                <a:lnTo>
                  <a:pt x="243630" y="2572"/>
                </a:lnTo>
                <a:lnTo>
                  <a:pt x="177093" y="9900"/>
                </a:lnTo>
                <a:lnTo>
                  <a:pt x="118399" y="21399"/>
                </a:lnTo>
                <a:lnTo>
                  <a:pt x="69446" y="36483"/>
                </a:lnTo>
                <a:lnTo>
                  <a:pt x="32129" y="54570"/>
                </a:lnTo>
                <a:lnTo>
                  <a:pt x="0" y="97407"/>
                </a:lnTo>
                <a:lnTo>
                  <a:pt x="8348" y="119742"/>
                </a:lnTo>
                <a:lnTo>
                  <a:pt x="69446" y="158330"/>
                </a:lnTo>
                <a:lnTo>
                  <a:pt x="118399" y="173415"/>
                </a:lnTo>
                <a:lnTo>
                  <a:pt x="177093" y="184913"/>
                </a:lnTo>
                <a:lnTo>
                  <a:pt x="243630" y="192241"/>
                </a:lnTo>
                <a:lnTo>
                  <a:pt x="316111" y="194814"/>
                </a:lnTo>
                <a:lnTo>
                  <a:pt x="388593" y="192241"/>
                </a:lnTo>
                <a:lnTo>
                  <a:pt x="455129" y="184913"/>
                </a:lnTo>
                <a:lnTo>
                  <a:pt x="513823" y="173415"/>
                </a:lnTo>
                <a:lnTo>
                  <a:pt x="562777" y="158330"/>
                </a:lnTo>
                <a:lnTo>
                  <a:pt x="600093" y="140244"/>
                </a:lnTo>
                <a:lnTo>
                  <a:pt x="632223" y="97407"/>
                </a:lnTo>
                <a:lnTo>
                  <a:pt x="623875" y="75072"/>
                </a:lnTo>
                <a:lnTo>
                  <a:pt x="562777" y="36483"/>
                </a:lnTo>
                <a:lnTo>
                  <a:pt x="513823" y="21399"/>
                </a:lnTo>
                <a:lnTo>
                  <a:pt x="455129" y="9900"/>
                </a:lnTo>
                <a:lnTo>
                  <a:pt x="388593" y="2572"/>
                </a:lnTo>
                <a:lnTo>
                  <a:pt x="316111" y="0"/>
                </a:lnTo>
                <a:close/>
              </a:path>
            </a:pathLst>
          </a:custGeom>
          <a:solidFill>
            <a:srgbClr val="B8C2C9"/>
          </a:solidFill>
        </p:spPr>
        <p:txBody>
          <a:bodyPr wrap="square" lIns="0" tIns="0" rIns="0" bIns="0" rtlCol="0"/>
          <a:lstStyle/>
          <a:p>
            <a:endParaRPr/>
          </a:p>
        </p:txBody>
      </p:sp>
      <p:sp>
        <p:nvSpPr>
          <p:cNvPr id="63" name="object 63"/>
          <p:cNvSpPr/>
          <p:nvPr/>
        </p:nvSpPr>
        <p:spPr>
          <a:xfrm>
            <a:off x="8218453" y="2624505"/>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64" name="object 64"/>
          <p:cNvSpPr/>
          <p:nvPr/>
        </p:nvSpPr>
        <p:spPr>
          <a:xfrm>
            <a:off x="8324278" y="2649266"/>
            <a:ext cx="421640" cy="80645"/>
          </a:xfrm>
          <a:custGeom>
            <a:avLst/>
            <a:gdLst/>
            <a:ahLst/>
            <a:cxnLst/>
            <a:rect l="l" t="t" r="r" b="b"/>
            <a:pathLst>
              <a:path w="421640" h="80644">
                <a:moveTo>
                  <a:pt x="175680" y="34895"/>
                </a:moveTo>
                <a:lnTo>
                  <a:pt x="82184" y="34895"/>
                </a:lnTo>
                <a:lnTo>
                  <a:pt x="207300" y="80129"/>
                </a:lnTo>
                <a:lnTo>
                  <a:pt x="309051" y="47016"/>
                </a:lnTo>
                <a:lnTo>
                  <a:pt x="209405" y="47016"/>
                </a:lnTo>
                <a:lnTo>
                  <a:pt x="175680" y="34895"/>
                </a:lnTo>
                <a:close/>
              </a:path>
              <a:path w="421640" h="80644">
                <a:moveTo>
                  <a:pt x="338521" y="0"/>
                </a:moveTo>
                <a:lnTo>
                  <a:pt x="209405" y="47016"/>
                </a:lnTo>
                <a:lnTo>
                  <a:pt x="309051" y="47016"/>
                </a:lnTo>
                <a:lnTo>
                  <a:pt x="343834" y="35697"/>
                </a:lnTo>
                <a:lnTo>
                  <a:pt x="374885" y="35697"/>
                </a:lnTo>
                <a:lnTo>
                  <a:pt x="421072" y="18271"/>
                </a:lnTo>
                <a:lnTo>
                  <a:pt x="338521" y="0"/>
                </a:lnTo>
                <a:close/>
              </a:path>
              <a:path w="421640" h="80644">
                <a:moveTo>
                  <a:pt x="82184" y="1292"/>
                </a:moveTo>
                <a:lnTo>
                  <a:pt x="0" y="20990"/>
                </a:lnTo>
                <a:lnTo>
                  <a:pt x="56245" y="41357"/>
                </a:lnTo>
                <a:lnTo>
                  <a:pt x="82184" y="34895"/>
                </a:lnTo>
                <a:lnTo>
                  <a:pt x="175680" y="34895"/>
                </a:lnTo>
                <a:lnTo>
                  <a:pt x="82184" y="1292"/>
                </a:lnTo>
                <a:close/>
              </a:path>
              <a:path w="421640" h="80644">
                <a:moveTo>
                  <a:pt x="374885" y="35697"/>
                </a:moveTo>
                <a:lnTo>
                  <a:pt x="343834" y="35697"/>
                </a:lnTo>
                <a:lnTo>
                  <a:pt x="359882" y="41357"/>
                </a:lnTo>
                <a:lnTo>
                  <a:pt x="374885" y="35697"/>
                </a:lnTo>
                <a:close/>
              </a:path>
            </a:pathLst>
          </a:custGeom>
          <a:solidFill>
            <a:srgbClr val="0000A3"/>
          </a:solidFill>
        </p:spPr>
        <p:txBody>
          <a:bodyPr wrap="square" lIns="0" tIns="0" rIns="0" bIns="0" rtlCol="0"/>
          <a:lstStyle/>
          <a:p>
            <a:endParaRPr/>
          </a:p>
        </p:txBody>
      </p:sp>
      <p:sp>
        <p:nvSpPr>
          <p:cNvPr id="65" name="object 65"/>
          <p:cNvSpPr/>
          <p:nvPr/>
        </p:nvSpPr>
        <p:spPr>
          <a:xfrm>
            <a:off x="8599871" y="2717810"/>
            <a:ext cx="157480" cy="69215"/>
          </a:xfrm>
          <a:custGeom>
            <a:avLst/>
            <a:gdLst/>
            <a:ahLst/>
            <a:cxnLst/>
            <a:rect l="l" t="t" r="r" b="b"/>
            <a:pathLst>
              <a:path w="157479" h="69214">
                <a:moveTo>
                  <a:pt x="1894" y="0"/>
                </a:moveTo>
                <a:lnTo>
                  <a:pt x="0" y="34494"/>
                </a:lnTo>
                <a:lnTo>
                  <a:pt x="103230" y="68988"/>
                </a:lnTo>
                <a:lnTo>
                  <a:pt x="157212" y="52945"/>
                </a:lnTo>
                <a:lnTo>
                  <a:pt x="1894" y="0"/>
                </a:lnTo>
                <a:close/>
              </a:path>
            </a:pathLst>
          </a:custGeom>
          <a:solidFill>
            <a:srgbClr val="0000A3"/>
          </a:solidFill>
        </p:spPr>
        <p:txBody>
          <a:bodyPr wrap="square" lIns="0" tIns="0" rIns="0" bIns="0" rtlCol="0"/>
          <a:lstStyle/>
          <a:p>
            <a:endParaRPr/>
          </a:p>
        </p:txBody>
      </p:sp>
      <p:sp>
        <p:nvSpPr>
          <p:cNvPr id="66" name="object 66"/>
          <p:cNvSpPr/>
          <p:nvPr/>
        </p:nvSpPr>
        <p:spPr>
          <a:xfrm>
            <a:off x="8311967" y="2717810"/>
            <a:ext cx="154940" cy="68580"/>
          </a:xfrm>
          <a:custGeom>
            <a:avLst/>
            <a:gdLst/>
            <a:ahLst/>
            <a:cxnLst/>
            <a:rect l="l" t="t" r="r" b="b"/>
            <a:pathLst>
              <a:path w="154940" h="68580">
                <a:moveTo>
                  <a:pt x="153422" y="0"/>
                </a:moveTo>
                <a:lnTo>
                  <a:pt x="0" y="52943"/>
                </a:lnTo>
                <a:lnTo>
                  <a:pt x="52087" y="68186"/>
                </a:lnTo>
                <a:lnTo>
                  <a:pt x="154369" y="36098"/>
                </a:lnTo>
                <a:lnTo>
                  <a:pt x="153422" y="0"/>
                </a:lnTo>
                <a:close/>
              </a:path>
            </a:pathLst>
          </a:custGeom>
          <a:solidFill>
            <a:srgbClr val="0000A8"/>
          </a:solidFill>
        </p:spPr>
        <p:txBody>
          <a:bodyPr wrap="square" lIns="0" tIns="0" rIns="0" bIns="0" rtlCol="0"/>
          <a:lstStyle/>
          <a:p>
            <a:endParaRPr/>
          </a:p>
        </p:txBody>
      </p:sp>
      <p:sp>
        <p:nvSpPr>
          <p:cNvPr id="67" name="object 67"/>
          <p:cNvSpPr/>
          <p:nvPr/>
        </p:nvSpPr>
        <p:spPr>
          <a:xfrm>
            <a:off x="8365556" y="2684118"/>
            <a:ext cx="335915" cy="108585"/>
          </a:xfrm>
          <a:custGeom>
            <a:avLst/>
            <a:gdLst/>
            <a:ahLst/>
            <a:cxnLst/>
            <a:rect l="l" t="t" r="r" b="b"/>
            <a:pathLst>
              <a:path w="335915" h="108585">
                <a:moveTo>
                  <a:pt x="10328" y="4298"/>
                </a:moveTo>
                <a:lnTo>
                  <a:pt x="99325" y="34494"/>
                </a:lnTo>
                <a:lnTo>
                  <a:pt x="99482" y="42967"/>
                </a:lnTo>
                <a:lnTo>
                  <a:pt x="100173" y="60514"/>
                </a:lnTo>
                <a:lnTo>
                  <a:pt x="100329" y="68987"/>
                </a:lnTo>
                <a:lnTo>
                  <a:pt x="0" y="101594"/>
                </a:lnTo>
                <a:lnTo>
                  <a:pt x="23122" y="108295"/>
                </a:lnTo>
                <a:lnTo>
                  <a:pt x="168022" y="56955"/>
                </a:lnTo>
                <a:lnTo>
                  <a:pt x="236775" y="56955"/>
                </a:lnTo>
                <a:lnTo>
                  <a:pt x="237003" y="45157"/>
                </a:lnTo>
                <a:lnTo>
                  <a:pt x="166959" y="45157"/>
                </a:lnTo>
                <a:lnTo>
                  <a:pt x="55933" y="5614"/>
                </a:lnTo>
                <a:lnTo>
                  <a:pt x="14598" y="5614"/>
                </a:lnTo>
                <a:lnTo>
                  <a:pt x="10487" y="4311"/>
                </a:lnTo>
                <a:lnTo>
                  <a:pt x="10328" y="4298"/>
                </a:lnTo>
                <a:close/>
              </a:path>
              <a:path w="335915" h="108585">
                <a:moveTo>
                  <a:pt x="236775" y="56955"/>
                </a:moveTo>
                <a:lnTo>
                  <a:pt x="168022" y="56955"/>
                </a:lnTo>
                <a:lnTo>
                  <a:pt x="310080" y="107494"/>
                </a:lnTo>
                <a:lnTo>
                  <a:pt x="335650" y="102680"/>
                </a:lnTo>
                <a:lnTo>
                  <a:pt x="236545" y="68889"/>
                </a:lnTo>
                <a:lnTo>
                  <a:pt x="236775" y="56955"/>
                </a:lnTo>
                <a:close/>
              </a:path>
              <a:path w="335915" h="108585">
                <a:moveTo>
                  <a:pt x="302503" y="0"/>
                </a:moveTo>
                <a:lnTo>
                  <a:pt x="166959" y="45157"/>
                </a:lnTo>
                <a:lnTo>
                  <a:pt x="237003" y="45157"/>
                </a:lnTo>
                <a:lnTo>
                  <a:pt x="237214" y="34259"/>
                </a:lnTo>
                <a:lnTo>
                  <a:pt x="322392" y="5614"/>
                </a:lnTo>
                <a:lnTo>
                  <a:pt x="302503"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68" name="object 68"/>
          <p:cNvSpPr/>
          <p:nvPr/>
        </p:nvSpPr>
        <p:spPr>
          <a:xfrm>
            <a:off x="9131916" y="2283617"/>
            <a:ext cx="632956" cy="196769"/>
          </a:xfrm>
          <a:prstGeom prst="rect">
            <a:avLst/>
          </a:prstGeom>
          <a:blipFill>
            <a:blip r:embed="rId10" cstate="print"/>
            <a:stretch>
              <a:fillRect/>
            </a:stretch>
          </a:blipFill>
        </p:spPr>
        <p:txBody>
          <a:bodyPr wrap="square" lIns="0" tIns="0" rIns="0" bIns="0" rtlCol="0"/>
          <a:lstStyle/>
          <a:p>
            <a:endParaRPr/>
          </a:p>
        </p:txBody>
      </p:sp>
      <p:sp>
        <p:nvSpPr>
          <p:cNvPr id="69" name="object 69"/>
          <p:cNvSpPr/>
          <p:nvPr/>
        </p:nvSpPr>
        <p:spPr>
          <a:xfrm>
            <a:off x="9131916" y="2283617"/>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70" name="object 70"/>
          <p:cNvSpPr/>
          <p:nvPr/>
        </p:nvSpPr>
        <p:spPr>
          <a:xfrm>
            <a:off x="9132246" y="2179449"/>
            <a:ext cx="632460" cy="194945"/>
          </a:xfrm>
          <a:custGeom>
            <a:avLst/>
            <a:gdLst/>
            <a:ahLst/>
            <a:cxnLst/>
            <a:rect l="l" t="t" r="r" b="b"/>
            <a:pathLst>
              <a:path w="632459" h="194944">
                <a:moveTo>
                  <a:pt x="316111" y="0"/>
                </a:moveTo>
                <a:lnTo>
                  <a:pt x="243630" y="2572"/>
                </a:lnTo>
                <a:lnTo>
                  <a:pt x="177093" y="9900"/>
                </a:lnTo>
                <a:lnTo>
                  <a:pt x="118399" y="21399"/>
                </a:lnTo>
                <a:lnTo>
                  <a:pt x="69446" y="36483"/>
                </a:lnTo>
                <a:lnTo>
                  <a:pt x="32129" y="54570"/>
                </a:lnTo>
                <a:lnTo>
                  <a:pt x="0" y="97407"/>
                </a:lnTo>
                <a:lnTo>
                  <a:pt x="8348" y="119742"/>
                </a:lnTo>
                <a:lnTo>
                  <a:pt x="69446" y="158330"/>
                </a:lnTo>
                <a:lnTo>
                  <a:pt x="118399" y="173415"/>
                </a:lnTo>
                <a:lnTo>
                  <a:pt x="177093" y="184913"/>
                </a:lnTo>
                <a:lnTo>
                  <a:pt x="243630" y="192241"/>
                </a:lnTo>
                <a:lnTo>
                  <a:pt x="316111" y="194814"/>
                </a:lnTo>
                <a:lnTo>
                  <a:pt x="388593" y="192241"/>
                </a:lnTo>
                <a:lnTo>
                  <a:pt x="455130" y="184913"/>
                </a:lnTo>
                <a:lnTo>
                  <a:pt x="513823" y="173415"/>
                </a:lnTo>
                <a:lnTo>
                  <a:pt x="562777" y="158330"/>
                </a:lnTo>
                <a:lnTo>
                  <a:pt x="600093" y="140244"/>
                </a:lnTo>
                <a:lnTo>
                  <a:pt x="632223" y="97407"/>
                </a:lnTo>
                <a:lnTo>
                  <a:pt x="623875" y="75072"/>
                </a:lnTo>
                <a:lnTo>
                  <a:pt x="562777" y="36483"/>
                </a:lnTo>
                <a:lnTo>
                  <a:pt x="513823"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71" name="object 71"/>
          <p:cNvSpPr/>
          <p:nvPr/>
        </p:nvSpPr>
        <p:spPr>
          <a:xfrm>
            <a:off x="9132246" y="2179449"/>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72" name="object 72"/>
          <p:cNvSpPr/>
          <p:nvPr/>
        </p:nvSpPr>
        <p:spPr>
          <a:xfrm>
            <a:off x="9238071" y="2204210"/>
            <a:ext cx="421640" cy="80645"/>
          </a:xfrm>
          <a:custGeom>
            <a:avLst/>
            <a:gdLst/>
            <a:ahLst/>
            <a:cxnLst/>
            <a:rect l="l" t="t" r="r" b="b"/>
            <a:pathLst>
              <a:path w="421640" h="80644">
                <a:moveTo>
                  <a:pt x="175677" y="34895"/>
                </a:moveTo>
                <a:lnTo>
                  <a:pt x="82184" y="34895"/>
                </a:lnTo>
                <a:lnTo>
                  <a:pt x="207300" y="80130"/>
                </a:lnTo>
                <a:lnTo>
                  <a:pt x="309048" y="47017"/>
                </a:lnTo>
                <a:lnTo>
                  <a:pt x="209405" y="47017"/>
                </a:lnTo>
                <a:lnTo>
                  <a:pt x="175677" y="34895"/>
                </a:lnTo>
                <a:close/>
              </a:path>
              <a:path w="421640" h="80644">
                <a:moveTo>
                  <a:pt x="338521" y="0"/>
                </a:moveTo>
                <a:lnTo>
                  <a:pt x="209405" y="47017"/>
                </a:lnTo>
                <a:lnTo>
                  <a:pt x="309048" y="47017"/>
                </a:lnTo>
                <a:lnTo>
                  <a:pt x="343834" y="35697"/>
                </a:lnTo>
                <a:lnTo>
                  <a:pt x="374886" y="35697"/>
                </a:lnTo>
                <a:lnTo>
                  <a:pt x="421072" y="18272"/>
                </a:lnTo>
                <a:lnTo>
                  <a:pt x="338521" y="0"/>
                </a:lnTo>
                <a:close/>
              </a:path>
              <a:path w="421640" h="80644">
                <a:moveTo>
                  <a:pt x="82184" y="1292"/>
                </a:moveTo>
                <a:lnTo>
                  <a:pt x="0" y="20990"/>
                </a:lnTo>
                <a:lnTo>
                  <a:pt x="56244" y="41357"/>
                </a:lnTo>
                <a:lnTo>
                  <a:pt x="82184" y="34895"/>
                </a:lnTo>
                <a:lnTo>
                  <a:pt x="175677" y="34895"/>
                </a:lnTo>
                <a:lnTo>
                  <a:pt x="82184" y="1292"/>
                </a:lnTo>
                <a:close/>
              </a:path>
              <a:path w="421640" h="80644">
                <a:moveTo>
                  <a:pt x="374886" y="35697"/>
                </a:moveTo>
                <a:lnTo>
                  <a:pt x="343834" y="35697"/>
                </a:lnTo>
                <a:lnTo>
                  <a:pt x="359882" y="41357"/>
                </a:lnTo>
                <a:lnTo>
                  <a:pt x="374886" y="35697"/>
                </a:lnTo>
                <a:close/>
              </a:path>
            </a:pathLst>
          </a:custGeom>
          <a:solidFill>
            <a:srgbClr val="0000A3"/>
          </a:solidFill>
        </p:spPr>
        <p:txBody>
          <a:bodyPr wrap="square" lIns="0" tIns="0" rIns="0" bIns="0" rtlCol="0"/>
          <a:lstStyle/>
          <a:p>
            <a:endParaRPr/>
          </a:p>
        </p:txBody>
      </p:sp>
      <p:sp>
        <p:nvSpPr>
          <p:cNvPr id="73" name="object 73"/>
          <p:cNvSpPr/>
          <p:nvPr/>
        </p:nvSpPr>
        <p:spPr>
          <a:xfrm>
            <a:off x="9513665" y="2272753"/>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74" name="object 74"/>
          <p:cNvSpPr/>
          <p:nvPr/>
        </p:nvSpPr>
        <p:spPr>
          <a:xfrm>
            <a:off x="9225760" y="2272753"/>
            <a:ext cx="154940" cy="68580"/>
          </a:xfrm>
          <a:custGeom>
            <a:avLst/>
            <a:gdLst/>
            <a:ahLst/>
            <a:cxnLst/>
            <a:rect l="l" t="t" r="r" b="b"/>
            <a:pathLst>
              <a:path w="154940" h="68580">
                <a:moveTo>
                  <a:pt x="153422" y="0"/>
                </a:moveTo>
                <a:lnTo>
                  <a:pt x="0" y="52943"/>
                </a:lnTo>
                <a:lnTo>
                  <a:pt x="52087" y="68186"/>
                </a:lnTo>
                <a:lnTo>
                  <a:pt x="154369" y="36098"/>
                </a:lnTo>
                <a:lnTo>
                  <a:pt x="153422" y="0"/>
                </a:lnTo>
                <a:close/>
              </a:path>
            </a:pathLst>
          </a:custGeom>
          <a:solidFill>
            <a:srgbClr val="0000A8"/>
          </a:solidFill>
        </p:spPr>
        <p:txBody>
          <a:bodyPr wrap="square" lIns="0" tIns="0" rIns="0" bIns="0" rtlCol="0"/>
          <a:lstStyle/>
          <a:p>
            <a:endParaRPr/>
          </a:p>
        </p:txBody>
      </p:sp>
      <p:sp>
        <p:nvSpPr>
          <p:cNvPr id="75" name="object 75"/>
          <p:cNvSpPr/>
          <p:nvPr/>
        </p:nvSpPr>
        <p:spPr>
          <a:xfrm>
            <a:off x="9279349" y="2239061"/>
            <a:ext cx="335915" cy="108585"/>
          </a:xfrm>
          <a:custGeom>
            <a:avLst/>
            <a:gdLst/>
            <a:ahLst/>
            <a:cxnLst/>
            <a:rect l="l" t="t" r="r" b="b"/>
            <a:pathLst>
              <a:path w="335915" h="108585">
                <a:moveTo>
                  <a:pt x="10327" y="4298"/>
                </a:moveTo>
                <a:lnTo>
                  <a:pt x="99325" y="34494"/>
                </a:lnTo>
                <a:lnTo>
                  <a:pt x="99482" y="42967"/>
                </a:lnTo>
                <a:lnTo>
                  <a:pt x="100173" y="60515"/>
                </a:lnTo>
                <a:lnTo>
                  <a:pt x="100329" y="68988"/>
                </a:lnTo>
                <a:lnTo>
                  <a:pt x="0" y="101594"/>
                </a:lnTo>
                <a:lnTo>
                  <a:pt x="23121" y="108295"/>
                </a:lnTo>
                <a:lnTo>
                  <a:pt x="168021" y="56955"/>
                </a:lnTo>
                <a:lnTo>
                  <a:pt x="236774" y="56955"/>
                </a:lnTo>
                <a:lnTo>
                  <a:pt x="237003" y="45157"/>
                </a:lnTo>
                <a:lnTo>
                  <a:pt x="166958" y="45157"/>
                </a:lnTo>
                <a:lnTo>
                  <a:pt x="55933" y="5614"/>
                </a:lnTo>
                <a:lnTo>
                  <a:pt x="14598" y="5614"/>
                </a:lnTo>
                <a:lnTo>
                  <a:pt x="10486" y="4311"/>
                </a:lnTo>
                <a:lnTo>
                  <a:pt x="10327" y="4298"/>
                </a:lnTo>
                <a:close/>
              </a:path>
              <a:path w="335915" h="108585">
                <a:moveTo>
                  <a:pt x="236774" y="56955"/>
                </a:moveTo>
                <a:lnTo>
                  <a:pt x="168021" y="56955"/>
                </a:lnTo>
                <a:lnTo>
                  <a:pt x="310079" y="107494"/>
                </a:lnTo>
                <a:lnTo>
                  <a:pt x="335649" y="102680"/>
                </a:lnTo>
                <a:lnTo>
                  <a:pt x="236543" y="68891"/>
                </a:lnTo>
                <a:lnTo>
                  <a:pt x="236774" y="56955"/>
                </a:lnTo>
                <a:close/>
              </a:path>
              <a:path w="335915" h="108585">
                <a:moveTo>
                  <a:pt x="302502" y="0"/>
                </a:moveTo>
                <a:lnTo>
                  <a:pt x="166958" y="45157"/>
                </a:lnTo>
                <a:lnTo>
                  <a:pt x="237003" y="45157"/>
                </a:lnTo>
                <a:lnTo>
                  <a:pt x="237214" y="34259"/>
                </a:lnTo>
                <a:lnTo>
                  <a:pt x="322390" y="5614"/>
                </a:lnTo>
                <a:lnTo>
                  <a:pt x="302502"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76" name="object 76"/>
          <p:cNvSpPr/>
          <p:nvPr/>
        </p:nvSpPr>
        <p:spPr>
          <a:xfrm>
            <a:off x="9459182" y="3179196"/>
            <a:ext cx="632955" cy="196769"/>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9459181" y="3179196"/>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78" name="object 78"/>
          <p:cNvSpPr/>
          <p:nvPr/>
        </p:nvSpPr>
        <p:spPr>
          <a:xfrm>
            <a:off x="9459510" y="3075028"/>
            <a:ext cx="632460" cy="194945"/>
          </a:xfrm>
          <a:custGeom>
            <a:avLst/>
            <a:gdLst/>
            <a:ahLst/>
            <a:cxnLst/>
            <a:rect l="l" t="t" r="r" b="b"/>
            <a:pathLst>
              <a:path w="632459" h="194945">
                <a:moveTo>
                  <a:pt x="316111" y="0"/>
                </a:moveTo>
                <a:lnTo>
                  <a:pt x="243630" y="2572"/>
                </a:lnTo>
                <a:lnTo>
                  <a:pt x="177093" y="9900"/>
                </a:lnTo>
                <a:lnTo>
                  <a:pt x="118399" y="21399"/>
                </a:lnTo>
                <a:lnTo>
                  <a:pt x="69446" y="36483"/>
                </a:lnTo>
                <a:lnTo>
                  <a:pt x="32129" y="54569"/>
                </a:lnTo>
                <a:lnTo>
                  <a:pt x="0" y="97406"/>
                </a:lnTo>
                <a:lnTo>
                  <a:pt x="8348" y="119741"/>
                </a:lnTo>
                <a:lnTo>
                  <a:pt x="69446" y="158330"/>
                </a:lnTo>
                <a:lnTo>
                  <a:pt x="118399" y="173414"/>
                </a:lnTo>
                <a:lnTo>
                  <a:pt x="177093" y="184913"/>
                </a:lnTo>
                <a:lnTo>
                  <a:pt x="243630" y="192241"/>
                </a:lnTo>
                <a:lnTo>
                  <a:pt x="316111" y="194814"/>
                </a:lnTo>
                <a:lnTo>
                  <a:pt x="388593" y="192241"/>
                </a:lnTo>
                <a:lnTo>
                  <a:pt x="455129" y="184913"/>
                </a:lnTo>
                <a:lnTo>
                  <a:pt x="513823" y="173414"/>
                </a:lnTo>
                <a:lnTo>
                  <a:pt x="562777" y="158330"/>
                </a:lnTo>
                <a:lnTo>
                  <a:pt x="600093" y="140244"/>
                </a:lnTo>
                <a:lnTo>
                  <a:pt x="632223" y="97406"/>
                </a:lnTo>
                <a:lnTo>
                  <a:pt x="623875" y="75072"/>
                </a:lnTo>
                <a:lnTo>
                  <a:pt x="562777" y="36483"/>
                </a:lnTo>
                <a:lnTo>
                  <a:pt x="513823" y="21399"/>
                </a:lnTo>
                <a:lnTo>
                  <a:pt x="455129" y="9900"/>
                </a:lnTo>
                <a:lnTo>
                  <a:pt x="388593" y="2572"/>
                </a:lnTo>
                <a:lnTo>
                  <a:pt x="316111" y="0"/>
                </a:lnTo>
                <a:close/>
              </a:path>
            </a:pathLst>
          </a:custGeom>
          <a:solidFill>
            <a:srgbClr val="B8C2C9"/>
          </a:solidFill>
        </p:spPr>
        <p:txBody>
          <a:bodyPr wrap="square" lIns="0" tIns="0" rIns="0" bIns="0" rtlCol="0"/>
          <a:lstStyle/>
          <a:p>
            <a:endParaRPr/>
          </a:p>
        </p:txBody>
      </p:sp>
      <p:sp>
        <p:nvSpPr>
          <p:cNvPr id="79" name="object 79"/>
          <p:cNvSpPr/>
          <p:nvPr/>
        </p:nvSpPr>
        <p:spPr>
          <a:xfrm>
            <a:off x="9459510" y="3075028"/>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80" name="object 80"/>
          <p:cNvSpPr/>
          <p:nvPr/>
        </p:nvSpPr>
        <p:spPr>
          <a:xfrm>
            <a:off x="9565336" y="3099789"/>
            <a:ext cx="421640" cy="80645"/>
          </a:xfrm>
          <a:custGeom>
            <a:avLst/>
            <a:gdLst/>
            <a:ahLst/>
            <a:cxnLst/>
            <a:rect l="l" t="t" r="r" b="b"/>
            <a:pathLst>
              <a:path w="421640" h="80644">
                <a:moveTo>
                  <a:pt x="175677" y="34894"/>
                </a:moveTo>
                <a:lnTo>
                  <a:pt x="82184" y="34894"/>
                </a:lnTo>
                <a:lnTo>
                  <a:pt x="207300" y="80129"/>
                </a:lnTo>
                <a:lnTo>
                  <a:pt x="309051" y="47016"/>
                </a:lnTo>
                <a:lnTo>
                  <a:pt x="209405" y="47016"/>
                </a:lnTo>
                <a:lnTo>
                  <a:pt x="175677" y="34894"/>
                </a:lnTo>
                <a:close/>
              </a:path>
              <a:path w="421640" h="80644">
                <a:moveTo>
                  <a:pt x="338519" y="0"/>
                </a:moveTo>
                <a:lnTo>
                  <a:pt x="209405" y="47016"/>
                </a:lnTo>
                <a:lnTo>
                  <a:pt x="309051" y="47016"/>
                </a:lnTo>
                <a:lnTo>
                  <a:pt x="343834" y="35697"/>
                </a:lnTo>
                <a:lnTo>
                  <a:pt x="374884" y="35697"/>
                </a:lnTo>
                <a:lnTo>
                  <a:pt x="421072" y="18271"/>
                </a:lnTo>
                <a:lnTo>
                  <a:pt x="338519" y="0"/>
                </a:lnTo>
                <a:close/>
              </a:path>
              <a:path w="421640" h="80644">
                <a:moveTo>
                  <a:pt x="82184" y="1291"/>
                </a:moveTo>
                <a:lnTo>
                  <a:pt x="0" y="20990"/>
                </a:lnTo>
                <a:lnTo>
                  <a:pt x="56244" y="41357"/>
                </a:lnTo>
                <a:lnTo>
                  <a:pt x="82184" y="34894"/>
                </a:lnTo>
                <a:lnTo>
                  <a:pt x="175677" y="34894"/>
                </a:lnTo>
                <a:lnTo>
                  <a:pt x="82184" y="1291"/>
                </a:lnTo>
                <a:close/>
              </a:path>
              <a:path w="421640" h="80644">
                <a:moveTo>
                  <a:pt x="374884" y="35697"/>
                </a:moveTo>
                <a:lnTo>
                  <a:pt x="343834" y="35697"/>
                </a:lnTo>
                <a:lnTo>
                  <a:pt x="359881" y="41357"/>
                </a:lnTo>
                <a:lnTo>
                  <a:pt x="374884" y="35697"/>
                </a:lnTo>
                <a:close/>
              </a:path>
            </a:pathLst>
          </a:custGeom>
          <a:solidFill>
            <a:srgbClr val="0000A3"/>
          </a:solidFill>
        </p:spPr>
        <p:txBody>
          <a:bodyPr wrap="square" lIns="0" tIns="0" rIns="0" bIns="0" rtlCol="0"/>
          <a:lstStyle/>
          <a:p>
            <a:endParaRPr/>
          </a:p>
        </p:txBody>
      </p:sp>
      <p:sp>
        <p:nvSpPr>
          <p:cNvPr id="81" name="object 81"/>
          <p:cNvSpPr/>
          <p:nvPr/>
        </p:nvSpPr>
        <p:spPr>
          <a:xfrm>
            <a:off x="9840930" y="3168332"/>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82" name="object 82"/>
          <p:cNvSpPr/>
          <p:nvPr/>
        </p:nvSpPr>
        <p:spPr>
          <a:xfrm>
            <a:off x="9553025" y="3168332"/>
            <a:ext cx="154940" cy="68580"/>
          </a:xfrm>
          <a:custGeom>
            <a:avLst/>
            <a:gdLst/>
            <a:ahLst/>
            <a:cxnLst/>
            <a:rect l="l" t="t" r="r" b="b"/>
            <a:pathLst>
              <a:path w="154940" h="68580">
                <a:moveTo>
                  <a:pt x="153422" y="0"/>
                </a:moveTo>
                <a:lnTo>
                  <a:pt x="0" y="52943"/>
                </a:lnTo>
                <a:lnTo>
                  <a:pt x="52087" y="68185"/>
                </a:lnTo>
                <a:lnTo>
                  <a:pt x="154369" y="36098"/>
                </a:lnTo>
                <a:lnTo>
                  <a:pt x="153422" y="0"/>
                </a:lnTo>
                <a:close/>
              </a:path>
            </a:pathLst>
          </a:custGeom>
          <a:solidFill>
            <a:srgbClr val="0000A8"/>
          </a:solidFill>
        </p:spPr>
        <p:txBody>
          <a:bodyPr wrap="square" lIns="0" tIns="0" rIns="0" bIns="0" rtlCol="0"/>
          <a:lstStyle/>
          <a:p>
            <a:endParaRPr/>
          </a:p>
        </p:txBody>
      </p:sp>
      <p:sp>
        <p:nvSpPr>
          <p:cNvPr id="83" name="object 83"/>
          <p:cNvSpPr/>
          <p:nvPr/>
        </p:nvSpPr>
        <p:spPr>
          <a:xfrm>
            <a:off x="9606615" y="3134639"/>
            <a:ext cx="335915" cy="108585"/>
          </a:xfrm>
          <a:custGeom>
            <a:avLst/>
            <a:gdLst/>
            <a:ahLst/>
            <a:cxnLst/>
            <a:rect l="l" t="t" r="r" b="b"/>
            <a:pathLst>
              <a:path w="335915" h="108585">
                <a:moveTo>
                  <a:pt x="10327" y="4299"/>
                </a:moveTo>
                <a:lnTo>
                  <a:pt x="99324" y="34494"/>
                </a:lnTo>
                <a:lnTo>
                  <a:pt x="99481" y="42968"/>
                </a:lnTo>
                <a:lnTo>
                  <a:pt x="100172" y="60516"/>
                </a:lnTo>
                <a:lnTo>
                  <a:pt x="100330" y="68988"/>
                </a:lnTo>
                <a:lnTo>
                  <a:pt x="0" y="101594"/>
                </a:lnTo>
                <a:lnTo>
                  <a:pt x="23121" y="108296"/>
                </a:lnTo>
                <a:lnTo>
                  <a:pt x="168021" y="56955"/>
                </a:lnTo>
                <a:lnTo>
                  <a:pt x="236774" y="56955"/>
                </a:lnTo>
                <a:lnTo>
                  <a:pt x="237002" y="45157"/>
                </a:lnTo>
                <a:lnTo>
                  <a:pt x="166958" y="45157"/>
                </a:lnTo>
                <a:lnTo>
                  <a:pt x="55936" y="5615"/>
                </a:lnTo>
                <a:lnTo>
                  <a:pt x="14598" y="5615"/>
                </a:lnTo>
                <a:lnTo>
                  <a:pt x="10486" y="4312"/>
                </a:lnTo>
                <a:lnTo>
                  <a:pt x="10327" y="4299"/>
                </a:lnTo>
                <a:close/>
              </a:path>
              <a:path w="335915" h="108585">
                <a:moveTo>
                  <a:pt x="236774" y="56955"/>
                </a:moveTo>
                <a:lnTo>
                  <a:pt x="168021" y="56955"/>
                </a:lnTo>
                <a:lnTo>
                  <a:pt x="310079" y="107494"/>
                </a:lnTo>
                <a:lnTo>
                  <a:pt x="335649" y="102680"/>
                </a:lnTo>
                <a:lnTo>
                  <a:pt x="236543" y="68891"/>
                </a:lnTo>
                <a:lnTo>
                  <a:pt x="236774" y="56955"/>
                </a:lnTo>
                <a:close/>
              </a:path>
              <a:path w="335915" h="108585">
                <a:moveTo>
                  <a:pt x="302502" y="0"/>
                </a:moveTo>
                <a:lnTo>
                  <a:pt x="166958" y="45157"/>
                </a:lnTo>
                <a:lnTo>
                  <a:pt x="237002" y="45157"/>
                </a:lnTo>
                <a:lnTo>
                  <a:pt x="237213" y="34259"/>
                </a:lnTo>
                <a:lnTo>
                  <a:pt x="322390" y="5615"/>
                </a:lnTo>
                <a:lnTo>
                  <a:pt x="302502" y="0"/>
                </a:lnTo>
                <a:close/>
              </a:path>
              <a:path w="335915" h="108585">
                <a:moveTo>
                  <a:pt x="40168" y="0"/>
                </a:moveTo>
                <a:lnTo>
                  <a:pt x="14598" y="5615"/>
                </a:lnTo>
                <a:lnTo>
                  <a:pt x="55936" y="5615"/>
                </a:lnTo>
                <a:lnTo>
                  <a:pt x="40168" y="0"/>
                </a:lnTo>
                <a:close/>
              </a:path>
            </a:pathLst>
          </a:custGeom>
          <a:solidFill>
            <a:srgbClr val="5DD4FF"/>
          </a:solidFill>
        </p:spPr>
        <p:txBody>
          <a:bodyPr wrap="square" lIns="0" tIns="0" rIns="0" bIns="0" rtlCol="0"/>
          <a:lstStyle/>
          <a:p>
            <a:endParaRPr/>
          </a:p>
        </p:txBody>
      </p:sp>
      <p:sp>
        <p:nvSpPr>
          <p:cNvPr id="84" name="object 84"/>
          <p:cNvSpPr/>
          <p:nvPr/>
        </p:nvSpPr>
        <p:spPr>
          <a:xfrm>
            <a:off x="9879237" y="3450277"/>
            <a:ext cx="270510" cy="285750"/>
          </a:xfrm>
          <a:custGeom>
            <a:avLst/>
            <a:gdLst/>
            <a:ahLst/>
            <a:cxnLst/>
            <a:rect l="l" t="t" r="r" b="b"/>
            <a:pathLst>
              <a:path w="270509" h="285750">
                <a:moveTo>
                  <a:pt x="141771" y="0"/>
                </a:moveTo>
                <a:lnTo>
                  <a:pt x="0" y="96415"/>
                </a:lnTo>
                <a:lnTo>
                  <a:pt x="128553" y="285443"/>
                </a:lnTo>
                <a:lnTo>
                  <a:pt x="270324" y="189029"/>
                </a:lnTo>
                <a:lnTo>
                  <a:pt x="141771" y="0"/>
                </a:lnTo>
                <a:close/>
              </a:path>
            </a:pathLst>
          </a:custGeom>
          <a:solidFill>
            <a:srgbClr val="3333CC"/>
          </a:solidFill>
        </p:spPr>
        <p:txBody>
          <a:bodyPr wrap="square" lIns="0" tIns="0" rIns="0" bIns="0" rtlCol="0"/>
          <a:lstStyle/>
          <a:p>
            <a:endParaRPr/>
          </a:p>
        </p:txBody>
      </p:sp>
      <p:sp>
        <p:nvSpPr>
          <p:cNvPr id="85" name="object 85"/>
          <p:cNvSpPr/>
          <p:nvPr/>
        </p:nvSpPr>
        <p:spPr>
          <a:xfrm>
            <a:off x="9758244" y="3269545"/>
            <a:ext cx="290195" cy="314325"/>
          </a:xfrm>
          <a:custGeom>
            <a:avLst/>
            <a:gdLst/>
            <a:ahLst/>
            <a:cxnLst/>
            <a:rect l="l" t="t" r="r" b="b"/>
            <a:pathLst>
              <a:path w="290195" h="314325">
                <a:moveTo>
                  <a:pt x="141771" y="0"/>
                </a:moveTo>
                <a:lnTo>
                  <a:pt x="0" y="96415"/>
                </a:lnTo>
                <a:lnTo>
                  <a:pt x="148195" y="314323"/>
                </a:lnTo>
                <a:lnTo>
                  <a:pt x="289966" y="217907"/>
                </a:lnTo>
                <a:lnTo>
                  <a:pt x="141771" y="0"/>
                </a:lnTo>
                <a:close/>
              </a:path>
            </a:pathLst>
          </a:custGeom>
          <a:solidFill>
            <a:srgbClr val="FF0000"/>
          </a:solidFill>
        </p:spPr>
        <p:txBody>
          <a:bodyPr wrap="square" lIns="0" tIns="0" rIns="0" bIns="0" rtlCol="0"/>
          <a:lstStyle/>
          <a:p>
            <a:endParaRPr/>
          </a:p>
        </p:txBody>
      </p:sp>
      <p:sp>
        <p:nvSpPr>
          <p:cNvPr id="86" name="object 86"/>
          <p:cNvSpPr/>
          <p:nvPr/>
        </p:nvSpPr>
        <p:spPr>
          <a:xfrm>
            <a:off x="10198804" y="3550346"/>
            <a:ext cx="273685" cy="285750"/>
          </a:xfrm>
          <a:custGeom>
            <a:avLst/>
            <a:gdLst/>
            <a:ahLst/>
            <a:cxnLst/>
            <a:rect l="l" t="t" r="r" b="b"/>
            <a:pathLst>
              <a:path w="273684" h="285750">
                <a:moveTo>
                  <a:pt x="137977" y="0"/>
                </a:moveTo>
                <a:lnTo>
                  <a:pt x="0" y="101770"/>
                </a:lnTo>
                <a:lnTo>
                  <a:pt x="135691" y="285741"/>
                </a:lnTo>
                <a:lnTo>
                  <a:pt x="273671" y="183972"/>
                </a:lnTo>
                <a:lnTo>
                  <a:pt x="137977" y="0"/>
                </a:lnTo>
                <a:close/>
              </a:path>
            </a:pathLst>
          </a:custGeom>
          <a:solidFill>
            <a:srgbClr val="3333CC"/>
          </a:solidFill>
        </p:spPr>
        <p:txBody>
          <a:bodyPr wrap="square" lIns="0" tIns="0" rIns="0" bIns="0" rtlCol="0"/>
          <a:lstStyle/>
          <a:p>
            <a:endParaRPr/>
          </a:p>
        </p:txBody>
      </p:sp>
      <p:sp>
        <p:nvSpPr>
          <p:cNvPr id="87" name="object 87"/>
          <p:cNvSpPr/>
          <p:nvPr/>
        </p:nvSpPr>
        <p:spPr>
          <a:xfrm>
            <a:off x="10068764" y="3374040"/>
            <a:ext cx="294640" cy="314325"/>
          </a:xfrm>
          <a:custGeom>
            <a:avLst/>
            <a:gdLst/>
            <a:ahLst/>
            <a:cxnLst/>
            <a:rect l="l" t="t" r="r" b="b"/>
            <a:pathLst>
              <a:path w="294640" h="314325">
                <a:moveTo>
                  <a:pt x="137979" y="0"/>
                </a:moveTo>
                <a:lnTo>
                  <a:pt x="0" y="101768"/>
                </a:lnTo>
                <a:lnTo>
                  <a:pt x="156424" y="313847"/>
                </a:lnTo>
                <a:lnTo>
                  <a:pt x="294402" y="212077"/>
                </a:lnTo>
                <a:lnTo>
                  <a:pt x="137979" y="0"/>
                </a:lnTo>
                <a:close/>
              </a:path>
            </a:pathLst>
          </a:custGeom>
          <a:solidFill>
            <a:srgbClr val="FF0000"/>
          </a:solidFill>
        </p:spPr>
        <p:txBody>
          <a:bodyPr wrap="square" lIns="0" tIns="0" rIns="0" bIns="0" rtlCol="0"/>
          <a:lstStyle/>
          <a:p>
            <a:endParaRPr/>
          </a:p>
        </p:txBody>
      </p:sp>
      <p:sp>
        <p:nvSpPr>
          <p:cNvPr id="88" name="object 88"/>
          <p:cNvSpPr/>
          <p:nvPr/>
        </p:nvSpPr>
        <p:spPr>
          <a:xfrm>
            <a:off x="10553439" y="3667991"/>
            <a:ext cx="277495" cy="285750"/>
          </a:xfrm>
          <a:custGeom>
            <a:avLst/>
            <a:gdLst/>
            <a:ahLst/>
            <a:cxnLst/>
            <a:rect l="l" t="t" r="r" b="b"/>
            <a:pathLst>
              <a:path w="277495" h="285750">
                <a:moveTo>
                  <a:pt x="132958" y="0"/>
                </a:moveTo>
                <a:lnTo>
                  <a:pt x="0" y="108245"/>
                </a:lnTo>
                <a:lnTo>
                  <a:pt x="144327" y="285523"/>
                </a:lnTo>
                <a:lnTo>
                  <a:pt x="277286" y="177278"/>
                </a:lnTo>
                <a:lnTo>
                  <a:pt x="132958" y="0"/>
                </a:lnTo>
                <a:close/>
              </a:path>
            </a:pathLst>
          </a:custGeom>
          <a:solidFill>
            <a:srgbClr val="3333CC"/>
          </a:solidFill>
        </p:spPr>
        <p:txBody>
          <a:bodyPr wrap="square" lIns="0" tIns="0" rIns="0" bIns="0" rtlCol="0"/>
          <a:lstStyle/>
          <a:p>
            <a:endParaRPr/>
          </a:p>
        </p:txBody>
      </p:sp>
      <p:sp>
        <p:nvSpPr>
          <p:cNvPr id="89" name="object 89"/>
          <p:cNvSpPr/>
          <p:nvPr/>
        </p:nvSpPr>
        <p:spPr>
          <a:xfrm>
            <a:off x="10417130" y="3500560"/>
            <a:ext cx="299720" cy="313055"/>
          </a:xfrm>
          <a:custGeom>
            <a:avLst/>
            <a:gdLst/>
            <a:ahLst/>
            <a:cxnLst/>
            <a:rect l="l" t="t" r="r" b="b"/>
            <a:pathLst>
              <a:path w="299720" h="313054">
                <a:moveTo>
                  <a:pt x="132958" y="0"/>
                </a:moveTo>
                <a:lnTo>
                  <a:pt x="0" y="108245"/>
                </a:lnTo>
                <a:lnTo>
                  <a:pt x="166377" y="312607"/>
                </a:lnTo>
                <a:lnTo>
                  <a:pt x="299336" y="204363"/>
                </a:lnTo>
                <a:lnTo>
                  <a:pt x="132958" y="0"/>
                </a:lnTo>
                <a:close/>
              </a:path>
            </a:pathLst>
          </a:custGeom>
          <a:solidFill>
            <a:srgbClr val="FF0000"/>
          </a:solidFill>
        </p:spPr>
        <p:txBody>
          <a:bodyPr wrap="square" lIns="0" tIns="0" rIns="0" bIns="0" rtlCol="0"/>
          <a:lstStyle/>
          <a:p>
            <a:endParaRPr/>
          </a:p>
        </p:txBody>
      </p:sp>
      <p:sp>
        <p:nvSpPr>
          <p:cNvPr id="90" name="object 90"/>
          <p:cNvSpPr/>
          <p:nvPr/>
        </p:nvSpPr>
        <p:spPr>
          <a:xfrm>
            <a:off x="10086133" y="3690486"/>
            <a:ext cx="137159" cy="180657"/>
          </a:xfrm>
          <a:prstGeom prst="rect">
            <a:avLst/>
          </a:prstGeom>
          <a:blipFill>
            <a:blip r:embed="rId12" cstate="print"/>
            <a:stretch>
              <a:fillRect/>
            </a:stretch>
          </a:blipFill>
        </p:spPr>
        <p:txBody>
          <a:bodyPr wrap="square" lIns="0" tIns="0" rIns="0" bIns="0" rtlCol="0"/>
          <a:lstStyle/>
          <a:p>
            <a:endParaRPr/>
          </a:p>
        </p:txBody>
      </p:sp>
      <p:sp>
        <p:nvSpPr>
          <p:cNvPr id="91" name="object 91"/>
          <p:cNvSpPr/>
          <p:nvPr/>
        </p:nvSpPr>
        <p:spPr>
          <a:xfrm>
            <a:off x="10409949" y="3788954"/>
            <a:ext cx="134018" cy="180614"/>
          </a:xfrm>
          <a:prstGeom prst="rect">
            <a:avLst/>
          </a:prstGeom>
          <a:blipFill>
            <a:blip r:embed="rId13" cstate="print"/>
            <a:stretch>
              <a:fillRect/>
            </a:stretch>
          </a:blipFill>
        </p:spPr>
        <p:txBody>
          <a:bodyPr wrap="square" lIns="0" tIns="0" rIns="0" bIns="0" rtlCol="0"/>
          <a:lstStyle/>
          <a:p>
            <a:endParaRPr/>
          </a:p>
        </p:txBody>
      </p:sp>
      <p:sp>
        <p:nvSpPr>
          <p:cNvPr id="92" name="object 92"/>
          <p:cNvSpPr/>
          <p:nvPr/>
        </p:nvSpPr>
        <p:spPr>
          <a:xfrm>
            <a:off x="10778174" y="3903361"/>
            <a:ext cx="124567" cy="177332"/>
          </a:xfrm>
          <a:prstGeom prst="rect">
            <a:avLst/>
          </a:prstGeom>
          <a:blipFill>
            <a:blip r:embed="rId14" cstate="print"/>
            <a:stretch>
              <a:fillRect/>
            </a:stretch>
          </a:blipFill>
        </p:spPr>
        <p:txBody>
          <a:bodyPr wrap="square" lIns="0" tIns="0" rIns="0" bIns="0" rtlCol="0"/>
          <a:lstStyle/>
          <a:p>
            <a:endParaRPr/>
          </a:p>
        </p:txBody>
      </p:sp>
      <p:sp>
        <p:nvSpPr>
          <p:cNvPr id="93" name="object 93"/>
          <p:cNvSpPr/>
          <p:nvPr/>
        </p:nvSpPr>
        <p:spPr>
          <a:xfrm>
            <a:off x="10158036" y="4184063"/>
            <a:ext cx="632955" cy="196769"/>
          </a:xfrm>
          <a:prstGeom prst="rect">
            <a:avLst/>
          </a:prstGeom>
          <a:blipFill>
            <a:blip r:embed="rId15" cstate="print"/>
            <a:stretch>
              <a:fillRect/>
            </a:stretch>
          </a:blipFill>
        </p:spPr>
        <p:txBody>
          <a:bodyPr wrap="square" lIns="0" tIns="0" rIns="0" bIns="0" rtlCol="0"/>
          <a:lstStyle/>
          <a:p>
            <a:endParaRPr/>
          </a:p>
        </p:txBody>
      </p:sp>
      <p:sp>
        <p:nvSpPr>
          <p:cNvPr id="94" name="object 94"/>
          <p:cNvSpPr/>
          <p:nvPr/>
        </p:nvSpPr>
        <p:spPr>
          <a:xfrm>
            <a:off x="10158035" y="4184063"/>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95" name="object 95"/>
          <p:cNvSpPr/>
          <p:nvPr/>
        </p:nvSpPr>
        <p:spPr>
          <a:xfrm>
            <a:off x="10158365" y="4079896"/>
            <a:ext cx="632460" cy="194945"/>
          </a:xfrm>
          <a:custGeom>
            <a:avLst/>
            <a:gdLst/>
            <a:ahLst/>
            <a:cxnLst/>
            <a:rect l="l" t="t" r="r" b="b"/>
            <a:pathLst>
              <a:path w="632459" h="194945">
                <a:moveTo>
                  <a:pt x="316113" y="0"/>
                </a:moveTo>
                <a:lnTo>
                  <a:pt x="243631" y="2572"/>
                </a:lnTo>
                <a:lnTo>
                  <a:pt x="177094" y="9900"/>
                </a:lnTo>
                <a:lnTo>
                  <a:pt x="118400" y="21399"/>
                </a:lnTo>
                <a:lnTo>
                  <a:pt x="69446" y="36483"/>
                </a:lnTo>
                <a:lnTo>
                  <a:pt x="32130" y="54569"/>
                </a:lnTo>
                <a:lnTo>
                  <a:pt x="0" y="97406"/>
                </a:lnTo>
                <a:lnTo>
                  <a:pt x="8348" y="119740"/>
                </a:lnTo>
                <a:lnTo>
                  <a:pt x="69446" y="158329"/>
                </a:lnTo>
                <a:lnTo>
                  <a:pt x="118400" y="173413"/>
                </a:lnTo>
                <a:lnTo>
                  <a:pt x="177094" y="184912"/>
                </a:lnTo>
                <a:lnTo>
                  <a:pt x="243631" y="192240"/>
                </a:lnTo>
                <a:lnTo>
                  <a:pt x="316113" y="194812"/>
                </a:lnTo>
                <a:lnTo>
                  <a:pt x="388594" y="192240"/>
                </a:lnTo>
                <a:lnTo>
                  <a:pt x="455130" y="184912"/>
                </a:lnTo>
                <a:lnTo>
                  <a:pt x="513824" y="173413"/>
                </a:lnTo>
                <a:lnTo>
                  <a:pt x="562778" y="158329"/>
                </a:lnTo>
                <a:lnTo>
                  <a:pt x="600094" y="140243"/>
                </a:lnTo>
                <a:lnTo>
                  <a:pt x="632225" y="97406"/>
                </a:lnTo>
                <a:lnTo>
                  <a:pt x="623876" y="75072"/>
                </a:lnTo>
                <a:lnTo>
                  <a:pt x="562778" y="36483"/>
                </a:lnTo>
                <a:lnTo>
                  <a:pt x="513824" y="21399"/>
                </a:lnTo>
                <a:lnTo>
                  <a:pt x="455130" y="9900"/>
                </a:lnTo>
                <a:lnTo>
                  <a:pt x="388594" y="2572"/>
                </a:lnTo>
                <a:lnTo>
                  <a:pt x="316113" y="0"/>
                </a:lnTo>
                <a:close/>
              </a:path>
            </a:pathLst>
          </a:custGeom>
          <a:solidFill>
            <a:srgbClr val="B8C2C9"/>
          </a:solidFill>
        </p:spPr>
        <p:txBody>
          <a:bodyPr wrap="square" lIns="0" tIns="0" rIns="0" bIns="0" rtlCol="0"/>
          <a:lstStyle/>
          <a:p>
            <a:endParaRPr/>
          </a:p>
        </p:txBody>
      </p:sp>
      <p:sp>
        <p:nvSpPr>
          <p:cNvPr id="96" name="object 96"/>
          <p:cNvSpPr/>
          <p:nvPr/>
        </p:nvSpPr>
        <p:spPr>
          <a:xfrm>
            <a:off x="10158365" y="4079896"/>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97" name="object 97"/>
          <p:cNvSpPr/>
          <p:nvPr/>
        </p:nvSpPr>
        <p:spPr>
          <a:xfrm>
            <a:off x="10264192" y="4104656"/>
            <a:ext cx="421640" cy="80645"/>
          </a:xfrm>
          <a:custGeom>
            <a:avLst/>
            <a:gdLst/>
            <a:ahLst/>
            <a:cxnLst/>
            <a:rect l="l" t="t" r="r" b="b"/>
            <a:pathLst>
              <a:path w="421640" h="80645">
                <a:moveTo>
                  <a:pt x="175676" y="34895"/>
                </a:moveTo>
                <a:lnTo>
                  <a:pt x="82182" y="34895"/>
                </a:lnTo>
                <a:lnTo>
                  <a:pt x="207299" y="80130"/>
                </a:lnTo>
                <a:lnTo>
                  <a:pt x="309050" y="47017"/>
                </a:lnTo>
                <a:lnTo>
                  <a:pt x="209403" y="47017"/>
                </a:lnTo>
                <a:lnTo>
                  <a:pt x="175676" y="34895"/>
                </a:lnTo>
                <a:close/>
              </a:path>
              <a:path w="421640" h="80645">
                <a:moveTo>
                  <a:pt x="338519" y="0"/>
                </a:moveTo>
                <a:lnTo>
                  <a:pt x="209403" y="47017"/>
                </a:lnTo>
                <a:lnTo>
                  <a:pt x="309050" y="47017"/>
                </a:lnTo>
                <a:lnTo>
                  <a:pt x="343833" y="35698"/>
                </a:lnTo>
                <a:lnTo>
                  <a:pt x="374881" y="35698"/>
                </a:lnTo>
                <a:lnTo>
                  <a:pt x="421072" y="18272"/>
                </a:lnTo>
                <a:lnTo>
                  <a:pt x="338519" y="0"/>
                </a:lnTo>
                <a:close/>
              </a:path>
              <a:path w="421640" h="80645">
                <a:moveTo>
                  <a:pt x="82182" y="1292"/>
                </a:moveTo>
                <a:lnTo>
                  <a:pt x="0" y="20990"/>
                </a:lnTo>
                <a:lnTo>
                  <a:pt x="56244" y="41357"/>
                </a:lnTo>
                <a:lnTo>
                  <a:pt x="82182" y="34895"/>
                </a:lnTo>
                <a:lnTo>
                  <a:pt x="175676" y="34895"/>
                </a:lnTo>
                <a:lnTo>
                  <a:pt x="82182" y="1292"/>
                </a:lnTo>
                <a:close/>
              </a:path>
              <a:path w="421640" h="80645">
                <a:moveTo>
                  <a:pt x="374881" y="35698"/>
                </a:moveTo>
                <a:lnTo>
                  <a:pt x="343833" y="35698"/>
                </a:lnTo>
                <a:lnTo>
                  <a:pt x="359881" y="41357"/>
                </a:lnTo>
                <a:lnTo>
                  <a:pt x="374881" y="35698"/>
                </a:lnTo>
                <a:close/>
              </a:path>
            </a:pathLst>
          </a:custGeom>
          <a:solidFill>
            <a:srgbClr val="0000A3"/>
          </a:solidFill>
        </p:spPr>
        <p:txBody>
          <a:bodyPr wrap="square" lIns="0" tIns="0" rIns="0" bIns="0" rtlCol="0"/>
          <a:lstStyle/>
          <a:p>
            <a:endParaRPr/>
          </a:p>
        </p:txBody>
      </p:sp>
      <p:sp>
        <p:nvSpPr>
          <p:cNvPr id="98" name="object 98"/>
          <p:cNvSpPr/>
          <p:nvPr/>
        </p:nvSpPr>
        <p:spPr>
          <a:xfrm>
            <a:off x="10539784" y="4173199"/>
            <a:ext cx="157480" cy="69215"/>
          </a:xfrm>
          <a:custGeom>
            <a:avLst/>
            <a:gdLst/>
            <a:ahLst/>
            <a:cxnLst/>
            <a:rect l="l" t="t" r="r" b="b"/>
            <a:pathLst>
              <a:path w="157479" h="69214">
                <a:moveTo>
                  <a:pt x="1894" y="0"/>
                </a:moveTo>
                <a:lnTo>
                  <a:pt x="0" y="34494"/>
                </a:lnTo>
                <a:lnTo>
                  <a:pt x="103229" y="68988"/>
                </a:lnTo>
                <a:lnTo>
                  <a:pt x="157212" y="52945"/>
                </a:lnTo>
                <a:lnTo>
                  <a:pt x="1894" y="0"/>
                </a:lnTo>
                <a:close/>
              </a:path>
            </a:pathLst>
          </a:custGeom>
          <a:solidFill>
            <a:srgbClr val="0000A3"/>
          </a:solidFill>
        </p:spPr>
        <p:txBody>
          <a:bodyPr wrap="square" lIns="0" tIns="0" rIns="0" bIns="0" rtlCol="0"/>
          <a:lstStyle/>
          <a:p>
            <a:endParaRPr/>
          </a:p>
        </p:txBody>
      </p:sp>
      <p:sp>
        <p:nvSpPr>
          <p:cNvPr id="99" name="object 99"/>
          <p:cNvSpPr/>
          <p:nvPr/>
        </p:nvSpPr>
        <p:spPr>
          <a:xfrm>
            <a:off x="10251879" y="4173199"/>
            <a:ext cx="154940" cy="68580"/>
          </a:xfrm>
          <a:custGeom>
            <a:avLst/>
            <a:gdLst/>
            <a:ahLst/>
            <a:cxnLst/>
            <a:rect l="l" t="t" r="r" b="b"/>
            <a:pathLst>
              <a:path w="154940" h="68579">
                <a:moveTo>
                  <a:pt x="153423" y="0"/>
                </a:moveTo>
                <a:lnTo>
                  <a:pt x="0" y="52945"/>
                </a:lnTo>
                <a:lnTo>
                  <a:pt x="52089" y="68186"/>
                </a:lnTo>
                <a:lnTo>
                  <a:pt x="154371" y="36098"/>
                </a:lnTo>
                <a:lnTo>
                  <a:pt x="153423" y="0"/>
                </a:lnTo>
                <a:close/>
              </a:path>
            </a:pathLst>
          </a:custGeom>
          <a:solidFill>
            <a:srgbClr val="0000A8"/>
          </a:solidFill>
        </p:spPr>
        <p:txBody>
          <a:bodyPr wrap="square" lIns="0" tIns="0" rIns="0" bIns="0" rtlCol="0"/>
          <a:lstStyle/>
          <a:p>
            <a:endParaRPr/>
          </a:p>
        </p:txBody>
      </p:sp>
      <p:sp>
        <p:nvSpPr>
          <p:cNvPr id="100" name="object 100"/>
          <p:cNvSpPr/>
          <p:nvPr/>
        </p:nvSpPr>
        <p:spPr>
          <a:xfrm>
            <a:off x="10305469" y="4139507"/>
            <a:ext cx="335915" cy="108585"/>
          </a:xfrm>
          <a:custGeom>
            <a:avLst/>
            <a:gdLst/>
            <a:ahLst/>
            <a:cxnLst/>
            <a:rect l="l" t="t" r="r" b="b"/>
            <a:pathLst>
              <a:path w="335915" h="108585">
                <a:moveTo>
                  <a:pt x="10328" y="4298"/>
                </a:moveTo>
                <a:lnTo>
                  <a:pt x="99325" y="34494"/>
                </a:lnTo>
                <a:lnTo>
                  <a:pt x="99482" y="42967"/>
                </a:lnTo>
                <a:lnTo>
                  <a:pt x="100173" y="60515"/>
                </a:lnTo>
                <a:lnTo>
                  <a:pt x="100329" y="68988"/>
                </a:lnTo>
                <a:lnTo>
                  <a:pt x="0" y="101594"/>
                </a:lnTo>
                <a:lnTo>
                  <a:pt x="23122" y="108296"/>
                </a:lnTo>
                <a:lnTo>
                  <a:pt x="168022" y="56955"/>
                </a:lnTo>
                <a:lnTo>
                  <a:pt x="236775" y="56955"/>
                </a:lnTo>
                <a:lnTo>
                  <a:pt x="237003" y="45157"/>
                </a:lnTo>
                <a:lnTo>
                  <a:pt x="166959" y="45157"/>
                </a:lnTo>
                <a:lnTo>
                  <a:pt x="55936" y="5615"/>
                </a:lnTo>
                <a:lnTo>
                  <a:pt x="14598" y="5615"/>
                </a:lnTo>
                <a:lnTo>
                  <a:pt x="10487" y="4311"/>
                </a:lnTo>
                <a:lnTo>
                  <a:pt x="10328" y="4298"/>
                </a:lnTo>
                <a:close/>
              </a:path>
              <a:path w="335915" h="108585">
                <a:moveTo>
                  <a:pt x="236775" y="56955"/>
                </a:moveTo>
                <a:lnTo>
                  <a:pt x="168022" y="56955"/>
                </a:lnTo>
                <a:lnTo>
                  <a:pt x="310080" y="107494"/>
                </a:lnTo>
                <a:lnTo>
                  <a:pt x="335650" y="102680"/>
                </a:lnTo>
                <a:lnTo>
                  <a:pt x="236545" y="68891"/>
                </a:lnTo>
                <a:lnTo>
                  <a:pt x="236775" y="56955"/>
                </a:lnTo>
                <a:close/>
              </a:path>
              <a:path w="335915" h="108585">
                <a:moveTo>
                  <a:pt x="302503" y="0"/>
                </a:moveTo>
                <a:lnTo>
                  <a:pt x="166959" y="45157"/>
                </a:lnTo>
                <a:lnTo>
                  <a:pt x="237003" y="45157"/>
                </a:lnTo>
                <a:lnTo>
                  <a:pt x="237214" y="34259"/>
                </a:lnTo>
                <a:lnTo>
                  <a:pt x="322392" y="5615"/>
                </a:lnTo>
                <a:lnTo>
                  <a:pt x="302503" y="0"/>
                </a:lnTo>
                <a:close/>
              </a:path>
              <a:path w="335915" h="108585">
                <a:moveTo>
                  <a:pt x="40168" y="0"/>
                </a:moveTo>
                <a:lnTo>
                  <a:pt x="14598" y="5615"/>
                </a:lnTo>
                <a:lnTo>
                  <a:pt x="55936" y="5615"/>
                </a:lnTo>
                <a:lnTo>
                  <a:pt x="40168" y="0"/>
                </a:lnTo>
                <a:close/>
              </a:path>
            </a:pathLst>
          </a:custGeom>
          <a:solidFill>
            <a:srgbClr val="5DD4FF"/>
          </a:solidFill>
        </p:spPr>
        <p:txBody>
          <a:bodyPr wrap="square" lIns="0" tIns="0" rIns="0" bIns="0" rtlCol="0"/>
          <a:lstStyle/>
          <a:p>
            <a:endParaRPr/>
          </a:p>
        </p:txBody>
      </p:sp>
      <p:sp>
        <p:nvSpPr>
          <p:cNvPr id="101" name="object 101"/>
          <p:cNvSpPr/>
          <p:nvPr/>
        </p:nvSpPr>
        <p:spPr>
          <a:xfrm>
            <a:off x="9221171" y="5305508"/>
            <a:ext cx="632956" cy="196769"/>
          </a:xfrm>
          <a:prstGeom prst="rect">
            <a:avLst/>
          </a:prstGeom>
          <a:blipFill>
            <a:blip r:embed="rId16" cstate="print"/>
            <a:stretch>
              <a:fillRect/>
            </a:stretch>
          </a:blipFill>
        </p:spPr>
        <p:txBody>
          <a:bodyPr wrap="square" lIns="0" tIns="0" rIns="0" bIns="0" rtlCol="0"/>
          <a:lstStyle/>
          <a:p>
            <a:endParaRPr/>
          </a:p>
        </p:txBody>
      </p:sp>
      <p:sp>
        <p:nvSpPr>
          <p:cNvPr id="102" name="object 102"/>
          <p:cNvSpPr/>
          <p:nvPr/>
        </p:nvSpPr>
        <p:spPr>
          <a:xfrm>
            <a:off x="9221172" y="5305508"/>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103" name="object 103"/>
          <p:cNvSpPr/>
          <p:nvPr/>
        </p:nvSpPr>
        <p:spPr>
          <a:xfrm>
            <a:off x="9221500" y="5201341"/>
            <a:ext cx="632460" cy="194945"/>
          </a:xfrm>
          <a:custGeom>
            <a:avLst/>
            <a:gdLst/>
            <a:ahLst/>
            <a:cxnLst/>
            <a:rect l="l" t="t" r="r" b="b"/>
            <a:pathLst>
              <a:path w="632459" h="194945">
                <a:moveTo>
                  <a:pt x="316111" y="0"/>
                </a:moveTo>
                <a:lnTo>
                  <a:pt x="243630" y="2572"/>
                </a:lnTo>
                <a:lnTo>
                  <a:pt x="177094" y="9900"/>
                </a:lnTo>
                <a:lnTo>
                  <a:pt x="118400" y="21399"/>
                </a:lnTo>
                <a:lnTo>
                  <a:pt x="69446" y="36483"/>
                </a:lnTo>
                <a:lnTo>
                  <a:pt x="32130" y="54569"/>
                </a:lnTo>
                <a:lnTo>
                  <a:pt x="0" y="97406"/>
                </a:lnTo>
                <a:lnTo>
                  <a:pt x="8348" y="119741"/>
                </a:lnTo>
                <a:lnTo>
                  <a:pt x="69446" y="158330"/>
                </a:lnTo>
                <a:lnTo>
                  <a:pt x="118400" y="173414"/>
                </a:lnTo>
                <a:lnTo>
                  <a:pt x="177094" y="184913"/>
                </a:lnTo>
                <a:lnTo>
                  <a:pt x="243630" y="192241"/>
                </a:lnTo>
                <a:lnTo>
                  <a:pt x="316111" y="194814"/>
                </a:lnTo>
                <a:lnTo>
                  <a:pt x="388593" y="192241"/>
                </a:lnTo>
                <a:lnTo>
                  <a:pt x="455130" y="184913"/>
                </a:lnTo>
                <a:lnTo>
                  <a:pt x="513823" y="173414"/>
                </a:lnTo>
                <a:lnTo>
                  <a:pt x="562777" y="158330"/>
                </a:lnTo>
                <a:lnTo>
                  <a:pt x="600093" y="140244"/>
                </a:lnTo>
                <a:lnTo>
                  <a:pt x="632223" y="97406"/>
                </a:lnTo>
                <a:lnTo>
                  <a:pt x="623875" y="75072"/>
                </a:lnTo>
                <a:lnTo>
                  <a:pt x="562777" y="36483"/>
                </a:lnTo>
                <a:lnTo>
                  <a:pt x="513823"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104" name="object 104"/>
          <p:cNvSpPr/>
          <p:nvPr/>
        </p:nvSpPr>
        <p:spPr>
          <a:xfrm>
            <a:off x="9221500" y="5201341"/>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105" name="object 105"/>
          <p:cNvSpPr/>
          <p:nvPr/>
        </p:nvSpPr>
        <p:spPr>
          <a:xfrm>
            <a:off x="9327326" y="5226101"/>
            <a:ext cx="421640" cy="80645"/>
          </a:xfrm>
          <a:custGeom>
            <a:avLst/>
            <a:gdLst/>
            <a:ahLst/>
            <a:cxnLst/>
            <a:rect l="l" t="t" r="r" b="b"/>
            <a:pathLst>
              <a:path w="421640" h="80645">
                <a:moveTo>
                  <a:pt x="175677" y="34894"/>
                </a:moveTo>
                <a:lnTo>
                  <a:pt x="82182" y="34894"/>
                </a:lnTo>
                <a:lnTo>
                  <a:pt x="207300" y="80129"/>
                </a:lnTo>
                <a:lnTo>
                  <a:pt x="309051" y="47016"/>
                </a:lnTo>
                <a:lnTo>
                  <a:pt x="209405" y="47016"/>
                </a:lnTo>
                <a:lnTo>
                  <a:pt x="175677" y="34894"/>
                </a:lnTo>
                <a:close/>
              </a:path>
              <a:path w="421640" h="80645">
                <a:moveTo>
                  <a:pt x="338519" y="0"/>
                </a:moveTo>
                <a:lnTo>
                  <a:pt x="209405" y="47016"/>
                </a:lnTo>
                <a:lnTo>
                  <a:pt x="309051" y="47016"/>
                </a:lnTo>
                <a:lnTo>
                  <a:pt x="343834" y="35697"/>
                </a:lnTo>
                <a:lnTo>
                  <a:pt x="374884" y="35697"/>
                </a:lnTo>
                <a:lnTo>
                  <a:pt x="421072" y="18271"/>
                </a:lnTo>
                <a:lnTo>
                  <a:pt x="338519" y="0"/>
                </a:lnTo>
                <a:close/>
              </a:path>
              <a:path w="421640" h="80645">
                <a:moveTo>
                  <a:pt x="82182" y="1291"/>
                </a:moveTo>
                <a:lnTo>
                  <a:pt x="0" y="20990"/>
                </a:lnTo>
                <a:lnTo>
                  <a:pt x="56244" y="41357"/>
                </a:lnTo>
                <a:lnTo>
                  <a:pt x="82182" y="34894"/>
                </a:lnTo>
                <a:lnTo>
                  <a:pt x="175677" y="34894"/>
                </a:lnTo>
                <a:lnTo>
                  <a:pt x="82182" y="1291"/>
                </a:lnTo>
                <a:close/>
              </a:path>
              <a:path w="421640" h="80645">
                <a:moveTo>
                  <a:pt x="374884" y="35697"/>
                </a:moveTo>
                <a:lnTo>
                  <a:pt x="343834" y="35697"/>
                </a:lnTo>
                <a:lnTo>
                  <a:pt x="359881" y="41357"/>
                </a:lnTo>
                <a:lnTo>
                  <a:pt x="374884" y="35697"/>
                </a:lnTo>
                <a:close/>
              </a:path>
            </a:pathLst>
          </a:custGeom>
          <a:solidFill>
            <a:srgbClr val="0000A3"/>
          </a:solidFill>
        </p:spPr>
        <p:txBody>
          <a:bodyPr wrap="square" lIns="0" tIns="0" rIns="0" bIns="0" rtlCol="0"/>
          <a:lstStyle/>
          <a:p>
            <a:endParaRPr/>
          </a:p>
        </p:txBody>
      </p:sp>
      <p:sp>
        <p:nvSpPr>
          <p:cNvPr id="106" name="object 106"/>
          <p:cNvSpPr/>
          <p:nvPr/>
        </p:nvSpPr>
        <p:spPr>
          <a:xfrm>
            <a:off x="9602919" y="5294645"/>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107" name="object 107"/>
          <p:cNvSpPr/>
          <p:nvPr/>
        </p:nvSpPr>
        <p:spPr>
          <a:xfrm>
            <a:off x="9315014" y="5294645"/>
            <a:ext cx="154940" cy="68580"/>
          </a:xfrm>
          <a:custGeom>
            <a:avLst/>
            <a:gdLst/>
            <a:ahLst/>
            <a:cxnLst/>
            <a:rect l="l" t="t" r="r" b="b"/>
            <a:pathLst>
              <a:path w="154940" h="68579">
                <a:moveTo>
                  <a:pt x="153422" y="0"/>
                </a:moveTo>
                <a:lnTo>
                  <a:pt x="0" y="52943"/>
                </a:lnTo>
                <a:lnTo>
                  <a:pt x="52087" y="68185"/>
                </a:lnTo>
                <a:lnTo>
                  <a:pt x="154369" y="36098"/>
                </a:lnTo>
                <a:lnTo>
                  <a:pt x="153422" y="0"/>
                </a:lnTo>
                <a:close/>
              </a:path>
            </a:pathLst>
          </a:custGeom>
          <a:solidFill>
            <a:srgbClr val="0000A8"/>
          </a:solidFill>
        </p:spPr>
        <p:txBody>
          <a:bodyPr wrap="square" lIns="0" tIns="0" rIns="0" bIns="0" rtlCol="0"/>
          <a:lstStyle/>
          <a:p>
            <a:endParaRPr/>
          </a:p>
        </p:txBody>
      </p:sp>
      <p:sp>
        <p:nvSpPr>
          <p:cNvPr id="108" name="object 108"/>
          <p:cNvSpPr/>
          <p:nvPr/>
        </p:nvSpPr>
        <p:spPr>
          <a:xfrm>
            <a:off x="9368604" y="5260953"/>
            <a:ext cx="335915" cy="108585"/>
          </a:xfrm>
          <a:custGeom>
            <a:avLst/>
            <a:gdLst/>
            <a:ahLst/>
            <a:cxnLst/>
            <a:rect l="l" t="t" r="r" b="b"/>
            <a:pathLst>
              <a:path w="335915" h="108585">
                <a:moveTo>
                  <a:pt x="10327" y="4298"/>
                </a:moveTo>
                <a:lnTo>
                  <a:pt x="99325" y="34493"/>
                </a:lnTo>
                <a:lnTo>
                  <a:pt x="99482" y="42966"/>
                </a:lnTo>
                <a:lnTo>
                  <a:pt x="100173" y="60514"/>
                </a:lnTo>
                <a:lnTo>
                  <a:pt x="100330" y="68987"/>
                </a:lnTo>
                <a:lnTo>
                  <a:pt x="0" y="101593"/>
                </a:lnTo>
                <a:lnTo>
                  <a:pt x="23121" y="108295"/>
                </a:lnTo>
                <a:lnTo>
                  <a:pt x="168021" y="56954"/>
                </a:lnTo>
                <a:lnTo>
                  <a:pt x="236774" y="56954"/>
                </a:lnTo>
                <a:lnTo>
                  <a:pt x="237003" y="45157"/>
                </a:lnTo>
                <a:lnTo>
                  <a:pt x="166959" y="45157"/>
                </a:lnTo>
                <a:lnTo>
                  <a:pt x="55933" y="5614"/>
                </a:lnTo>
                <a:lnTo>
                  <a:pt x="14598" y="5614"/>
                </a:lnTo>
                <a:lnTo>
                  <a:pt x="10486" y="4311"/>
                </a:lnTo>
                <a:lnTo>
                  <a:pt x="10327" y="4298"/>
                </a:lnTo>
                <a:close/>
              </a:path>
              <a:path w="335915" h="108585">
                <a:moveTo>
                  <a:pt x="236774" y="56954"/>
                </a:moveTo>
                <a:lnTo>
                  <a:pt x="168021" y="56954"/>
                </a:lnTo>
                <a:lnTo>
                  <a:pt x="310079" y="107492"/>
                </a:lnTo>
                <a:lnTo>
                  <a:pt x="335649" y="102679"/>
                </a:lnTo>
                <a:lnTo>
                  <a:pt x="236543" y="68889"/>
                </a:lnTo>
                <a:lnTo>
                  <a:pt x="236774" y="56954"/>
                </a:lnTo>
                <a:close/>
              </a:path>
              <a:path w="335915" h="108585">
                <a:moveTo>
                  <a:pt x="302502" y="0"/>
                </a:moveTo>
                <a:lnTo>
                  <a:pt x="166959" y="45157"/>
                </a:lnTo>
                <a:lnTo>
                  <a:pt x="237003" y="45157"/>
                </a:lnTo>
                <a:lnTo>
                  <a:pt x="237214" y="34258"/>
                </a:lnTo>
                <a:lnTo>
                  <a:pt x="322390" y="5614"/>
                </a:lnTo>
                <a:lnTo>
                  <a:pt x="302502"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110" name="object 110"/>
          <p:cNvSpPr txBox="1"/>
          <p:nvPr/>
        </p:nvSpPr>
        <p:spPr>
          <a:xfrm>
            <a:off x="10724823" y="6374026"/>
            <a:ext cx="320040" cy="355600"/>
          </a:xfrm>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z="1950" b="1" i="1" spc="-130" dirty="0">
                <a:solidFill>
                  <a:srgbClr val="FFFFFF"/>
                </a:solidFill>
                <a:latin typeface="Arial"/>
                <a:cs typeface="Arial"/>
              </a:rPr>
              <a:t>25</a:t>
            </a:fld>
            <a:endParaRPr sz="1950">
              <a:latin typeface="Arial"/>
              <a:cs typeface="Arial"/>
            </a:endParaRPr>
          </a:p>
        </p:txBody>
      </p:sp>
      <p:sp>
        <p:nvSpPr>
          <p:cNvPr id="111" name="object 111"/>
          <p:cNvSpPr txBox="1"/>
          <p:nvPr/>
        </p:nvSpPr>
        <p:spPr>
          <a:xfrm>
            <a:off x="8231220" y="6482838"/>
            <a:ext cx="1428115" cy="203200"/>
          </a:xfrm>
          <a:prstGeom prst="rect">
            <a:avLst/>
          </a:prstGeom>
        </p:spPr>
        <p:txBody>
          <a:bodyPr vert="horz" wrap="square" lIns="0" tIns="0" rIns="0" bIns="0" rtlCol="0">
            <a:spAutoFit/>
          </a:bodyPr>
          <a:lstStyle/>
          <a:p>
            <a:pPr marL="12700">
              <a:lnSpc>
                <a:spcPts val="1460"/>
              </a:lnSpc>
            </a:pPr>
            <a:r>
              <a:rPr sz="1400" b="1" spc="-20">
                <a:solidFill>
                  <a:srgbClr val="00B0F0"/>
                </a:solidFill>
                <a:latin typeface="Arial"/>
                <a:cs typeface="Arial"/>
                <a:hlinkClick r:id="rId17"/>
              </a:rPr>
              <a:t>hoant</a:t>
            </a:r>
            <a:r>
              <a:rPr sz="1400" spc="-20">
                <a:solidFill>
                  <a:srgbClr val="00B0F0"/>
                </a:solidFill>
                <a:latin typeface="Arial"/>
                <a:cs typeface="Arial"/>
                <a:hlinkClick r:id="rId17"/>
              </a:rPr>
              <a:t>@uit.edu.vn</a:t>
            </a:r>
            <a:endParaRPr sz="14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01334" y="152400"/>
            <a:ext cx="6694866" cy="632866"/>
          </a:xfrm>
          <a:prstGeom prst="rect">
            <a:avLst/>
          </a:prstGeom>
        </p:spPr>
        <p:txBody>
          <a:bodyPr vert="horz" wrap="square" lIns="0" tIns="17145" rIns="0" bIns="0" rtlCol="0">
            <a:spAutoFit/>
          </a:bodyPr>
          <a:lstStyle/>
          <a:p>
            <a:pPr marL="12700">
              <a:lnSpc>
                <a:spcPct val="100000"/>
              </a:lnSpc>
              <a:spcBef>
                <a:spcPts val="135"/>
              </a:spcBef>
            </a:pPr>
            <a:r>
              <a:rPr spc="-190"/>
              <a:t>IP</a:t>
            </a:r>
            <a:r>
              <a:rPr spc="-475"/>
              <a:t> </a:t>
            </a:r>
            <a:r>
              <a:rPr spc="-140"/>
              <a:t>fragmentation/reassembly</a:t>
            </a:r>
          </a:p>
        </p:txBody>
      </p:sp>
      <p:sp>
        <p:nvSpPr>
          <p:cNvPr id="6" name="object 6"/>
          <p:cNvSpPr/>
          <p:nvPr/>
        </p:nvSpPr>
        <p:spPr>
          <a:xfrm>
            <a:off x="8077131" y="1816056"/>
            <a:ext cx="2370455" cy="2217420"/>
          </a:xfrm>
          <a:custGeom>
            <a:avLst/>
            <a:gdLst/>
            <a:ahLst/>
            <a:cxnLst/>
            <a:rect l="l" t="t" r="r" b="b"/>
            <a:pathLst>
              <a:path w="2370454" h="2217420">
                <a:moveTo>
                  <a:pt x="2300540" y="1517530"/>
                </a:moveTo>
                <a:lnTo>
                  <a:pt x="282469" y="1517530"/>
                </a:lnTo>
                <a:lnTo>
                  <a:pt x="327356" y="1521412"/>
                </a:lnTo>
                <a:lnTo>
                  <a:pt x="376520" y="1532628"/>
                </a:lnTo>
                <a:lnTo>
                  <a:pt x="430200" y="1553767"/>
                </a:lnTo>
                <a:lnTo>
                  <a:pt x="497617" y="1589731"/>
                </a:lnTo>
                <a:lnTo>
                  <a:pt x="534825" y="1611711"/>
                </a:lnTo>
                <a:lnTo>
                  <a:pt x="574023" y="1635904"/>
                </a:lnTo>
                <a:lnTo>
                  <a:pt x="614956" y="1661972"/>
                </a:lnTo>
                <a:lnTo>
                  <a:pt x="657368" y="1689577"/>
                </a:lnTo>
                <a:lnTo>
                  <a:pt x="836677" y="1808595"/>
                </a:lnTo>
                <a:lnTo>
                  <a:pt x="928544" y="1868526"/>
                </a:lnTo>
                <a:lnTo>
                  <a:pt x="974134" y="1897412"/>
                </a:lnTo>
                <a:lnTo>
                  <a:pt x="1019153" y="1925128"/>
                </a:lnTo>
                <a:lnTo>
                  <a:pt x="1063346" y="1951335"/>
                </a:lnTo>
                <a:lnTo>
                  <a:pt x="1106456" y="1975695"/>
                </a:lnTo>
                <a:lnTo>
                  <a:pt x="1148228" y="1997868"/>
                </a:lnTo>
                <a:lnTo>
                  <a:pt x="1188404" y="2017518"/>
                </a:lnTo>
                <a:lnTo>
                  <a:pt x="1340688" y="2087456"/>
                </a:lnTo>
                <a:lnTo>
                  <a:pt x="1391276" y="2109613"/>
                </a:lnTo>
                <a:lnTo>
                  <a:pt x="1441468" y="2130623"/>
                </a:lnTo>
                <a:lnTo>
                  <a:pt x="1491078" y="2150143"/>
                </a:lnTo>
                <a:lnTo>
                  <a:pt x="1539922" y="2167831"/>
                </a:lnTo>
                <a:lnTo>
                  <a:pt x="1587813" y="2183346"/>
                </a:lnTo>
                <a:lnTo>
                  <a:pt x="1634565" y="2196346"/>
                </a:lnTo>
                <a:lnTo>
                  <a:pt x="1679994" y="2206488"/>
                </a:lnTo>
                <a:lnTo>
                  <a:pt x="1723913" y="2213431"/>
                </a:lnTo>
                <a:lnTo>
                  <a:pt x="1766138" y="2216833"/>
                </a:lnTo>
                <a:lnTo>
                  <a:pt x="1806481" y="2216351"/>
                </a:lnTo>
                <a:lnTo>
                  <a:pt x="1844759" y="2211645"/>
                </a:lnTo>
                <a:lnTo>
                  <a:pt x="1887124" y="2201740"/>
                </a:lnTo>
                <a:lnTo>
                  <a:pt x="1927484" y="2188128"/>
                </a:lnTo>
                <a:lnTo>
                  <a:pt x="1965880" y="2170696"/>
                </a:lnTo>
                <a:lnTo>
                  <a:pt x="2002351" y="2149332"/>
                </a:lnTo>
                <a:lnTo>
                  <a:pt x="2036936" y="2123924"/>
                </a:lnTo>
                <a:lnTo>
                  <a:pt x="2069674" y="2094359"/>
                </a:lnTo>
                <a:lnTo>
                  <a:pt x="2100604" y="2060526"/>
                </a:lnTo>
                <a:lnTo>
                  <a:pt x="2129766" y="2022310"/>
                </a:lnTo>
                <a:lnTo>
                  <a:pt x="2157200" y="1979602"/>
                </a:lnTo>
                <a:lnTo>
                  <a:pt x="2182944" y="1932287"/>
                </a:lnTo>
                <a:lnTo>
                  <a:pt x="2207037" y="1880253"/>
                </a:lnTo>
                <a:lnTo>
                  <a:pt x="2229519" y="1823389"/>
                </a:lnTo>
                <a:lnTo>
                  <a:pt x="2253225" y="1747486"/>
                </a:lnTo>
                <a:lnTo>
                  <a:pt x="2264260" y="1704064"/>
                </a:lnTo>
                <a:lnTo>
                  <a:pt x="2274746" y="1657539"/>
                </a:lnTo>
                <a:lnTo>
                  <a:pt x="2284678" y="1608320"/>
                </a:lnTo>
                <a:lnTo>
                  <a:pt x="2294053" y="1556817"/>
                </a:lnTo>
                <a:lnTo>
                  <a:pt x="2300540" y="1517530"/>
                </a:lnTo>
                <a:close/>
              </a:path>
              <a:path w="2370454" h="2217420">
                <a:moveTo>
                  <a:pt x="454105" y="0"/>
                </a:moveTo>
                <a:lnTo>
                  <a:pt x="355354" y="7177"/>
                </a:lnTo>
                <a:lnTo>
                  <a:pt x="299020" y="18776"/>
                </a:lnTo>
                <a:lnTo>
                  <a:pt x="249273" y="35315"/>
                </a:lnTo>
                <a:lnTo>
                  <a:pt x="205501" y="56567"/>
                </a:lnTo>
                <a:lnTo>
                  <a:pt x="167093" y="82305"/>
                </a:lnTo>
                <a:lnTo>
                  <a:pt x="133438" y="112303"/>
                </a:lnTo>
                <a:lnTo>
                  <a:pt x="103924" y="146335"/>
                </a:lnTo>
                <a:lnTo>
                  <a:pt x="77941" y="184173"/>
                </a:lnTo>
                <a:lnTo>
                  <a:pt x="54878" y="225592"/>
                </a:lnTo>
                <a:lnTo>
                  <a:pt x="34124" y="270366"/>
                </a:lnTo>
                <a:lnTo>
                  <a:pt x="20860" y="308542"/>
                </a:lnTo>
                <a:lnTo>
                  <a:pt x="11249" y="351275"/>
                </a:lnTo>
                <a:lnTo>
                  <a:pt x="4857" y="397885"/>
                </a:lnTo>
                <a:lnTo>
                  <a:pt x="1251" y="447695"/>
                </a:lnTo>
                <a:lnTo>
                  <a:pt x="0" y="500029"/>
                </a:lnTo>
                <a:lnTo>
                  <a:pt x="669" y="554209"/>
                </a:lnTo>
                <a:lnTo>
                  <a:pt x="2827" y="609557"/>
                </a:lnTo>
                <a:lnTo>
                  <a:pt x="6041" y="665396"/>
                </a:lnTo>
                <a:lnTo>
                  <a:pt x="9879" y="721048"/>
                </a:lnTo>
                <a:lnTo>
                  <a:pt x="13907" y="775837"/>
                </a:lnTo>
                <a:lnTo>
                  <a:pt x="17693" y="829084"/>
                </a:lnTo>
                <a:lnTo>
                  <a:pt x="20804" y="880112"/>
                </a:lnTo>
                <a:lnTo>
                  <a:pt x="22808" y="928244"/>
                </a:lnTo>
                <a:lnTo>
                  <a:pt x="23607" y="984080"/>
                </a:lnTo>
                <a:lnTo>
                  <a:pt x="23309" y="1041230"/>
                </a:lnTo>
                <a:lnTo>
                  <a:pt x="22502" y="1098865"/>
                </a:lnTo>
                <a:lnTo>
                  <a:pt x="21770" y="1156160"/>
                </a:lnTo>
                <a:lnTo>
                  <a:pt x="21702" y="1212289"/>
                </a:lnTo>
                <a:lnTo>
                  <a:pt x="22884" y="1266424"/>
                </a:lnTo>
                <a:lnTo>
                  <a:pt x="25902" y="1317739"/>
                </a:lnTo>
                <a:lnTo>
                  <a:pt x="31344" y="1365408"/>
                </a:lnTo>
                <a:lnTo>
                  <a:pt x="39795" y="1408605"/>
                </a:lnTo>
                <a:lnTo>
                  <a:pt x="51843" y="1446502"/>
                </a:lnTo>
                <a:lnTo>
                  <a:pt x="89671" y="1503294"/>
                </a:lnTo>
                <a:lnTo>
                  <a:pt x="140946" y="1523569"/>
                </a:lnTo>
                <a:lnTo>
                  <a:pt x="171099" y="1524000"/>
                </a:lnTo>
                <a:lnTo>
                  <a:pt x="204578" y="1521412"/>
                </a:lnTo>
                <a:lnTo>
                  <a:pt x="241623" y="1518392"/>
                </a:lnTo>
                <a:lnTo>
                  <a:pt x="282469" y="1517530"/>
                </a:lnTo>
                <a:lnTo>
                  <a:pt x="2300540" y="1517530"/>
                </a:lnTo>
                <a:lnTo>
                  <a:pt x="2302888" y="1503294"/>
                </a:lnTo>
                <a:lnTo>
                  <a:pt x="2311116" y="1448591"/>
                </a:lnTo>
                <a:lnTo>
                  <a:pt x="2318797" y="1392685"/>
                </a:lnTo>
                <a:lnTo>
                  <a:pt x="2325906" y="1336130"/>
                </a:lnTo>
                <a:lnTo>
                  <a:pt x="2332440" y="1279334"/>
                </a:lnTo>
                <a:lnTo>
                  <a:pt x="2338395" y="1222705"/>
                </a:lnTo>
                <a:lnTo>
                  <a:pt x="2343766" y="1166653"/>
                </a:lnTo>
                <a:lnTo>
                  <a:pt x="2348552" y="1111587"/>
                </a:lnTo>
                <a:lnTo>
                  <a:pt x="2352746" y="1057914"/>
                </a:lnTo>
                <a:lnTo>
                  <a:pt x="2356348" y="1006044"/>
                </a:lnTo>
                <a:lnTo>
                  <a:pt x="2359351" y="956385"/>
                </a:lnTo>
                <a:lnTo>
                  <a:pt x="2361753" y="909347"/>
                </a:lnTo>
                <a:lnTo>
                  <a:pt x="2363551" y="865337"/>
                </a:lnTo>
                <a:lnTo>
                  <a:pt x="2364740" y="824766"/>
                </a:lnTo>
                <a:lnTo>
                  <a:pt x="2365317" y="788041"/>
                </a:lnTo>
                <a:lnTo>
                  <a:pt x="2366720" y="719966"/>
                </a:lnTo>
                <a:lnTo>
                  <a:pt x="2368847" y="660606"/>
                </a:lnTo>
                <a:lnTo>
                  <a:pt x="2370273" y="608860"/>
                </a:lnTo>
                <a:lnTo>
                  <a:pt x="2369572" y="563629"/>
                </a:lnTo>
                <a:lnTo>
                  <a:pt x="2365317" y="523811"/>
                </a:lnTo>
                <a:lnTo>
                  <a:pt x="2340443" y="456017"/>
                </a:lnTo>
                <a:lnTo>
                  <a:pt x="2316972" y="425841"/>
                </a:lnTo>
                <a:lnTo>
                  <a:pt x="2284245" y="396678"/>
                </a:lnTo>
                <a:lnTo>
                  <a:pt x="2240835" y="367429"/>
                </a:lnTo>
                <a:lnTo>
                  <a:pt x="2177997" y="337546"/>
                </a:lnTo>
                <a:lnTo>
                  <a:pt x="2140978" y="324690"/>
                </a:lnTo>
                <a:lnTo>
                  <a:pt x="2100676" y="313032"/>
                </a:lnTo>
                <a:lnTo>
                  <a:pt x="2057428" y="302428"/>
                </a:lnTo>
                <a:lnTo>
                  <a:pt x="2011572" y="292735"/>
                </a:lnTo>
                <a:lnTo>
                  <a:pt x="1963446" y="283807"/>
                </a:lnTo>
                <a:lnTo>
                  <a:pt x="1913387" y="275500"/>
                </a:lnTo>
                <a:lnTo>
                  <a:pt x="1808823" y="260173"/>
                </a:lnTo>
                <a:lnTo>
                  <a:pt x="1591357" y="230629"/>
                </a:lnTo>
                <a:lnTo>
                  <a:pt x="1537223" y="222633"/>
                </a:lnTo>
                <a:lnTo>
                  <a:pt x="1483858" y="214104"/>
                </a:lnTo>
                <a:lnTo>
                  <a:pt x="1431599" y="204899"/>
                </a:lnTo>
                <a:lnTo>
                  <a:pt x="1380783" y="194872"/>
                </a:lnTo>
                <a:lnTo>
                  <a:pt x="1334812" y="184858"/>
                </a:lnTo>
                <a:lnTo>
                  <a:pt x="1287038" y="173809"/>
                </a:lnTo>
                <a:lnTo>
                  <a:pt x="871543" y="69498"/>
                </a:lnTo>
                <a:lnTo>
                  <a:pt x="819389" y="57138"/>
                </a:lnTo>
                <a:lnTo>
                  <a:pt x="768065" y="45523"/>
                </a:lnTo>
                <a:lnTo>
                  <a:pt x="717833" y="34830"/>
                </a:lnTo>
                <a:lnTo>
                  <a:pt x="668955" y="25236"/>
                </a:lnTo>
                <a:lnTo>
                  <a:pt x="621696" y="16921"/>
                </a:lnTo>
                <a:lnTo>
                  <a:pt x="576319" y="10062"/>
                </a:lnTo>
                <a:lnTo>
                  <a:pt x="533086" y="4837"/>
                </a:lnTo>
                <a:lnTo>
                  <a:pt x="492260" y="1423"/>
                </a:lnTo>
                <a:lnTo>
                  <a:pt x="454105" y="0"/>
                </a:lnTo>
                <a:close/>
              </a:path>
            </a:pathLst>
          </a:custGeom>
          <a:solidFill>
            <a:srgbClr val="9CE0FA"/>
          </a:solidFill>
        </p:spPr>
        <p:txBody>
          <a:bodyPr wrap="square" lIns="0" tIns="0" rIns="0" bIns="0" rtlCol="0"/>
          <a:lstStyle/>
          <a:p>
            <a:endParaRPr/>
          </a:p>
        </p:txBody>
      </p:sp>
      <p:sp>
        <p:nvSpPr>
          <p:cNvPr id="7" name="object 7"/>
          <p:cNvSpPr/>
          <p:nvPr/>
        </p:nvSpPr>
        <p:spPr>
          <a:xfrm>
            <a:off x="8049770" y="4225449"/>
            <a:ext cx="1959610" cy="1941195"/>
          </a:xfrm>
          <a:custGeom>
            <a:avLst/>
            <a:gdLst/>
            <a:ahLst/>
            <a:cxnLst/>
            <a:rect l="l" t="t" r="r" b="b"/>
            <a:pathLst>
              <a:path w="1959609" h="1941195">
                <a:moveTo>
                  <a:pt x="1011906" y="0"/>
                </a:moveTo>
                <a:lnTo>
                  <a:pt x="960046" y="109"/>
                </a:lnTo>
                <a:lnTo>
                  <a:pt x="907739" y="2418"/>
                </a:lnTo>
                <a:lnTo>
                  <a:pt x="855343" y="7076"/>
                </a:lnTo>
                <a:lnTo>
                  <a:pt x="803217" y="14233"/>
                </a:lnTo>
                <a:lnTo>
                  <a:pt x="751718" y="24041"/>
                </a:lnTo>
                <a:lnTo>
                  <a:pt x="701206" y="36649"/>
                </a:lnTo>
                <a:lnTo>
                  <a:pt x="652038" y="52208"/>
                </a:lnTo>
                <a:lnTo>
                  <a:pt x="604573" y="70868"/>
                </a:lnTo>
                <a:lnTo>
                  <a:pt x="559168" y="92780"/>
                </a:lnTo>
                <a:lnTo>
                  <a:pt x="516182" y="118093"/>
                </a:lnTo>
                <a:lnTo>
                  <a:pt x="480913" y="142494"/>
                </a:lnTo>
                <a:lnTo>
                  <a:pt x="444742" y="170382"/>
                </a:lnTo>
                <a:lnTo>
                  <a:pt x="407984" y="201447"/>
                </a:lnTo>
                <a:lnTo>
                  <a:pt x="370954" y="235375"/>
                </a:lnTo>
                <a:lnTo>
                  <a:pt x="333965" y="271858"/>
                </a:lnTo>
                <a:lnTo>
                  <a:pt x="297333" y="310584"/>
                </a:lnTo>
                <a:lnTo>
                  <a:pt x="261372" y="351241"/>
                </a:lnTo>
                <a:lnTo>
                  <a:pt x="226396" y="393519"/>
                </a:lnTo>
                <a:lnTo>
                  <a:pt x="192719" y="437106"/>
                </a:lnTo>
                <a:lnTo>
                  <a:pt x="160657" y="481692"/>
                </a:lnTo>
                <a:lnTo>
                  <a:pt x="130523" y="526965"/>
                </a:lnTo>
                <a:lnTo>
                  <a:pt x="102633" y="572614"/>
                </a:lnTo>
                <a:lnTo>
                  <a:pt x="77299" y="618329"/>
                </a:lnTo>
                <a:lnTo>
                  <a:pt x="54838" y="663798"/>
                </a:lnTo>
                <a:lnTo>
                  <a:pt x="35563" y="708710"/>
                </a:lnTo>
                <a:lnTo>
                  <a:pt x="19788" y="752754"/>
                </a:lnTo>
                <a:lnTo>
                  <a:pt x="7829" y="795619"/>
                </a:lnTo>
                <a:lnTo>
                  <a:pt x="0" y="836995"/>
                </a:lnTo>
                <a:lnTo>
                  <a:pt x="837" y="889161"/>
                </a:lnTo>
                <a:lnTo>
                  <a:pt x="4818" y="940414"/>
                </a:lnTo>
                <a:lnTo>
                  <a:pt x="11749" y="990716"/>
                </a:lnTo>
                <a:lnTo>
                  <a:pt x="21437" y="1040032"/>
                </a:lnTo>
                <a:lnTo>
                  <a:pt x="33687" y="1088325"/>
                </a:lnTo>
                <a:lnTo>
                  <a:pt x="48307" y="1135560"/>
                </a:lnTo>
                <a:lnTo>
                  <a:pt x="65103" y="1181699"/>
                </a:lnTo>
                <a:lnTo>
                  <a:pt x="83882" y="1226708"/>
                </a:lnTo>
                <a:lnTo>
                  <a:pt x="104449" y="1270550"/>
                </a:lnTo>
                <a:lnTo>
                  <a:pt x="126612" y="1313188"/>
                </a:lnTo>
                <a:lnTo>
                  <a:pt x="150176" y="1354587"/>
                </a:lnTo>
                <a:lnTo>
                  <a:pt x="174949" y="1394710"/>
                </a:lnTo>
                <a:lnTo>
                  <a:pt x="200736" y="1433521"/>
                </a:lnTo>
                <a:lnTo>
                  <a:pt x="227345" y="1470984"/>
                </a:lnTo>
                <a:lnTo>
                  <a:pt x="254581" y="1507064"/>
                </a:lnTo>
                <a:lnTo>
                  <a:pt x="282252" y="1541723"/>
                </a:lnTo>
                <a:lnTo>
                  <a:pt x="310163" y="1574926"/>
                </a:lnTo>
                <a:lnTo>
                  <a:pt x="343228" y="1610818"/>
                </a:lnTo>
                <a:lnTo>
                  <a:pt x="379627" y="1645662"/>
                </a:lnTo>
                <a:lnTo>
                  <a:pt x="418887" y="1679310"/>
                </a:lnTo>
                <a:lnTo>
                  <a:pt x="460538" y="1711616"/>
                </a:lnTo>
                <a:lnTo>
                  <a:pt x="504108" y="1742434"/>
                </a:lnTo>
                <a:lnTo>
                  <a:pt x="549128" y="1771617"/>
                </a:lnTo>
                <a:lnTo>
                  <a:pt x="595126" y="1799018"/>
                </a:lnTo>
                <a:lnTo>
                  <a:pt x="641630" y="1824490"/>
                </a:lnTo>
                <a:lnTo>
                  <a:pt x="688171" y="1847888"/>
                </a:lnTo>
                <a:lnTo>
                  <a:pt x="734278" y="1869064"/>
                </a:lnTo>
                <a:lnTo>
                  <a:pt x="779479" y="1887872"/>
                </a:lnTo>
                <a:lnTo>
                  <a:pt x="823303" y="1904165"/>
                </a:lnTo>
                <a:lnTo>
                  <a:pt x="865280" y="1917797"/>
                </a:lnTo>
                <a:lnTo>
                  <a:pt x="904938" y="1928621"/>
                </a:lnTo>
                <a:lnTo>
                  <a:pt x="992973" y="1940946"/>
                </a:lnTo>
                <a:lnTo>
                  <a:pt x="1040878" y="1936355"/>
                </a:lnTo>
                <a:lnTo>
                  <a:pt x="1086067" y="1924331"/>
                </a:lnTo>
                <a:lnTo>
                  <a:pt x="1129082" y="1906483"/>
                </a:lnTo>
                <a:lnTo>
                  <a:pt x="1170467" y="1884423"/>
                </a:lnTo>
                <a:lnTo>
                  <a:pt x="1210766" y="1859763"/>
                </a:lnTo>
                <a:lnTo>
                  <a:pt x="1250521" y="1834113"/>
                </a:lnTo>
                <a:lnTo>
                  <a:pt x="1290276" y="1809084"/>
                </a:lnTo>
                <a:lnTo>
                  <a:pt x="1330575" y="1786289"/>
                </a:lnTo>
                <a:lnTo>
                  <a:pt x="1371960" y="1767337"/>
                </a:lnTo>
                <a:lnTo>
                  <a:pt x="1419997" y="1750892"/>
                </a:lnTo>
                <a:lnTo>
                  <a:pt x="1469823" y="1737266"/>
                </a:lnTo>
                <a:lnTo>
                  <a:pt x="1570592" y="1712832"/>
                </a:lnTo>
                <a:lnTo>
                  <a:pt x="1619412" y="1699206"/>
                </a:lnTo>
                <a:lnTo>
                  <a:pt x="1665772" y="1682761"/>
                </a:lnTo>
                <a:lnTo>
                  <a:pt x="1708610" y="1662086"/>
                </a:lnTo>
                <a:lnTo>
                  <a:pt x="1746864" y="1635774"/>
                </a:lnTo>
                <a:lnTo>
                  <a:pt x="1779473" y="1602413"/>
                </a:lnTo>
                <a:lnTo>
                  <a:pt x="1801558" y="1568671"/>
                </a:lnTo>
                <a:lnTo>
                  <a:pt x="1819979" y="1529277"/>
                </a:lnTo>
                <a:lnTo>
                  <a:pt x="1835226" y="1485289"/>
                </a:lnTo>
                <a:lnTo>
                  <a:pt x="1847790" y="1437765"/>
                </a:lnTo>
                <a:lnTo>
                  <a:pt x="1858159" y="1387763"/>
                </a:lnTo>
                <a:lnTo>
                  <a:pt x="1866823" y="1336340"/>
                </a:lnTo>
                <a:lnTo>
                  <a:pt x="1874274" y="1284555"/>
                </a:lnTo>
                <a:lnTo>
                  <a:pt x="1887490" y="1184130"/>
                </a:lnTo>
                <a:lnTo>
                  <a:pt x="1894236" y="1137607"/>
                </a:lnTo>
                <a:lnTo>
                  <a:pt x="1901727" y="1094953"/>
                </a:lnTo>
                <a:lnTo>
                  <a:pt x="1913162" y="1040875"/>
                </a:lnTo>
                <a:lnTo>
                  <a:pt x="1936031" y="940151"/>
                </a:lnTo>
                <a:lnTo>
                  <a:pt x="1945874" y="892763"/>
                </a:lnTo>
                <a:lnTo>
                  <a:pt x="1953595" y="846861"/>
                </a:lnTo>
                <a:lnTo>
                  <a:pt x="1958397" y="802074"/>
                </a:lnTo>
                <a:lnTo>
                  <a:pt x="1959485" y="758030"/>
                </a:lnTo>
                <a:lnTo>
                  <a:pt x="1956062" y="714358"/>
                </a:lnTo>
                <a:lnTo>
                  <a:pt x="1948973" y="666164"/>
                </a:lnTo>
                <a:lnTo>
                  <a:pt x="1940102" y="620597"/>
                </a:lnTo>
                <a:lnTo>
                  <a:pt x="1927667" y="576657"/>
                </a:lnTo>
                <a:lnTo>
                  <a:pt x="1909885" y="533345"/>
                </a:lnTo>
                <a:lnTo>
                  <a:pt x="1884975" y="489664"/>
                </a:lnTo>
                <a:lnTo>
                  <a:pt x="1851154" y="444613"/>
                </a:lnTo>
                <a:lnTo>
                  <a:pt x="1806641" y="397196"/>
                </a:lnTo>
                <a:lnTo>
                  <a:pt x="1750134" y="343189"/>
                </a:lnTo>
                <a:lnTo>
                  <a:pt x="1717705" y="313227"/>
                </a:lnTo>
                <a:lnTo>
                  <a:pt x="1682816" y="282044"/>
                </a:lnTo>
                <a:lnTo>
                  <a:pt x="1645709" y="250205"/>
                </a:lnTo>
                <a:lnTo>
                  <a:pt x="1606626" y="218273"/>
                </a:lnTo>
                <a:lnTo>
                  <a:pt x="1565812" y="186812"/>
                </a:lnTo>
                <a:lnTo>
                  <a:pt x="1523507" y="156388"/>
                </a:lnTo>
                <a:lnTo>
                  <a:pt x="1479954" y="127563"/>
                </a:lnTo>
                <a:lnTo>
                  <a:pt x="1435397" y="100901"/>
                </a:lnTo>
                <a:lnTo>
                  <a:pt x="1390078" y="76968"/>
                </a:lnTo>
                <a:lnTo>
                  <a:pt x="1344238" y="56326"/>
                </a:lnTo>
                <a:lnTo>
                  <a:pt x="1298122" y="39540"/>
                </a:lnTo>
                <a:lnTo>
                  <a:pt x="1251971" y="27174"/>
                </a:lnTo>
                <a:lnTo>
                  <a:pt x="1207717" y="18544"/>
                </a:lnTo>
                <a:lnTo>
                  <a:pt x="1161225" y="11361"/>
                </a:lnTo>
                <a:lnTo>
                  <a:pt x="1112854" y="5776"/>
                </a:lnTo>
                <a:lnTo>
                  <a:pt x="1062962" y="1939"/>
                </a:lnTo>
                <a:lnTo>
                  <a:pt x="1011906" y="0"/>
                </a:lnTo>
                <a:close/>
              </a:path>
            </a:pathLst>
          </a:custGeom>
          <a:solidFill>
            <a:srgbClr val="9CE0FA"/>
          </a:solidFill>
        </p:spPr>
        <p:txBody>
          <a:bodyPr wrap="square" lIns="0" tIns="0" rIns="0" bIns="0" rtlCol="0"/>
          <a:lstStyle/>
          <a:p>
            <a:endParaRPr/>
          </a:p>
        </p:txBody>
      </p:sp>
      <p:sp>
        <p:nvSpPr>
          <p:cNvPr id="8" name="object 8"/>
          <p:cNvSpPr/>
          <p:nvPr/>
        </p:nvSpPr>
        <p:spPr>
          <a:xfrm>
            <a:off x="8118268" y="2759894"/>
            <a:ext cx="127000" cy="3175"/>
          </a:xfrm>
          <a:custGeom>
            <a:avLst/>
            <a:gdLst/>
            <a:ahLst/>
            <a:cxnLst/>
            <a:rect l="l" t="t" r="r" b="b"/>
            <a:pathLst>
              <a:path w="127000" h="3175">
                <a:moveTo>
                  <a:pt x="-6350" y="1587"/>
                </a:moveTo>
                <a:lnTo>
                  <a:pt x="133350" y="1587"/>
                </a:lnTo>
              </a:path>
            </a:pathLst>
          </a:custGeom>
          <a:ln w="15875">
            <a:solidFill>
              <a:srgbClr val="000000"/>
            </a:solidFill>
          </a:ln>
        </p:spPr>
        <p:txBody>
          <a:bodyPr wrap="square" lIns="0" tIns="0" rIns="0" bIns="0" rtlCol="0"/>
          <a:lstStyle/>
          <a:p>
            <a:endParaRPr/>
          </a:p>
        </p:txBody>
      </p:sp>
      <p:sp>
        <p:nvSpPr>
          <p:cNvPr id="9" name="object 9"/>
          <p:cNvSpPr/>
          <p:nvPr/>
        </p:nvSpPr>
        <p:spPr>
          <a:xfrm>
            <a:off x="8694530" y="2085206"/>
            <a:ext cx="659130" cy="279400"/>
          </a:xfrm>
          <a:custGeom>
            <a:avLst/>
            <a:gdLst/>
            <a:ahLst/>
            <a:cxnLst/>
            <a:rect l="l" t="t" r="r" b="b"/>
            <a:pathLst>
              <a:path w="659129" h="279400">
                <a:moveTo>
                  <a:pt x="0" y="0"/>
                </a:moveTo>
                <a:lnTo>
                  <a:pt x="658812" y="279400"/>
                </a:lnTo>
              </a:path>
            </a:pathLst>
          </a:custGeom>
          <a:ln w="12700">
            <a:solidFill>
              <a:srgbClr val="000000"/>
            </a:solidFill>
          </a:ln>
        </p:spPr>
        <p:txBody>
          <a:bodyPr wrap="square" lIns="0" tIns="0" rIns="0" bIns="0" rtlCol="0"/>
          <a:lstStyle/>
          <a:p>
            <a:endParaRPr/>
          </a:p>
        </p:txBody>
      </p:sp>
      <p:sp>
        <p:nvSpPr>
          <p:cNvPr id="10" name="object 10"/>
          <p:cNvSpPr/>
          <p:nvPr/>
        </p:nvSpPr>
        <p:spPr>
          <a:xfrm>
            <a:off x="9540668" y="2421756"/>
            <a:ext cx="196850" cy="669925"/>
          </a:xfrm>
          <a:custGeom>
            <a:avLst/>
            <a:gdLst/>
            <a:ahLst/>
            <a:cxnLst/>
            <a:rect l="l" t="t" r="r" b="b"/>
            <a:pathLst>
              <a:path w="196850" h="669925">
                <a:moveTo>
                  <a:pt x="0" y="0"/>
                </a:moveTo>
                <a:lnTo>
                  <a:pt x="196850" y="669925"/>
                </a:lnTo>
              </a:path>
            </a:pathLst>
          </a:custGeom>
          <a:ln w="12700">
            <a:solidFill>
              <a:srgbClr val="000000"/>
            </a:solidFill>
          </a:ln>
        </p:spPr>
        <p:txBody>
          <a:bodyPr wrap="square" lIns="0" tIns="0" rIns="0" bIns="0" rtlCol="0"/>
          <a:lstStyle/>
          <a:p>
            <a:endParaRPr/>
          </a:p>
        </p:txBody>
      </p:sp>
      <p:sp>
        <p:nvSpPr>
          <p:cNvPr id="11" name="object 11"/>
          <p:cNvSpPr/>
          <p:nvPr/>
        </p:nvSpPr>
        <p:spPr>
          <a:xfrm>
            <a:off x="8443705" y="2197919"/>
            <a:ext cx="1905" cy="582930"/>
          </a:xfrm>
          <a:custGeom>
            <a:avLst/>
            <a:gdLst/>
            <a:ahLst/>
            <a:cxnLst/>
            <a:rect l="l" t="t" r="r" b="b"/>
            <a:pathLst>
              <a:path w="1904" h="582930">
                <a:moveTo>
                  <a:pt x="0" y="0"/>
                </a:moveTo>
                <a:lnTo>
                  <a:pt x="1587" y="582613"/>
                </a:lnTo>
              </a:path>
            </a:pathLst>
          </a:custGeom>
          <a:ln w="12700">
            <a:solidFill>
              <a:srgbClr val="000000"/>
            </a:solidFill>
          </a:ln>
        </p:spPr>
        <p:txBody>
          <a:bodyPr wrap="square" lIns="0" tIns="0" rIns="0" bIns="0" rtlCol="0"/>
          <a:lstStyle/>
          <a:p>
            <a:endParaRPr/>
          </a:p>
        </p:txBody>
      </p:sp>
      <p:sp>
        <p:nvSpPr>
          <p:cNvPr id="12" name="object 12"/>
          <p:cNvSpPr/>
          <p:nvPr/>
        </p:nvSpPr>
        <p:spPr>
          <a:xfrm>
            <a:off x="8678655" y="2851969"/>
            <a:ext cx="971550" cy="401955"/>
          </a:xfrm>
          <a:custGeom>
            <a:avLst/>
            <a:gdLst/>
            <a:ahLst/>
            <a:cxnLst/>
            <a:rect l="l" t="t" r="r" b="b"/>
            <a:pathLst>
              <a:path w="971550" h="401954">
                <a:moveTo>
                  <a:pt x="0" y="0"/>
                </a:moveTo>
                <a:lnTo>
                  <a:pt x="971550" y="401638"/>
                </a:lnTo>
              </a:path>
            </a:pathLst>
          </a:custGeom>
          <a:ln w="12700">
            <a:solidFill>
              <a:srgbClr val="000000"/>
            </a:solidFill>
          </a:ln>
        </p:spPr>
        <p:txBody>
          <a:bodyPr wrap="square" lIns="0" tIns="0" rIns="0" bIns="0" rtlCol="0"/>
          <a:lstStyle/>
          <a:p>
            <a:endParaRPr/>
          </a:p>
        </p:txBody>
      </p:sp>
      <p:sp>
        <p:nvSpPr>
          <p:cNvPr id="13" name="object 13"/>
          <p:cNvSpPr/>
          <p:nvPr/>
        </p:nvSpPr>
        <p:spPr>
          <a:xfrm>
            <a:off x="9951830" y="3382193"/>
            <a:ext cx="476250" cy="687705"/>
          </a:xfrm>
          <a:custGeom>
            <a:avLst/>
            <a:gdLst/>
            <a:ahLst/>
            <a:cxnLst/>
            <a:rect l="l" t="t" r="r" b="b"/>
            <a:pathLst>
              <a:path w="476250" h="687704">
                <a:moveTo>
                  <a:pt x="476250" y="687388"/>
                </a:moveTo>
                <a:lnTo>
                  <a:pt x="0" y="0"/>
                </a:lnTo>
              </a:path>
            </a:pathLst>
          </a:custGeom>
          <a:ln w="12700">
            <a:solidFill>
              <a:srgbClr val="000000"/>
            </a:solidFill>
          </a:ln>
        </p:spPr>
        <p:txBody>
          <a:bodyPr wrap="square" lIns="0" tIns="0" rIns="0" bIns="0" rtlCol="0"/>
          <a:lstStyle/>
          <a:p>
            <a:endParaRPr/>
          </a:p>
        </p:txBody>
      </p:sp>
      <p:sp>
        <p:nvSpPr>
          <p:cNvPr id="14" name="object 14"/>
          <p:cNvSpPr/>
          <p:nvPr/>
        </p:nvSpPr>
        <p:spPr>
          <a:xfrm>
            <a:off x="8702468" y="2390006"/>
            <a:ext cx="758825" cy="517525"/>
          </a:xfrm>
          <a:custGeom>
            <a:avLst/>
            <a:gdLst/>
            <a:ahLst/>
            <a:cxnLst/>
            <a:rect l="l" t="t" r="r" b="b"/>
            <a:pathLst>
              <a:path w="758825" h="517525">
                <a:moveTo>
                  <a:pt x="758825" y="0"/>
                </a:moveTo>
                <a:lnTo>
                  <a:pt x="0" y="517525"/>
                </a:lnTo>
              </a:path>
            </a:pathLst>
          </a:custGeom>
          <a:ln w="12700">
            <a:solidFill>
              <a:srgbClr val="000000"/>
            </a:solidFill>
          </a:ln>
        </p:spPr>
        <p:txBody>
          <a:bodyPr wrap="square" lIns="0" tIns="0" rIns="0" bIns="0" rtlCol="0"/>
          <a:lstStyle/>
          <a:p>
            <a:endParaRPr/>
          </a:p>
        </p:txBody>
      </p:sp>
      <p:sp>
        <p:nvSpPr>
          <p:cNvPr id="15" name="object 15"/>
          <p:cNvSpPr/>
          <p:nvPr/>
        </p:nvSpPr>
        <p:spPr>
          <a:xfrm>
            <a:off x="8711993" y="1829619"/>
            <a:ext cx="476250" cy="342900"/>
          </a:xfrm>
          <a:custGeom>
            <a:avLst/>
            <a:gdLst/>
            <a:ahLst/>
            <a:cxnLst/>
            <a:rect l="l" t="t" r="r" b="b"/>
            <a:pathLst>
              <a:path w="476250" h="342900">
                <a:moveTo>
                  <a:pt x="476250" y="0"/>
                </a:moveTo>
                <a:lnTo>
                  <a:pt x="0" y="342900"/>
                </a:lnTo>
              </a:path>
            </a:pathLst>
          </a:custGeom>
          <a:ln w="12700">
            <a:solidFill>
              <a:srgbClr val="000000"/>
            </a:solidFill>
          </a:ln>
        </p:spPr>
        <p:txBody>
          <a:bodyPr wrap="square" lIns="0" tIns="0" rIns="0" bIns="0" rtlCol="0"/>
          <a:lstStyle/>
          <a:p>
            <a:endParaRPr/>
          </a:p>
        </p:txBody>
      </p:sp>
      <p:sp>
        <p:nvSpPr>
          <p:cNvPr id="16" name="object 16"/>
          <p:cNvSpPr/>
          <p:nvPr/>
        </p:nvSpPr>
        <p:spPr>
          <a:xfrm>
            <a:off x="9429543" y="2005831"/>
            <a:ext cx="273050" cy="236854"/>
          </a:xfrm>
          <a:custGeom>
            <a:avLst/>
            <a:gdLst/>
            <a:ahLst/>
            <a:cxnLst/>
            <a:rect l="l" t="t" r="r" b="b"/>
            <a:pathLst>
              <a:path w="273050" h="236855">
                <a:moveTo>
                  <a:pt x="273050" y="0"/>
                </a:moveTo>
                <a:lnTo>
                  <a:pt x="0" y="236537"/>
                </a:lnTo>
              </a:path>
            </a:pathLst>
          </a:custGeom>
          <a:ln w="12700">
            <a:solidFill>
              <a:srgbClr val="000000"/>
            </a:solidFill>
          </a:ln>
        </p:spPr>
        <p:txBody>
          <a:bodyPr wrap="square" lIns="0" tIns="0" rIns="0" bIns="0" rtlCol="0"/>
          <a:lstStyle/>
          <a:p>
            <a:endParaRPr/>
          </a:p>
        </p:txBody>
      </p:sp>
      <p:sp>
        <p:nvSpPr>
          <p:cNvPr id="17" name="object 17"/>
          <p:cNvSpPr/>
          <p:nvPr/>
        </p:nvSpPr>
        <p:spPr>
          <a:xfrm>
            <a:off x="9846233" y="4379617"/>
            <a:ext cx="645160" cy="976630"/>
          </a:xfrm>
          <a:custGeom>
            <a:avLst/>
            <a:gdLst/>
            <a:ahLst/>
            <a:cxnLst/>
            <a:rect l="l" t="t" r="r" b="b"/>
            <a:pathLst>
              <a:path w="645159" h="976629">
                <a:moveTo>
                  <a:pt x="644816" y="0"/>
                </a:moveTo>
                <a:lnTo>
                  <a:pt x="0" y="976332"/>
                </a:lnTo>
              </a:path>
            </a:pathLst>
          </a:custGeom>
          <a:ln w="12700">
            <a:solidFill>
              <a:srgbClr val="000000"/>
            </a:solidFill>
          </a:ln>
        </p:spPr>
        <p:txBody>
          <a:bodyPr wrap="square" lIns="0" tIns="0" rIns="0" bIns="0" rtlCol="0"/>
          <a:lstStyle/>
          <a:p>
            <a:endParaRPr/>
          </a:p>
        </p:txBody>
      </p:sp>
      <p:sp>
        <p:nvSpPr>
          <p:cNvPr id="18" name="object 18"/>
          <p:cNvSpPr/>
          <p:nvPr/>
        </p:nvSpPr>
        <p:spPr>
          <a:xfrm>
            <a:off x="8460992" y="2930412"/>
            <a:ext cx="1010285" cy="573405"/>
          </a:xfrm>
          <a:custGeom>
            <a:avLst/>
            <a:gdLst/>
            <a:ahLst/>
            <a:cxnLst/>
            <a:rect l="l" t="t" r="r" b="b"/>
            <a:pathLst>
              <a:path w="1010284" h="573404">
                <a:moveTo>
                  <a:pt x="69433" y="0"/>
                </a:moveTo>
                <a:lnTo>
                  <a:pt x="0" y="156761"/>
                </a:lnTo>
                <a:lnTo>
                  <a:pt x="940565" y="573364"/>
                </a:lnTo>
                <a:lnTo>
                  <a:pt x="1010000" y="416603"/>
                </a:lnTo>
                <a:lnTo>
                  <a:pt x="69433" y="0"/>
                </a:lnTo>
                <a:close/>
              </a:path>
            </a:pathLst>
          </a:custGeom>
          <a:solidFill>
            <a:srgbClr val="3333CC"/>
          </a:solidFill>
        </p:spPr>
        <p:txBody>
          <a:bodyPr wrap="square" lIns="0" tIns="0" rIns="0" bIns="0" rtlCol="0"/>
          <a:lstStyle/>
          <a:p>
            <a:endParaRPr/>
          </a:p>
        </p:txBody>
      </p:sp>
      <p:sp>
        <p:nvSpPr>
          <p:cNvPr id="19" name="object 19"/>
          <p:cNvSpPr/>
          <p:nvPr/>
        </p:nvSpPr>
        <p:spPr>
          <a:xfrm>
            <a:off x="8458089" y="2929126"/>
            <a:ext cx="844550" cy="500380"/>
          </a:xfrm>
          <a:custGeom>
            <a:avLst/>
            <a:gdLst/>
            <a:ahLst/>
            <a:cxnLst/>
            <a:rect l="l" t="t" r="r" b="b"/>
            <a:pathLst>
              <a:path w="844550" h="500379">
                <a:moveTo>
                  <a:pt x="69433" y="0"/>
                </a:moveTo>
                <a:lnTo>
                  <a:pt x="0" y="156761"/>
                </a:lnTo>
                <a:lnTo>
                  <a:pt x="775096" y="500072"/>
                </a:lnTo>
                <a:lnTo>
                  <a:pt x="844530" y="343311"/>
                </a:lnTo>
                <a:lnTo>
                  <a:pt x="69433" y="0"/>
                </a:lnTo>
                <a:close/>
              </a:path>
            </a:pathLst>
          </a:custGeom>
          <a:solidFill>
            <a:srgbClr val="FF0000"/>
          </a:solidFill>
        </p:spPr>
        <p:txBody>
          <a:bodyPr wrap="square" lIns="0" tIns="0" rIns="0" bIns="0" rtlCol="0"/>
          <a:lstStyle/>
          <a:p>
            <a:endParaRPr/>
          </a:p>
        </p:txBody>
      </p:sp>
      <p:sp>
        <p:nvSpPr>
          <p:cNvPr id="20" name="object 20"/>
          <p:cNvSpPr/>
          <p:nvPr/>
        </p:nvSpPr>
        <p:spPr>
          <a:xfrm>
            <a:off x="9453152" y="3441281"/>
            <a:ext cx="220865" cy="99964"/>
          </a:xfrm>
          <a:prstGeom prst="rect">
            <a:avLst/>
          </a:prstGeom>
          <a:blipFill>
            <a:blip r:embed="rId2" cstate="print"/>
            <a:stretch>
              <a:fillRect/>
            </a:stretch>
          </a:blipFill>
        </p:spPr>
        <p:txBody>
          <a:bodyPr wrap="square" lIns="0" tIns="0" rIns="0" bIns="0" rtlCol="0"/>
          <a:lstStyle/>
          <a:p>
            <a:endParaRPr/>
          </a:p>
        </p:txBody>
      </p:sp>
      <p:sp>
        <p:nvSpPr>
          <p:cNvPr id="21" name="object 21"/>
          <p:cNvSpPr txBox="1"/>
          <p:nvPr/>
        </p:nvSpPr>
        <p:spPr>
          <a:xfrm>
            <a:off x="9894774" y="2289555"/>
            <a:ext cx="2308225" cy="751205"/>
          </a:xfrm>
          <a:prstGeom prst="rect">
            <a:avLst/>
          </a:prstGeom>
        </p:spPr>
        <p:txBody>
          <a:bodyPr vert="horz" wrap="square" lIns="0" tIns="12700" rIns="0" bIns="0" rtlCol="0">
            <a:spAutoFit/>
          </a:bodyPr>
          <a:lstStyle/>
          <a:p>
            <a:pPr marL="12700">
              <a:lnSpc>
                <a:spcPts val="1910"/>
              </a:lnSpc>
              <a:spcBef>
                <a:spcPts val="100"/>
              </a:spcBef>
            </a:pPr>
            <a:r>
              <a:rPr sz="1600" i="1" spc="-5">
                <a:solidFill>
                  <a:srgbClr val="CC0000"/>
                </a:solidFill>
                <a:latin typeface="Arial"/>
                <a:cs typeface="Arial"/>
              </a:rPr>
              <a:t>fragmentation:</a:t>
            </a:r>
            <a:endParaRPr sz="1600">
              <a:latin typeface="Arial"/>
              <a:cs typeface="Arial"/>
            </a:endParaRPr>
          </a:p>
          <a:p>
            <a:pPr marL="12700">
              <a:lnSpc>
                <a:spcPts val="1895"/>
              </a:lnSpc>
            </a:pPr>
            <a:r>
              <a:rPr sz="1600" b="1" i="1">
                <a:solidFill>
                  <a:srgbClr val="000099"/>
                </a:solidFill>
                <a:latin typeface="Arial"/>
                <a:cs typeface="Arial"/>
              </a:rPr>
              <a:t>in: </a:t>
            </a:r>
            <a:r>
              <a:rPr sz="1600" spc="-5">
                <a:latin typeface="Arial"/>
                <a:cs typeface="Arial"/>
              </a:rPr>
              <a:t>one large</a:t>
            </a:r>
            <a:r>
              <a:rPr sz="1600" spc="-20">
                <a:latin typeface="Arial"/>
                <a:cs typeface="Arial"/>
              </a:rPr>
              <a:t> </a:t>
            </a:r>
            <a:r>
              <a:rPr sz="1600" spc="-5">
                <a:latin typeface="Arial"/>
                <a:cs typeface="Arial"/>
              </a:rPr>
              <a:t>datagram</a:t>
            </a:r>
            <a:endParaRPr sz="1600">
              <a:latin typeface="Arial"/>
              <a:cs typeface="Arial"/>
            </a:endParaRPr>
          </a:p>
          <a:p>
            <a:pPr marL="12700">
              <a:lnSpc>
                <a:spcPts val="1910"/>
              </a:lnSpc>
            </a:pPr>
            <a:r>
              <a:rPr sz="1600" b="1" i="1" spc="-5">
                <a:solidFill>
                  <a:srgbClr val="000099"/>
                </a:solidFill>
                <a:latin typeface="Arial"/>
                <a:cs typeface="Arial"/>
              </a:rPr>
              <a:t>out: </a:t>
            </a:r>
            <a:r>
              <a:rPr sz="1600">
                <a:latin typeface="Arial"/>
                <a:cs typeface="Arial"/>
              </a:rPr>
              <a:t>3 </a:t>
            </a:r>
            <a:r>
              <a:rPr sz="1600" spc="-5">
                <a:latin typeface="Arial"/>
                <a:cs typeface="Arial"/>
              </a:rPr>
              <a:t>smaller</a:t>
            </a:r>
            <a:r>
              <a:rPr sz="1600" spc="-30">
                <a:latin typeface="Arial"/>
                <a:cs typeface="Arial"/>
              </a:rPr>
              <a:t> </a:t>
            </a:r>
            <a:r>
              <a:rPr sz="1600" spc="-5">
                <a:latin typeface="Arial"/>
                <a:cs typeface="Arial"/>
              </a:rPr>
              <a:t>datagrams</a:t>
            </a:r>
            <a:endParaRPr sz="1600">
              <a:latin typeface="Arial"/>
              <a:cs typeface="Arial"/>
            </a:endParaRPr>
          </a:p>
        </p:txBody>
      </p:sp>
      <p:sp>
        <p:nvSpPr>
          <p:cNvPr id="22" name="object 22"/>
          <p:cNvSpPr/>
          <p:nvPr/>
        </p:nvSpPr>
        <p:spPr>
          <a:xfrm>
            <a:off x="8932655" y="5353869"/>
            <a:ext cx="287655" cy="3175"/>
          </a:xfrm>
          <a:custGeom>
            <a:avLst/>
            <a:gdLst/>
            <a:ahLst/>
            <a:cxnLst/>
            <a:rect l="l" t="t" r="r" b="b"/>
            <a:pathLst>
              <a:path w="287654" h="3175">
                <a:moveTo>
                  <a:pt x="0" y="0"/>
                </a:moveTo>
                <a:lnTo>
                  <a:pt x="287337" y="3175"/>
                </a:lnTo>
              </a:path>
            </a:pathLst>
          </a:custGeom>
          <a:ln w="12700">
            <a:solidFill>
              <a:srgbClr val="000000"/>
            </a:solidFill>
          </a:ln>
        </p:spPr>
        <p:txBody>
          <a:bodyPr wrap="square" lIns="0" tIns="0" rIns="0" bIns="0" rtlCol="0"/>
          <a:lstStyle/>
          <a:p>
            <a:endParaRPr/>
          </a:p>
        </p:txBody>
      </p:sp>
      <p:sp>
        <p:nvSpPr>
          <p:cNvPr id="23" name="object 23"/>
          <p:cNvSpPr/>
          <p:nvPr/>
        </p:nvSpPr>
        <p:spPr>
          <a:xfrm>
            <a:off x="9108209" y="4526636"/>
            <a:ext cx="180975" cy="173355"/>
          </a:xfrm>
          <a:custGeom>
            <a:avLst/>
            <a:gdLst/>
            <a:ahLst/>
            <a:cxnLst/>
            <a:rect l="l" t="t" r="r" b="b"/>
            <a:pathLst>
              <a:path w="180975" h="173354">
                <a:moveTo>
                  <a:pt x="0" y="173216"/>
                </a:moveTo>
                <a:lnTo>
                  <a:pt x="180968" y="173216"/>
                </a:lnTo>
                <a:lnTo>
                  <a:pt x="180968" y="0"/>
                </a:lnTo>
                <a:lnTo>
                  <a:pt x="0" y="0"/>
                </a:lnTo>
                <a:lnTo>
                  <a:pt x="0" y="173216"/>
                </a:lnTo>
                <a:close/>
              </a:path>
            </a:pathLst>
          </a:custGeom>
          <a:solidFill>
            <a:srgbClr val="3333CC"/>
          </a:solidFill>
        </p:spPr>
        <p:txBody>
          <a:bodyPr wrap="square" lIns="0" tIns="0" rIns="0" bIns="0" rtlCol="0"/>
          <a:lstStyle/>
          <a:p>
            <a:endParaRPr/>
          </a:p>
        </p:txBody>
      </p:sp>
      <p:sp>
        <p:nvSpPr>
          <p:cNvPr id="24" name="object 24"/>
          <p:cNvSpPr/>
          <p:nvPr/>
        </p:nvSpPr>
        <p:spPr>
          <a:xfrm>
            <a:off x="9289178" y="4528039"/>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5" name="object 25"/>
          <p:cNvSpPr/>
          <p:nvPr/>
        </p:nvSpPr>
        <p:spPr>
          <a:xfrm>
            <a:off x="9111384" y="4720310"/>
            <a:ext cx="180975" cy="173355"/>
          </a:xfrm>
          <a:custGeom>
            <a:avLst/>
            <a:gdLst/>
            <a:ahLst/>
            <a:cxnLst/>
            <a:rect l="l" t="t" r="r" b="b"/>
            <a:pathLst>
              <a:path w="180975" h="173354">
                <a:moveTo>
                  <a:pt x="0" y="173217"/>
                </a:moveTo>
                <a:lnTo>
                  <a:pt x="180969" y="173217"/>
                </a:lnTo>
                <a:lnTo>
                  <a:pt x="180969" y="0"/>
                </a:lnTo>
                <a:lnTo>
                  <a:pt x="0" y="0"/>
                </a:lnTo>
                <a:lnTo>
                  <a:pt x="0" y="173217"/>
                </a:lnTo>
                <a:close/>
              </a:path>
            </a:pathLst>
          </a:custGeom>
          <a:solidFill>
            <a:srgbClr val="3333CC"/>
          </a:solidFill>
        </p:spPr>
        <p:txBody>
          <a:bodyPr wrap="square" lIns="0" tIns="0" rIns="0" bIns="0" rtlCol="0"/>
          <a:lstStyle/>
          <a:p>
            <a:endParaRPr/>
          </a:p>
        </p:txBody>
      </p:sp>
      <p:sp>
        <p:nvSpPr>
          <p:cNvPr id="26" name="object 26"/>
          <p:cNvSpPr/>
          <p:nvPr/>
        </p:nvSpPr>
        <p:spPr>
          <a:xfrm>
            <a:off x="9292353" y="4721714"/>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7" name="object 27"/>
          <p:cNvSpPr/>
          <p:nvPr/>
        </p:nvSpPr>
        <p:spPr>
          <a:xfrm>
            <a:off x="9114559" y="4913986"/>
            <a:ext cx="180975" cy="173355"/>
          </a:xfrm>
          <a:custGeom>
            <a:avLst/>
            <a:gdLst/>
            <a:ahLst/>
            <a:cxnLst/>
            <a:rect l="l" t="t" r="r" b="b"/>
            <a:pathLst>
              <a:path w="180975" h="173354">
                <a:moveTo>
                  <a:pt x="0" y="173216"/>
                </a:moveTo>
                <a:lnTo>
                  <a:pt x="180968" y="173216"/>
                </a:lnTo>
                <a:lnTo>
                  <a:pt x="180968" y="0"/>
                </a:lnTo>
                <a:lnTo>
                  <a:pt x="0" y="0"/>
                </a:lnTo>
                <a:lnTo>
                  <a:pt x="0" y="173216"/>
                </a:lnTo>
                <a:close/>
              </a:path>
            </a:pathLst>
          </a:custGeom>
          <a:solidFill>
            <a:srgbClr val="3333CC"/>
          </a:solidFill>
        </p:spPr>
        <p:txBody>
          <a:bodyPr wrap="square" lIns="0" tIns="0" rIns="0" bIns="0" rtlCol="0"/>
          <a:lstStyle/>
          <a:p>
            <a:endParaRPr/>
          </a:p>
        </p:txBody>
      </p:sp>
      <p:sp>
        <p:nvSpPr>
          <p:cNvPr id="28" name="object 28"/>
          <p:cNvSpPr/>
          <p:nvPr/>
        </p:nvSpPr>
        <p:spPr>
          <a:xfrm>
            <a:off x="9295528" y="4915389"/>
            <a:ext cx="265430" cy="173990"/>
          </a:xfrm>
          <a:custGeom>
            <a:avLst/>
            <a:gdLst/>
            <a:ahLst/>
            <a:cxnLst/>
            <a:rect l="l" t="t" r="r" b="b"/>
            <a:pathLst>
              <a:path w="265429" h="173989">
                <a:moveTo>
                  <a:pt x="1329" y="0"/>
                </a:moveTo>
                <a:lnTo>
                  <a:pt x="0" y="171444"/>
                </a:lnTo>
                <a:lnTo>
                  <a:pt x="263517" y="173488"/>
                </a:lnTo>
                <a:lnTo>
                  <a:pt x="264847" y="2043"/>
                </a:lnTo>
                <a:lnTo>
                  <a:pt x="1329" y="0"/>
                </a:lnTo>
                <a:close/>
              </a:path>
            </a:pathLst>
          </a:custGeom>
          <a:solidFill>
            <a:srgbClr val="FF0000"/>
          </a:solidFill>
        </p:spPr>
        <p:txBody>
          <a:bodyPr wrap="square" lIns="0" tIns="0" rIns="0" bIns="0" rtlCol="0"/>
          <a:lstStyle/>
          <a:p>
            <a:endParaRPr/>
          </a:p>
        </p:txBody>
      </p:sp>
      <p:sp>
        <p:nvSpPr>
          <p:cNvPr id="29" name="object 29"/>
          <p:cNvSpPr/>
          <p:nvPr/>
        </p:nvSpPr>
        <p:spPr>
          <a:xfrm>
            <a:off x="8858971" y="4582878"/>
            <a:ext cx="229984" cy="76192"/>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8849446" y="4757503"/>
            <a:ext cx="229984" cy="76192"/>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8852620" y="4963878"/>
            <a:ext cx="229984" cy="76192"/>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7984743" y="4363811"/>
            <a:ext cx="1031240" cy="175260"/>
          </a:xfrm>
          <a:custGeom>
            <a:avLst/>
            <a:gdLst/>
            <a:ahLst/>
            <a:cxnLst/>
            <a:rect l="l" t="t" r="r" b="b"/>
            <a:pathLst>
              <a:path w="1031240" h="175260">
                <a:moveTo>
                  <a:pt x="1030286" y="0"/>
                </a:moveTo>
                <a:lnTo>
                  <a:pt x="0" y="2090"/>
                </a:lnTo>
                <a:lnTo>
                  <a:pt x="351" y="175126"/>
                </a:lnTo>
                <a:lnTo>
                  <a:pt x="1030636" y="173037"/>
                </a:lnTo>
                <a:lnTo>
                  <a:pt x="1030286" y="0"/>
                </a:lnTo>
                <a:close/>
              </a:path>
            </a:pathLst>
          </a:custGeom>
          <a:solidFill>
            <a:srgbClr val="3333CC"/>
          </a:solidFill>
        </p:spPr>
        <p:txBody>
          <a:bodyPr wrap="square" lIns="0" tIns="0" rIns="0" bIns="0" rtlCol="0"/>
          <a:lstStyle/>
          <a:p>
            <a:endParaRPr/>
          </a:p>
        </p:txBody>
      </p:sp>
      <p:sp>
        <p:nvSpPr>
          <p:cNvPr id="33" name="object 33"/>
          <p:cNvSpPr/>
          <p:nvPr/>
        </p:nvSpPr>
        <p:spPr>
          <a:xfrm>
            <a:off x="8162811" y="4360613"/>
            <a:ext cx="849630" cy="175260"/>
          </a:xfrm>
          <a:custGeom>
            <a:avLst/>
            <a:gdLst/>
            <a:ahLst/>
            <a:cxnLst/>
            <a:rect l="l" t="t" r="r" b="b"/>
            <a:pathLst>
              <a:path w="849629" h="175260">
                <a:moveTo>
                  <a:pt x="849031" y="0"/>
                </a:moveTo>
                <a:lnTo>
                  <a:pt x="0" y="1723"/>
                </a:lnTo>
                <a:lnTo>
                  <a:pt x="351" y="174759"/>
                </a:lnTo>
                <a:lnTo>
                  <a:pt x="849383" y="173037"/>
                </a:lnTo>
                <a:lnTo>
                  <a:pt x="849031" y="0"/>
                </a:lnTo>
                <a:close/>
              </a:path>
            </a:pathLst>
          </a:custGeom>
          <a:solidFill>
            <a:srgbClr val="FF0000"/>
          </a:solidFill>
        </p:spPr>
        <p:txBody>
          <a:bodyPr wrap="square" lIns="0" tIns="0" rIns="0" bIns="0" rtlCol="0"/>
          <a:lstStyle/>
          <a:p>
            <a:endParaRPr/>
          </a:p>
        </p:txBody>
      </p:sp>
      <p:sp>
        <p:nvSpPr>
          <p:cNvPr id="34" name="object 34"/>
          <p:cNvSpPr/>
          <p:nvPr/>
        </p:nvSpPr>
        <p:spPr>
          <a:xfrm>
            <a:off x="7730259" y="4405078"/>
            <a:ext cx="229984" cy="76192"/>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7987458" y="4081779"/>
            <a:ext cx="1064260" cy="269240"/>
          </a:xfrm>
          <a:prstGeom prst="rect">
            <a:avLst/>
          </a:prstGeom>
        </p:spPr>
        <p:txBody>
          <a:bodyPr vert="horz" wrap="square" lIns="0" tIns="12700" rIns="0" bIns="0" rtlCol="0">
            <a:spAutoFit/>
          </a:bodyPr>
          <a:lstStyle/>
          <a:p>
            <a:pPr marL="12700">
              <a:lnSpc>
                <a:spcPct val="100000"/>
              </a:lnSpc>
              <a:spcBef>
                <a:spcPts val="100"/>
              </a:spcBef>
            </a:pPr>
            <a:r>
              <a:rPr sz="1600" i="1" spc="-5">
                <a:solidFill>
                  <a:srgbClr val="CC0000"/>
                </a:solidFill>
                <a:latin typeface="Arial"/>
                <a:cs typeface="Arial"/>
              </a:rPr>
              <a:t>reassembly</a:t>
            </a:r>
            <a:endParaRPr sz="1600">
              <a:latin typeface="Arial"/>
              <a:cs typeface="Arial"/>
            </a:endParaRPr>
          </a:p>
        </p:txBody>
      </p:sp>
      <p:sp>
        <p:nvSpPr>
          <p:cNvPr id="36" name="object 36"/>
          <p:cNvSpPr/>
          <p:nvPr/>
        </p:nvSpPr>
        <p:spPr>
          <a:xfrm>
            <a:off x="8037305" y="2390007"/>
            <a:ext cx="98425" cy="8255"/>
          </a:xfrm>
          <a:custGeom>
            <a:avLst/>
            <a:gdLst/>
            <a:ahLst/>
            <a:cxnLst/>
            <a:rect l="l" t="t" r="r" b="b"/>
            <a:pathLst>
              <a:path w="98425" h="8255">
                <a:moveTo>
                  <a:pt x="-9525" y="3969"/>
                </a:moveTo>
                <a:lnTo>
                  <a:pt x="107950" y="3969"/>
                </a:lnTo>
              </a:path>
            </a:pathLst>
          </a:custGeom>
          <a:ln w="26988">
            <a:solidFill>
              <a:srgbClr val="000000"/>
            </a:solidFill>
          </a:ln>
        </p:spPr>
        <p:txBody>
          <a:bodyPr wrap="square" lIns="0" tIns="0" rIns="0" bIns="0" rtlCol="0"/>
          <a:lstStyle/>
          <a:p>
            <a:endParaRPr/>
          </a:p>
        </p:txBody>
      </p:sp>
      <p:sp>
        <p:nvSpPr>
          <p:cNvPr id="37" name="object 37"/>
          <p:cNvSpPr/>
          <p:nvPr/>
        </p:nvSpPr>
        <p:spPr>
          <a:xfrm>
            <a:off x="8037305" y="3196456"/>
            <a:ext cx="98425" cy="3175"/>
          </a:xfrm>
          <a:custGeom>
            <a:avLst/>
            <a:gdLst/>
            <a:ahLst/>
            <a:cxnLst/>
            <a:rect l="l" t="t" r="r" b="b"/>
            <a:pathLst>
              <a:path w="98425" h="3175">
                <a:moveTo>
                  <a:pt x="-9525" y="1587"/>
                </a:moveTo>
                <a:lnTo>
                  <a:pt x="107950" y="1587"/>
                </a:lnTo>
              </a:path>
            </a:pathLst>
          </a:custGeom>
          <a:ln w="22225">
            <a:solidFill>
              <a:srgbClr val="000000"/>
            </a:solidFill>
          </a:ln>
        </p:spPr>
        <p:txBody>
          <a:bodyPr wrap="square" lIns="0" tIns="0" rIns="0" bIns="0" rtlCol="0"/>
          <a:lstStyle/>
          <a:p>
            <a:endParaRPr/>
          </a:p>
        </p:txBody>
      </p:sp>
      <p:sp>
        <p:nvSpPr>
          <p:cNvPr id="38" name="object 38"/>
          <p:cNvSpPr/>
          <p:nvPr/>
        </p:nvSpPr>
        <p:spPr>
          <a:xfrm>
            <a:off x="8127794" y="2385244"/>
            <a:ext cx="0" cy="809625"/>
          </a:xfrm>
          <a:custGeom>
            <a:avLst/>
            <a:gdLst/>
            <a:ahLst/>
            <a:cxnLst/>
            <a:rect l="l" t="t" r="r" b="b"/>
            <a:pathLst>
              <a:path h="809625">
                <a:moveTo>
                  <a:pt x="0" y="0"/>
                </a:moveTo>
                <a:lnTo>
                  <a:pt x="1" y="809625"/>
                </a:lnTo>
              </a:path>
            </a:pathLst>
          </a:custGeom>
          <a:ln w="12700">
            <a:solidFill>
              <a:srgbClr val="000000"/>
            </a:solidFill>
          </a:ln>
        </p:spPr>
        <p:txBody>
          <a:bodyPr wrap="square" lIns="0" tIns="0" rIns="0" bIns="0" rtlCol="0"/>
          <a:lstStyle/>
          <a:p>
            <a:endParaRPr/>
          </a:p>
        </p:txBody>
      </p:sp>
      <p:sp>
        <p:nvSpPr>
          <p:cNvPr id="39" name="object 39"/>
          <p:cNvSpPr/>
          <p:nvPr/>
        </p:nvSpPr>
        <p:spPr>
          <a:xfrm>
            <a:off x="7297531" y="1883594"/>
            <a:ext cx="798512" cy="704850"/>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7637773" y="1951209"/>
            <a:ext cx="388268" cy="322764"/>
          </a:xfrm>
          <a:prstGeom prst="rect">
            <a:avLst/>
          </a:prstGeom>
          <a:blipFill>
            <a:blip r:embed="rId5" cstate="print"/>
            <a:stretch>
              <a:fillRect/>
            </a:stretch>
          </a:blipFill>
        </p:spPr>
        <p:txBody>
          <a:bodyPr wrap="square" lIns="0" tIns="0" rIns="0" bIns="0" rtlCol="0"/>
          <a:lstStyle/>
          <a:p>
            <a:endParaRPr/>
          </a:p>
        </p:txBody>
      </p:sp>
      <p:sp>
        <p:nvSpPr>
          <p:cNvPr id="41" name="object 41"/>
          <p:cNvSpPr txBox="1"/>
          <p:nvPr/>
        </p:nvSpPr>
        <p:spPr>
          <a:xfrm>
            <a:off x="7637623" y="2538476"/>
            <a:ext cx="422909" cy="381000"/>
          </a:xfrm>
          <a:prstGeom prst="rect">
            <a:avLst/>
          </a:prstGeom>
        </p:spPr>
        <p:txBody>
          <a:bodyPr vert="vert" wrap="square" lIns="0" tIns="0" rIns="0" bIns="0" rtlCol="0">
            <a:spAutoFit/>
          </a:bodyPr>
          <a:lstStyle/>
          <a:p>
            <a:pPr marL="12700">
              <a:lnSpc>
                <a:spcPts val="3195"/>
              </a:lnSpc>
            </a:pPr>
            <a:r>
              <a:rPr sz="2800">
                <a:latin typeface="Arial"/>
                <a:cs typeface="Arial"/>
              </a:rPr>
              <a:t>…</a:t>
            </a:r>
          </a:p>
        </p:txBody>
      </p:sp>
      <p:sp>
        <p:nvSpPr>
          <p:cNvPr id="42" name="object 42"/>
          <p:cNvSpPr/>
          <p:nvPr/>
        </p:nvSpPr>
        <p:spPr>
          <a:xfrm>
            <a:off x="7316581" y="2899594"/>
            <a:ext cx="798512" cy="70485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7656823" y="2967209"/>
            <a:ext cx="388268" cy="322764"/>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8852325" y="4983834"/>
            <a:ext cx="86995" cy="6985"/>
          </a:xfrm>
          <a:custGeom>
            <a:avLst/>
            <a:gdLst/>
            <a:ahLst/>
            <a:cxnLst/>
            <a:rect l="l" t="t" r="r" b="b"/>
            <a:pathLst>
              <a:path w="86995" h="6985">
                <a:moveTo>
                  <a:pt x="-9525" y="3196"/>
                </a:moveTo>
                <a:lnTo>
                  <a:pt x="96206" y="3196"/>
                </a:lnTo>
              </a:path>
            </a:pathLst>
          </a:custGeom>
          <a:ln w="25442">
            <a:solidFill>
              <a:srgbClr val="000000"/>
            </a:solidFill>
          </a:ln>
        </p:spPr>
        <p:txBody>
          <a:bodyPr wrap="square" lIns="0" tIns="0" rIns="0" bIns="0" rtlCol="0"/>
          <a:lstStyle/>
          <a:p>
            <a:endParaRPr/>
          </a:p>
        </p:txBody>
      </p:sp>
      <p:sp>
        <p:nvSpPr>
          <p:cNvPr id="45" name="object 45"/>
          <p:cNvSpPr/>
          <p:nvPr/>
        </p:nvSpPr>
        <p:spPr>
          <a:xfrm>
            <a:off x="8852325" y="5633308"/>
            <a:ext cx="86995" cy="3175"/>
          </a:xfrm>
          <a:custGeom>
            <a:avLst/>
            <a:gdLst/>
            <a:ahLst/>
            <a:cxnLst/>
            <a:rect l="l" t="t" r="r" b="b"/>
            <a:pathLst>
              <a:path w="86995" h="3175">
                <a:moveTo>
                  <a:pt x="-9525" y="1278"/>
                </a:moveTo>
                <a:lnTo>
                  <a:pt x="96206" y="1278"/>
                </a:lnTo>
              </a:path>
            </a:pathLst>
          </a:custGeom>
          <a:ln w="21607">
            <a:solidFill>
              <a:srgbClr val="000000"/>
            </a:solidFill>
          </a:ln>
        </p:spPr>
        <p:txBody>
          <a:bodyPr wrap="square" lIns="0" tIns="0" rIns="0" bIns="0" rtlCol="0"/>
          <a:lstStyle/>
          <a:p>
            <a:endParaRPr/>
          </a:p>
        </p:txBody>
      </p:sp>
      <p:sp>
        <p:nvSpPr>
          <p:cNvPr id="46" name="object 46"/>
          <p:cNvSpPr/>
          <p:nvPr/>
        </p:nvSpPr>
        <p:spPr>
          <a:xfrm>
            <a:off x="8932015" y="4978720"/>
            <a:ext cx="0" cy="650875"/>
          </a:xfrm>
          <a:custGeom>
            <a:avLst/>
            <a:gdLst/>
            <a:ahLst/>
            <a:cxnLst/>
            <a:rect l="l" t="t" r="r" b="b"/>
            <a:pathLst>
              <a:path h="650875">
                <a:moveTo>
                  <a:pt x="0" y="0"/>
                </a:moveTo>
                <a:lnTo>
                  <a:pt x="1" y="650754"/>
                </a:lnTo>
              </a:path>
            </a:pathLst>
          </a:custGeom>
          <a:ln w="12700">
            <a:solidFill>
              <a:srgbClr val="000000"/>
            </a:solidFill>
          </a:ln>
        </p:spPr>
        <p:txBody>
          <a:bodyPr wrap="square" lIns="0" tIns="0" rIns="0" bIns="0" rtlCol="0"/>
          <a:lstStyle/>
          <a:p>
            <a:endParaRPr/>
          </a:p>
        </p:txBody>
      </p:sp>
      <p:sp>
        <p:nvSpPr>
          <p:cNvPr id="47" name="object 47"/>
          <p:cNvSpPr/>
          <p:nvPr/>
        </p:nvSpPr>
        <p:spPr>
          <a:xfrm>
            <a:off x="8200818" y="4575993"/>
            <a:ext cx="703235" cy="567652"/>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8500464" y="4630446"/>
            <a:ext cx="341939" cy="259938"/>
          </a:xfrm>
          <a:prstGeom prst="rect">
            <a:avLst/>
          </a:prstGeom>
          <a:blipFill>
            <a:blip r:embed="rId7" cstate="print"/>
            <a:stretch>
              <a:fillRect/>
            </a:stretch>
          </a:blipFill>
        </p:spPr>
        <p:txBody>
          <a:bodyPr wrap="square" lIns="0" tIns="0" rIns="0" bIns="0" rtlCol="0"/>
          <a:lstStyle/>
          <a:p>
            <a:endParaRPr/>
          </a:p>
        </p:txBody>
      </p:sp>
      <p:sp>
        <p:nvSpPr>
          <p:cNvPr id="49" name="object 49"/>
          <p:cNvSpPr txBox="1"/>
          <p:nvPr/>
        </p:nvSpPr>
        <p:spPr>
          <a:xfrm>
            <a:off x="8443455" y="5120132"/>
            <a:ext cx="422909" cy="381000"/>
          </a:xfrm>
          <a:prstGeom prst="rect">
            <a:avLst/>
          </a:prstGeom>
        </p:spPr>
        <p:txBody>
          <a:bodyPr vert="vert" wrap="square" lIns="0" tIns="0" rIns="0" bIns="0" rtlCol="0">
            <a:spAutoFit/>
          </a:bodyPr>
          <a:lstStyle/>
          <a:p>
            <a:pPr marL="12700">
              <a:lnSpc>
                <a:spcPts val="3195"/>
              </a:lnSpc>
            </a:pPr>
            <a:r>
              <a:rPr sz="2800">
                <a:latin typeface="Arial"/>
                <a:cs typeface="Arial"/>
              </a:rPr>
              <a:t>…</a:t>
            </a:r>
          </a:p>
        </p:txBody>
      </p:sp>
      <p:sp>
        <p:nvSpPr>
          <p:cNvPr id="50" name="object 50"/>
          <p:cNvSpPr/>
          <p:nvPr/>
        </p:nvSpPr>
        <p:spPr>
          <a:xfrm>
            <a:off x="8217594" y="5394230"/>
            <a:ext cx="703235" cy="567652"/>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8517241" y="5448682"/>
            <a:ext cx="341939" cy="259938"/>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8222373" y="2073535"/>
            <a:ext cx="632955" cy="196769"/>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8222373" y="2073535"/>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54" name="object 54"/>
          <p:cNvSpPr/>
          <p:nvPr/>
        </p:nvSpPr>
        <p:spPr>
          <a:xfrm>
            <a:off x="8222702" y="1969367"/>
            <a:ext cx="632460" cy="194945"/>
          </a:xfrm>
          <a:custGeom>
            <a:avLst/>
            <a:gdLst/>
            <a:ahLst/>
            <a:cxnLst/>
            <a:rect l="l" t="t" r="r" b="b"/>
            <a:pathLst>
              <a:path w="632459" h="194944">
                <a:moveTo>
                  <a:pt x="316111" y="0"/>
                </a:moveTo>
                <a:lnTo>
                  <a:pt x="243630" y="2572"/>
                </a:lnTo>
                <a:lnTo>
                  <a:pt x="177094" y="9900"/>
                </a:lnTo>
                <a:lnTo>
                  <a:pt x="118400" y="21399"/>
                </a:lnTo>
                <a:lnTo>
                  <a:pt x="69446" y="36483"/>
                </a:lnTo>
                <a:lnTo>
                  <a:pt x="32130" y="54570"/>
                </a:lnTo>
                <a:lnTo>
                  <a:pt x="0" y="97407"/>
                </a:lnTo>
                <a:lnTo>
                  <a:pt x="8348" y="119742"/>
                </a:lnTo>
                <a:lnTo>
                  <a:pt x="69446" y="158330"/>
                </a:lnTo>
                <a:lnTo>
                  <a:pt x="118400" y="173415"/>
                </a:lnTo>
                <a:lnTo>
                  <a:pt x="177094" y="184913"/>
                </a:lnTo>
                <a:lnTo>
                  <a:pt x="243630" y="192241"/>
                </a:lnTo>
                <a:lnTo>
                  <a:pt x="316111" y="194814"/>
                </a:lnTo>
                <a:lnTo>
                  <a:pt x="388593" y="192241"/>
                </a:lnTo>
                <a:lnTo>
                  <a:pt x="455130" y="184913"/>
                </a:lnTo>
                <a:lnTo>
                  <a:pt x="513824" y="173415"/>
                </a:lnTo>
                <a:lnTo>
                  <a:pt x="562778" y="158330"/>
                </a:lnTo>
                <a:lnTo>
                  <a:pt x="600094" y="140244"/>
                </a:lnTo>
                <a:lnTo>
                  <a:pt x="632225" y="97407"/>
                </a:lnTo>
                <a:lnTo>
                  <a:pt x="623876" y="75072"/>
                </a:lnTo>
                <a:lnTo>
                  <a:pt x="562778" y="36483"/>
                </a:lnTo>
                <a:lnTo>
                  <a:pt x="513824"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55" name="object 55"/>
          <p:cNvSpPr/>
          <p:nvPr/>
        </p:nvSpPr>
        <p:spPr>
          <a:xfrm>
            <a:off x="8222702" y="1969367"/>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56" name="object 56"/>
          <p:cNvSpPr/>
          <p:nvPr/>
        </p:nvSpPr>
        <p:spPr>
          <a:xfrm>
            <a:off x="8328528" y="1994128"/>
            <a:ext cx="421640" cy="80645"/>
          </a:xfrm>
          <a:custGeom>
            <a:avLst/>
            <a:gdLst/>
            <a:ahLst/>
            <a:cxnLst/>
            <a:rect l="l" t="t" r="r" b="b"/>
            <a:pathLst>
              <a:path w="421640" h="80644">
                <a:moveTo>
                  <a:pt x="175676" y="34895"/>
                </a:moveTo>
                <a:lnTo>
                  <a:pt x="82182" y="34895"/>
                </a:lnTo>
                <a:lnTo>
                  <a:pt x="207299" y="80130"/>
                </a:lnTo>
                <a:lnTo>
                  <a:pt x="309050" y="47017"/>
                </a:lnTo>
                <a:lnTo>
                  <a:pt x="209403" y="47017"/>
                </a:lnTo>
                <a:lnTo>
                  <a:pt x="175676" y="34895"/>
                </a:lnTo>
                <a:close/>
              </a:path>
              <a:path w="421640" h="80644">
                <a:moveTo>
                  <a:pt x="338519" y="0"/>
                </a:moveTo>
                <a:lnTo>
                  <a:pt x="209403" y="47017"/>
                </a:lnTo>
                <a:lnTo>
                  <a:pt x="309050" y="47017"/>
                </a:lnTo>
                <a:lnTo>
                  <a:pt x="343833" y="35698"/>
                </a:lnTo>
                <a:lnTo>
                  <a:pt x="374881" y="35698"/>
                </a:lnTo>
                <a:lnTo>
                  <a:pt x="421071" y="18272"/>
                </a:lnTo>
                <a:lnTo>
                  <a:pt x="338519" y="0"/>
                </a:lnTo>
                <a:close/>
              </a:path>
              <a:path w="421640" h="80644">
                <a:moveTo>
                  <a:pt x="82182" y="1292"/>
                </a:moveTo>
                <a:lnTo>
                  <a:pt x="0" y="20990"/>
                </a:lnTo>
                <a:lnTo>
                  <a:pt x="56244" y="41357"/>
                </a:lnTo>
                <a:lnTo>
                  <a:pt x="82182" y="34895"/>
                </a:lnTo>
                <a:lnTo>
                  <a:pt x="175676" y="34895"/>
                </a:lnTo>
                <a:lnTo>
                  <a:pt x="82182" y="1292"/>
                </a:lnTo>
                <a:close/>
              </a:path>
              <a:path w="421640" h="80644">
                <a:moveTo>
                  <a:pt x="374881" y="35698"/>
                </a:moveTo>
                <a:lnTo>
                  <a:pt x="343833" y="35698"/>
                </a:lnTo>
                <a:lnTo>
                  <a:pt x="359881" y="41357"/>
                </a:lnTo>
                <a:lnTo>
                  <a:pt x="374881" y="35698"/>
                </a:lnTo>
                <a:close/>
              </a:path>
            </a:pathLst>
          </a:custGeom>
          <a:solidFill>
            <a:srgbClr val="0000A3"/>
          </a:solidFill>
        </p:spPr>
        <p:txBody>
          <a:bodyPr wrap="square" lIns="0" tIns="0" rIns="0" bIns="0" rtlCol="0"/>
          <a:lstStyle/>
          <a:p>
            <a:endParaRPr/>
          </a:p>
        </p:txBody>
      </p:sp>
      <p:sp>
        <p:nvSpPr>
          <p:cNvPr id="57" name="object 57"/>
          <p:cNvSpPr/>
          <p:nvPr/>
        </p:nvSpPr>
        <p:spPr>
          <a:xfrm>
            <a:off x="8604122" y="2062671"/>
            <a:ext cx="157480" cy="69215"/>
          </a:xfrm>
          <a:custGeom>
            <a:avLst/>
            <a:gdLst/>
            <a:ahLst/>
            <a:cxnLst/>
            <a:rect l="l" t="t" r="r" b="b"/>
            <a:pathLst>
              <a:path w="157479" h="69214">
                <a:moveTo>
                  <a:pt x="1894" y="0"/>
                </a:moveTo>
                <a:lnTo>
                  <a:pt x="0" y="34494"/>
                </a:lnTo>
                <a:lnTo>
                  <a:pt x="103229" y="68988"/>
                </a:lnTo>
                <a:lnTo>
                  <a:pt x="157212" y="52945"/>
                </a:lnTo>
                <a:lnTo>
                  <a:pt x="1894" y="0"/>
                </a:lnTo>
                <a:close/>
              </a:path>
            </a:pathLst>
          </a:custGeom>
          <a:solidFill>
            <a:srgbClr val="0000A3"/>
          </a:solidFill>
        </p:spPr>
        <p:txBody>
          <a:bodyPr wrap="square" lIns="0" tIns="0" rIns="0" bIns="0" rtlCol="0"/>
          <a:lstStyle/>
          <a:p>
            <a:endParaRPr/>
          </a:p>
        </p:txBody>
      </p:sp>
      <p:sp>
        <p:nvSpPr>
          <p:cNvPr id="58" name="object 58"/>
          <p:cNvSpPr/>
          <p:nvPr/>
        </p:nvSpPr>
        <p:spPr>
          <a:xfrm>
            <a:off x="8316216" y="2062671"/>
            <a:ext cx="154940" cy="68580"/>
          </a:xfrm>
          <a:custGeom>
            <a:avLst/>
            <a:gdLst/>
            <a:ahLst/>
            <a:cxnLst/>
            <a:rect l="l" t="t" r="r" b="b"/>
            <a:pathLst>
              <a:path w="154940" h="68580">
                <a:moveTo>
                  <a:pt x="153423" y="0"/>
                </a:moveTo>
                <a:lnTo>
                  <a:pt x="0" y="52945"/>
                </a:lnTo>
                <a:lnTo>
                  <a:pt x="52089" y="68186"/>
                </a:lnTo>
                <a:lnTo>
                  <a:pt x="154371" y="36098"/>
                </a:lnTo>
                <a:lnTo>
                  <a:pt x="153423" y="0"/>
                </a:lnTo>
                <a:close/>
              </a:path>
            </a:pathLst>
          </a:custGeom>
          <a:solidFill>
            <a:srgbClr val="0000A8"/>
          </a:solidFill>
        </p:spPr>
        <p:txBody>
          <a:bodyPr wrap="square" lIns="0" tIns="0" rIns="0" bIns="0" rtlCol="0"/>
          <a:lstStyle/>
          <a:p>
            <a:endParaRPr/>
          </a:p>
        </p:txBody>
      </p:sp>
      <p:sp>
        <p:nvSpPr>
          <p:cNvPr id="59" name="object 59"/>
          <p:cNvSpPr/>
          <p:nvPr/>
        </p:nvSpPr>
        <p:spPr>
          <a:xfrm>
            <a:off x="8369806" y="2028980"/>
            <a:ext cx="335915" cy="108585"/>
          </a:xfrm>
          <a:custGeom>
            <a:avLst/>
            <a:gdLst/>
            <a:ahLst/>
            <a:cxnLst/>
            <a:rect l="l" t="t" r="r" b="b"/>
            <a:pathLst>
              <a:path w="335915" h="108585">
                <a:moveTo>
                  <a:pt x="10327" y="4298"/>
                </a:moveTo>
                <a:lnTo>
                  <a:pt x="99325" y="34494"/>
                </a:lnTo>
                <a:lnTo>
                  <a:pt x="99482" y="42967"/>
                </a:lnTo>
                <a:lnTo>
                  <a:pt x="100173" y="60515"/>
                </a:lnTo>
                <a:lnTo>
                  <a:pt x="100329" y="68988"/>
                </a:lnTo>
                <a:lnTo>
                  <a:pt x="0" y="101594"/>
                </a:lnTo>
                <a:lnTo>
                  <a:pt x="23121" y="108295"/>
                </a:lnTo>
                <a:lnTo>
                  <a:pt x="168021" y="56955"/>
                </a:lnTo>
                <a:lnTo>
                  <a:pt x="236775" y="56955"/>
                </a:lnTo>
                <a:lnTo>
                  <a:pt x="237003" y="45157"/>
                </a:lnTo>
                <a:lnTo>
                  <a:pt x="166959" y="45157"/>
                </a:lnTo>
                <a:lnTo>
                  <a:pt x="55933" y="5614"/>
                </a:lnTo>
                <a:lnTo>
                  <a:pt x="14598" y="5614"/>
                </a:lnTo>
                <a:lnTo>
                  <a:pt x="10486" y="4311"/>
                </a:lnTo>
                <a:lnTo>
                  <a:pt x="10327" y="4298"/>
                </a:lnTo>
                <a:close/>
              </a:path>
              <a:path w="335915" h="108585">
                <a:moveTo>
                  <a:pt x="236775" y="56955"/>
                </a:moveTo>
                <a:lnTo>
                  <a:pt x="168021" y="56955"/>
                </a:lnTo>
                <a:lnTo>
                  <a:pt x="310079" y="107494"/>
                </a:lnTo>
                <a:lnTo>
                  <a:pt x="335650" y="102680"/>
                </a:lnTo>
                <a:lnTo>
                  <a:pt x="236545" y="68891"/>
                </a:lnTo>
                <a:lnTo>
                  <a:pt x="236775" y="56955"/>
                </a:lnTo>
                <a:close/>
              </a:path>
              <a:path w="335915" h="108585">
                <a:moveTo>
                  <a:pt x="302503" y="0"/>
                </a:moveTo>
                <a:lnTo>
                  <a:pt x="166959" y="45157"/>
                </a:lnTo>
                <a:lnTo>
                  <a:pt x="237003" y="45157"/>
                </a:lnTo>
                <a:lnTo>
                  <a:pt x="237214" y="34259"/>
                </a:lnTo>
                <a:lnTo>
                  <a:pt x="322392" y="5614"/>
                </a:lnTo>
                <a:lnTo>
                  <a:pt x="302503"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60" name="object 60"/>
          <p:cNvSpPr/>
          <p:nvPr/>
        </p:nvSpPr>
        <p:spPr>
          <a:xfrm>
            <a:off x="8218123" y="2728673"/>
            <a:ext cx="632955" cy="196769"/>
          </a:xfrm>
          <a:prstGeom prst="rect">
            <a:avLst/>
          </a:prstGeom>
          <a:blipFill>
            <a:blip r:embed="rId9" cstate="print"/>
            <a:stretch>
              <a:fillRect/>
            </a:stretch>
          </a:blipFill>
        </p:spPr>
        <p:txBody>
          <a:bodyPr wrap="square" lIns="0" tIns="0" rIns="0" bIns="0" rtlCol="0"/>
          <a:lstStyle/>
          <a:p>
            <a:endParaRPr/>
          </a:p>
        </p:txBody>
      </p:sp>
      <p:sp>
        <p:nvSpPr>
          <p:cNvPr id="61" name="object 61"/>
          <p:cNvSpPr/>
          <p:nvPr/>
        </p:nvSpPr>
        <p:spPr>
          <a:xfrm>
            <a:off x="8218123" y="2728673"/>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62" name="object 62"/>
          <p:cNvSpPr/>
          <p:nvPr/>
        </p:nvSpPr>
        <p:spPr>
          <a:xfrm>
            <a:off x="8218453" y="2624505"/>
            <a:ext cx="632460" cy="194945"/>
          </a:xfrm>
          <a:custGeom>
            <a:avLst/>
            <a:gdLst/>
            <a:ahLst/>
            <a:cxnLst/>
            <a:rect l="l" t="t" r="r" b="b"/>
            <a:pathLst>
              <a:path w="632459" h="194944">
                <a:moveTo>
                  <a:pt x="316111" y="0"/>
                </a:moveTo>
                <a:lnTo>
                  <a:pt x="243630" y="2572"/>
                </a:lnTo>
                <a:lnTo>
                  <a:pt x="177093" y="9900"/>
                </a:lnTo>
                <a:lnTo>
                  <a:pt x="118399" y="21399"/>
                </a:lnTo>
                <a:lnTo>
                  <a:pt x="69446" y="36483"/>
                </a:lnTo>
                <a:lnTo>
                  <a:pt x="32129" y="54570"/>
                </a:lnTo>
                <a:lnTo>
                  <a:pt x="0" y="97407"/>
                </a:lnTo>
                <a:lnTo>
                  <a:pt x="8348" y="119742"/>
                </a:lnTo>
                <a:lnTo>
                  <a:pt x="69446" y="158330"/>
                </a:lnTo>
                <a:lnTo>
                  <a:pt x="118399" y="173415"/>
                </a:lnTo>
                <a:lnTo>
                  <a:pt x="177093" y="184913"/>
                </a:lnTo>
                <a:lnTo>
                  <a:pt x="243630" y="192241"/>
                </a:lnTo>
                <a:lnTo>
                  <a:pt x="316111" y="194814"/>
                </a:lnTo>
                <a:lnTo>
                  <a:pt x="388593" y="192241"/>
                </a:lnTo>
                <a:lnTo>
                  <a:pt x="455129" y="184913"/>
                </a:lnTo>
                <a:lnTo>
                  <a:pt x="513823" y="173415"/>
                </a:lnTo>
                <a:lnTo>
                  <a:pt x="562777" y="158330"/>
                </a:lnTo>
                <a:lnTo>
                  <a:pt x="600093" y="140244"/>
                </a:lnTo>
                <a:lnTo>
                  <a:pt x="632223" y="97407"/>
                </a:lnTo>
                <a:lnTo>
                  <a:pt x="623875" y="75072"/>
                </a:lnTo>
                <a:lnTo>
                  <a:pt x="562777" y="36483"/>
                </a:lnTo>
                <a:lnTo>
                  <a:pt x="513823" y="21399"/>
                </a:lnTo>
                <a:lnTo>
                  <a:pt x="455129" y="9900"/>
                </a:lnTo>
                <a:lnTo>
                  <a:pt x="388593" y="2572"/>
                </a:lnTo>
                <a:lnTo>
                  <a:pt x="316111" y="0"/>
                </a:lnTo>
                <a:close/>
              </a:path>
            </a:pathLst>
          </a:custGeom>
          <a:solidFill>
            <a:srgbClr val="B8C2C9"/>
          </a:solidFill>
        </p:spPr>
        <p:txBody>
          <a:bodyPr wrap="square" lIns="0" tIns="0" rIns="0" bIns="0" rtlCol="0"/>
          <a:lstStyle/>
          <a:p>
            <a:endParaRPr/>
          </a:p>
        </p:txBody>
      </p:sp>
      <p:sp>
        <p:nvSpPr>
          <p:cNvPr id="63" name="object 63"/>
          <p:cNvSpPr/>
          <p:nvPr/>
        </p:nvSpPr>
        <p:spPr>
          <a:xfrm>
            <a:off x="8218453" y="2624505"/>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64" name="object 64"/>
          <p:cNvSpPr/>
          <p:nvPr/>
        </p:nvSpPr>
        <p:spPr>
          <a:xfrm>
            <a:off x="8324278" y="2649266"/>
            <a:ext cx="421640" cy="80645"/>
          </a:xfrm>
          <a:custGeom>
            <a:avLst/>
            <a:gdLst/>
            <a:ahLst/>
            <a:cxnLst/>
            <a:rect l="l" t="t" r="r" b="b"/>
            <a:pathLst>
              <a:path w="421640" h="80644">
                <a:moveTo>
                  <a:pt x="175680" y="34895"/>
                </a:moveTo>
                <a:lnTo>
                  <a:pt x="82184" y="34895"/>
                </a:lnTo>
                <a:lnTo>
                  <a:pt x="207300" y="80129"/>
                </a:lnTo>
                <a:lnTo>
                  <a:pt x="309051" y="47016"/>
                </a:lnTo>
                <a:lnTo>
                  <a:pt x="209405" y="47016"/>
                </a:lnTo>
                <a:lnTo>
                  <a:pt x="175680" y="34895"/>
                </a:lnTo>
                <a:close/>
              </a:path>
              <a:path w="421640" h="80644">
                <a:moveTo>
                  <a:pt x="338521" y="0"/>
                </a:moveTo>
                <a:lnTo>
                  <a:pt x="209405" y="47016"/>
                </a:lnTo>
                <a:lnTo>
                  <a:pt x="309051" y="47016"/>
                </a:lnTo>
                <a:lnTo>
                  <a:pt x="343834" y="35697"/>
                </a:lnTo>
                <a:lnTo>
                  <a:pt x="374885" y="35697"/>
                </a:lnTo>
                <a:lnTo>
                  <a:pt x="421072" y="18271"/>
                </a:lnTo>
                <a:lnTo>
                  <a:pt x="338521" y="0"/>
                </a:lnTo>
                <a:close/>
              </a:path>
              <a:path w="421640" h="80644">
                <a:moveTo>
                  <a:pt x="82184" y="1292"/>
                </a:moveTo>
                <a:lnTo>
                  <a:pt x="0" y="20990"/>
                </a:lnTo>
                <a:lnTo>
                  <a:pt x="56245" y="41357"/>
                </a:lnTo>
                <a:lnTo>
                  <a:pt x="82184" y="34895"/>
                </a:lnTo>
                <a:lnTo>
                  <a:pt x="175680" y="34895"/>
                </a:lnTo>
                <a:lnTo>
                  <a:pt x="82184" y="1292"/>
                </a:lnTo>
                <a:close/>
              </a:path>
              <a:path w="421640" h="80644">
                <a:moveTo>
                  <a:pt x="374885" y="35697"/>
                </a:moveTo>
                <a:lnTo>
                  <a:pt x="343834" y="35697"/>
                </a:lnTo>
                <a:lnTo>
                  <a:pt x="359882" y="41357"/>
                </a:lnTo>
                <a:lnTo>
                  <a:pt x="374885" y="35697"/>
                </a:lnTo>
                <a:close/>
              </a:path>
            </a:pathLst>
          </a:custGeom>
          <a:solidFill>
            <a:srgbClr val="0000A3"/>
          </a:solidFill>
        </p:spPr>
        <p:txBody>
          <a:bodyPr wrap="square" lIns="0" tIns="0" rIns="0" bIns="0" rtlCol="0"/>
          <a:lstStyle/>
          <a:p>
            <a:endParaRPr/>
          </a:p>
        </p:txBody>
      </p:sp>
      <p:sp>
        <p:nvSpPr>
          <p:cNvPr id="65" name="object 65"/>
          <p:cNvSpPr/>
          <p:nvPr/>
        </p:nvSpPr>
        <p:spPr>
          <a:xfrm>
            <a:off x="8599871" y="2717810"/>
            <a:ext cx="157480" cy="69215"/>
          </a:xfrm>
          <a:custGeom>
            <a:avLst/>
            <a:gdLst/>
            <a:ahLst/>
            <a:cxnLst/>
            <a:rect l="l" t="t" r="r" b="b"/>
            <a:pathLst>
              <a:path w="157479" h="69214">
                <a:moveTo>
                  <a:pt x="1894" y="0"/>
                </a:moveTo>
                <a:lnTo>
                  <a:pt x="0" y="34494"/>
                </a:lnTo>
                <a:lnTo>
                  <a:pt x="103230" y="68988"/>
                </a:lnTo>
                <a:lnTo>
                  <a:pt x="157212" y="52945"/>
                </a:lnTo>
                <a:lnTo>
                  <a:pt x="1894" y="0"/>
                </a:lnTo>
                <a:close/>
              </a:path>
            </a:pathLst>
          </a:custGeom>
          <a:solidFill>
            <a:srgbClr val="0000A3"/>
          </a:solidFill>
        </p:spPr>
        <p:txBody>
          <a:bodyPr wrap="square" lIns="0" tIns="0" rIns="0" bIns="0" rtlCol="0"/>
          <a:lstStyle/>
          <a:p>
            <a:endParaRPr/>
          </a:p>
        </p:txBody>
      </p:sp>
      <p:sp>
        <p:nvSpPr>
          <p:cNvPr id="66" name="object 66"/>
          <p:cNvSpPr/>
          <p:nvPr/>
        </p:nvSpPr>
        <p:spPr>
          <a:xfrm>
            <a:off x="8311967" y="2717810"/>
            <a:ext cx="154940" cy="68580"/>
          </a:xfrm>
          <a:custGeom>
            <a:avLst/>
            <a:gdLst/>
            <a:ahLst/>
            <a:cxnLst/>
            <a:rect l="l" t="t" r="r" b="b"/>
            <a:pathLst>
              <a:path w="154940" h="68580">
                <a:moveTo>
                  <a:pt x="153422" y="0"/>
                </a:moveTo>
                <a:lnTo>
                  <a:pt x="0" y="52943"/>
                </a:lnTo>
                <a:lnTo>
                  <a:pt x="52087" y="68186"/>
                </a:lnTo>
                <a:lnTo>
                  <a:pt x="154369" y="36098"/>
                </a:lnTo>
                <a:lnTo>
                  <a:pt x="153422" y="0"/>
                </a:lnTo>
                <a:close/>
              </a:path>
            </a:pathLst>
          </a:custGeom>
          <a:solidFill>
            <a:srgbClr val="0000A8"/>
          </a:solidFill>
        </p:spPr>
        <p:txBody>
          <a:bodyPr wrap="square" lIns="0" tIns="0" rIns="0" bIns="0" rtlCol="0"/>
          <a:lstStyle/>
          <a:p>
            <a:endParaRPr/>
          </a:p>
        </p:txBody>
      </p:sp>
      <p:sp>
        <p:nvSpPr>
          <p:cNvPr id="67" name="object 67"/>
          <p:cNvSpPr/>
          <p:nvPr/>
        </p:nvSpPr>
        <p:spPr>
          <a:xfrm>
            <a:off x="8365556" y="2684118"/>
            <a:ext cx="335915" cy="108585"/>
          </a:xfrm>
          <a:custGeom>
            <a:avLst/>
            <a:gdLst/>
            <a:ahLst/>
            <a:cxnLst/>
            <a:rect l="l" t="t" r="r" b="b"/>
            <a:pathLst>
              <a:path w="335915" h="108585">
                <a:moveTo>
                  <a:pt x="10328" y="4298"/>
                </a:moveTo>
                <a:lnTo>
                  <a:pt x="99325" y="34494"/>
                </a:lnTo>
                <a:lnTo>
                  <a:pt x="99482" y="42967"/>
                </a:lnTo>
                <a:lnTo>
                  <a:pt x="100173" y="60514"/>
                </a:lnTo>
                <a:lnTo>
                  <a:pt x="100329" y="68987"/>
                </a:lnTo>
                <a:lnTo>
                  <a:pt x="0" y="101594"/>
                </a:lnTo>
                <a:lnTo>
                  <a:pt x="23122" y="108295"/>
                </a:lnTo>
                <a:lnTo>
                  <a:pt x="168022" y="56955"/>
                </a:lnTo>
                <a:lnTo>
                  <a:pt x="236775" y="56955"/>
                </a:lnTo>
                <a:lnTo>
                  <a:pt x="237003" y="45157"/>
                </a:lnTo>
                <a:lnTo>
                  <a:pt x="166959" y="45157"/>
                </a:lnTo>
                <a:lnTo>
                  <a:pt x="55933" y="5614"/>
                </a:lnTo>
                <a:lnTo>
                  <a:pt x="14598" y="5614"/>
                </a:lnTo>
                <a:lnTo>
                  <a:pt x="10487" y="4311"/>
                </a:lnTo>
                <a:lnTo>
                  <a:pt x="10328" y="4298"/>
                </a:lnTo>
                <a:close/>
              </a:path>
              <a:path w="335915" h="108585">
                <a:moveTo>
                  <a:pt x="236775" y="56955"/>
                </a:moveTo>
                <a:lnTo>
                  <a:pt x="168022" y="56955"/>
                </a:lnTo>
                <a:lnTo>
                  <a:pt x="310080" y="107494"/>
                </a:lnTo>
                <a:lnTo>
                  <a:pt x="335650" y="102680"/>
                </a:lnTo>
                <a:lnTo>
                  <a:pt x="236545" y="68889"/>
                </a:lnTo>
                <a:lnTo>
                  <a:pt x="236775" y="56955"/>
                </a:lnTo>
                <a:close/>
              </a:path>
              <a:path w="335915" h="108585">
                <a:moveTo>
                  <a:pt x="302503" y="0"/>
                </a:moveTo>
                <a:lnTo>
                  <a:pt x="166959" y="45157"/>
                </a:lnTo>
                <a:lnTo>
                  <a:pt x="237003" y="45157"/>
                </a:lnTo>
                <a:lnTo>
                  <a:pt x="237214" y="34259"/>
                </a:lnTo>
                <a:lnTo>
                  <a:pt x="322392" y="5614"/>
                </a:lnTo>
                <a:lnTo>
                  <a:pt x="302503"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68" name="object 68"/>
          <p:cNvSpPr/>
          <p:nvPr/>
        </p:nvSpPr>
        <p:spPr>
          <a:xfrm>
            <a:off x="9131916" y="2283617"/>
            <a:ext cx="632956" cy="196769"/>
          </a:xfrm>
          <a:prstGeom prst="rect">
            <a:avLst/>
          </a:prstGeom>
          <a:blipFill>
            <a:blip r:embed="rId10" cstate="print"/>
            <a:stretch>
              <a:fillRect/>
            </a:stretch>
          </a:blipFill>
        </p:spPr>
        <p:txBody>
          <a:bodyPr wrap="square" lIns="0" tIns="0" rIns="0" bIns="0" rtlCol="0"/>
          <a:lstStyle/>
          <a:p>
            <a:endParaRPr/>
          </a:p>
        </p:txBody>
      </p:sp>
      <p:sp>
        <p:nvSpPr>
          <p:cNvPr id="69" name="object 69"/>
          <p:cNvSpPr/>
          <p:nvPr/>
        </p:nvSpPr>
        <p:spPr>
          <a:xfrm>
            <a:off x="9131916" y="2283617"/>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70" name="object 70"/>
          <p:cNvSpPr/>
          <p:nvPr/>
        </p:nvSpPr>
        <p:spPr>
          <a:xfrm>
            <a:off x="9132246" y="2179449"/>
            <a:ext cx="632460" cy="194945"/>
          </a:xfrm>
          <a:custGeom>
            <a:avLst/>
            <a:gdLst/>
            <a:ahLst/>
            <a:cxnLst/>
            <a:rect l="l" t="t" r="r" b="b"/>
            <a:pathLst>
              <a:path w="632459" h="194944">
                <a:moveTo>
                  <a:pt x="316111" y="0"/>
                </a:moveTo>
                <a:lnTo>
                  <a:pt x="243630" y="2572"/>
                </a:lnTo>
                <a:lnTo>
                  <a:pt x="177093" y="9900"/>
                </a:lnTo>
                <a:lnTo>
                  <a:pt x="118399" y="21399"/>
                </a:lnTo>
                <a:lnTo>
                  <a:pt x="69446" y="36483"/>
                </a:lnTo>
                <a:lnTo>
                  <a:pt x="32129" y="54570"/>
                </a:lnTo>
                <a:lnTo>
                  <a:pt x="0" y="97407"/>
                </a:lnTo>
                <a:lnTo>
                  <a:pt x="8348" y="119742"/>
                </a:lnTo>
                <a:lnTo>
                  <a:pt x="69446" y="158330"/>
                </a:lnTo>
                <a:lnTo>
                  <a:pt x="118399" y="173415"/>
                </a:lnTo>
                <a:lnTo>
                  <a:pt x="177093" y="184913"/>
                </a:lnTo>
                <a:lnTo>
                  <a:pt x="243630" y="192241"/>
                </a:lnTo>
                <a:lnTo>
                  <a:pt x="316111" y="194814"/>
                </a:lnTo>
                <a:lnTo>
                  <a:pt x="388593" y="192241"/>
                </a:lnTo>
                <a:lnTo>
                  <a:pt x="455130" y="184913"/>
                </a:lnTo>
                <a:lnTo>
                  <a:pt x="513823" y="173415"/>
                </a:lnTo>
                <a:lnTo>
                  <a:pt x="562777" y="158330"/>
                </a:lnTo>
                <a:lnTo>
                  <a:pt x="600093" y="140244"/>
                </a:lnTo>
                <a:lnTo>
                  <a:pt x="632223" y="97407"/>
                </a:lnTo>
                <a:lnTo>
                  <a:pt x="623875" y="75072"/>
                </a:lnTo>
                <a:lnTo>
                  <a:pt x="562777" y="36483"/>
                </a:lnTo>
                <a:lnTo>
                  <a:pt x="513823"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71" name="object 71"/>
          <p:cNvSpPr/>
          <p:nvPr/>
        </p:nvSpPr>
        <p:spPr>
          <a:xfrm>
            <a:off x="9132246" y="2179449"/>
            <a:ext cx="632460" cy="194945"/>
          </a:xfrm>
          <a:custGeom>
            <a:avLst/>
            <a:gdLst/>
            <a:ahLst/>
            <a:cxnLst/>
            <a:rect l="l" t="t" r="r" b="b"/>
            <a:pathLst>
              <a:path w="632459" h="194944">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72" name="object 72"/>
          <p:cNvSpPr/>
          <p:nvPr/>
        </p:nvSpPr>
        <p:spPr>
          <a:xfrm>
            <a:off x="9238071" y="2204210"/>
            <a:ext cx="421640" cy="80645"/>
          </a:xfrm>
          <a:custGeom>
            <a:avLst/>
            <a:gdLst/>
            <a:ahLst/>
            <a:cxnLst/>
            <a:rect l="l" t="t" r="r" b="b"/>
            <a:pathLst>
              <a:path w="421640" h="80644">
                <a:moveTo>
                  <a:pt x="175677" y="34895"/>
                </a:moveTo>
                <a:lnTo>
                  <a:pt x="82184" y="34895"/>
                </a:lnTo>
                <a:lnTo>
                  <a:pt x="207300" y="80130"/>
                </a:lnTo>
                <a:lnTo>
                  <a:pt x="309048" y="47017"/>
                </a:lnTo>
                <a:lnTo>
                  <a:pt x="209405" y="47017"/>
                </a:lnTo>
                <a:lnTo>
                  <a:pt x="175677" y="34895"/>
                </a:lnTo>
                <a:close/>
              </a:path>
              <a:path w="421640" h="80644">
                <a:moveTo>
                  <a:pt x="338521" y="0"/>
                </a:moveTo>
                <a:lnTo>
                  <a:pt x="209405" y="47017"/>
                </a:lnTo>
                <a:lnTo>
                  <a:pt x="309048" y="47017"/>
                </a:lnTo>
                <a:lnTo>
                  <a:pt x="343834" y="35697"/>
                </a:lnTo>
                <a:lnTo>
                  <a:pt x="374886" y="35697"/>
                </a:lnTo>
                <a:lnTo>
                  <a:pt x="421072" y="18272"/>
                </a:lnTo>
                <a:lnTo>
                  <a:pt x="338521" y="0"/>
                </a:lnTo>
                <a:close/>
              </a:path>
              <a:path w="421640" h="80644">
                <a:moveTo>
                  <a:pt x="82184" y="1292"/>
                </a:moveTo>
                <a:lnTo>
                  <a:pt x="0" y="20990"/>
                </a:lnTo>
                <a:lnTo>
                  <a:pt x="56244" y="41357"/>
                </a:lnTo>
                <a:lnTo>
                  <a:pt x="82184" y="34895"/>
                </a:lnTo>
                <a:lnTo>
                  <a:pt x="175677" y="34895"/>
                </a:lnTo>
                <a:lnTo>
                  <a:pt x="82184" y="1292"/>
                </a:lnTo>
                <a:close/>
              </a:path>
              <a:path w="421640" h="80644">
                <a:moveTo>
                  <a:pt x="374886" y="35697"/>
                </a:moveTo>
                <a:lnTo>
                  <a:pt x="343834" y="35697"/>
                </a:lnTo>
                <a:lnTo>
                  <a:pt x="359882" y="41357"/>
                </a:lnTo>
                <a:lnTo>
                  <a:pt x="374886" y="35697"/>
                </a:lnTo>
                <a:close/>
              </a:path>
            </a:pathLst>
          </a:custGeom>
          <a:solidFill>
            <a:srgbClr val="0000A3"/>
          </a:solidFill>
        </p:spPr>
        <p:txBody>
          <a:bodyPr wrap="square" lIns="0" tIns="0" rIns="0" bIns="0" rtlCol="0"/>
          <a:lstStyle/>
          <a:p>
            <a:endParaRPr/>
          </a:p>
        </p:txBody>
      </p:sp>
      <p:sp>
        <p:nvSpPr>
          <p:cNvPr id="73" name="object 73"/>
          <p:cNvSpPr/>
          <p:nvPr/>
        </p:nvSpPr>
        <p:spPr>
          <a:xfrm>
            <a:off x="9513665" y="2272753"/>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74" name="object 74"/>
          <p:cNvSpPr/>
          <p:nvPr/>
        </p:nvSpPr>
        <p:spPr>
          <a:xfrm>
            <a:off x="9225760" y="2272753"/>
            <a:ext cx="154940" cy="68580"/>
          </a:xfrm>
          <a:custGeom>
            <a:avLst/>
            <a:gdLst/>
            <a:ahLst/>
            <a:cxnLst/>
            <a:rect l="l" t="t" r="r" b="b"/>
            <a:pathLst>
              <a:path w="154940" h="68580">
                <a:moveTo>
                  <a:pt x="153422" y="0"/>
                </a:moveTo>
                <a:lnTo>
                  <a:pt x="0" y="52943"/>
                </a:lnTo>
                <a:lnTo>
                  <a:pt x="52087" y="68186"/>
                </a:lnTo>
                <a:lnTo>
                  <a:pt x="154369" y="36098"/>
                </a:lnTo>
                <a:lnTo>
                  <a:pt x="153422" y="0"/>
                </a:lnTo>
                <a:close/>
              </a:path>
            </a:pathLst>
          </a:custGeom>
          <a:solidFill>
            <a:srgbClr val="0000A8"/>
          </a:solidFill>
        </p:spPr>
        <p:txBody>
          <a:bodyPr wrap="square" lIns="0" tIns="0" rIns="0" bIns="0" rtlCol="0"/>
          <a:lstStyle/>
          <a:p>
            <a:endParaRPr/>
          </a:p>
        </p:txBody>
      </p:sp>
      <p:sp>
        <p:nvSpPr>
          <p:cNvPr id="75" name="object 75"/>
          <p:cNvSpPr/>
          <p:nvPr/>
        </p:nvSpPr>
        <p:spPr>
          <a:xfrm>
            <a:off x="9279349" y="2239061"/>
            <a:ext cx="335915" cy="108585"/>
          </a:xfrm>
          <a:custGeom>
            <a:avLst/>
            <a:gdLst/>
            <a:ahLst/>
            <a:cxnLst/>
            <a:rect l="l" t="t" r="r" b="b"/>
            <a:pathLst>
              <a:path w="335915" h="108585">
                <a:moveTo>
                  <a:pt x="10327" y="4298"/>
                </a:moveTo>
                <a:lnTo>
                  <a:pt x="99325" y="34494"/>
                </a:lnTo>
                <a:lnTo>
                  <a:pt x="99482" y="42967"/>
                </a:lnTo>
                <a:lnTo>
                  <a:pt x="100173" y="60515"/>
                </a:lnTo>
                <a:lnTo>
                  <a:pt x="100329" y="68988"/>
                </a:lnTo>
                <a:lnTo>
                  <a:pt x="0" y="101594"/>
                </a:lnTo>
                <a:lnTo>
                  <a:pt x="23121" y="108295"/>
                </a:lnTo>
                <a:lnTo>
                  <a:pt x="168021" y="56955"/>
                </a:lnTo>
                <a:lnTo>
                  <a:pt x="236774" y="56955"/>
                </a:lnTo>
                <a:lnTo>
                  <a:pt x="237003" y="45157"/>
                </a:lnTo>
                <a:lnTo>
                  <a:pt x="166958" y="45157"/>
                </a:lnTo>
                <a:lnTo>
                  <a:pt x="55933" y="5614"/>
                </a:lnTo>
                <a:lnTo>
                  <a:pt x="14598" y="5614"/>
                </a:lnTo>
                <a:lnTo>
                  <a:pt x="10486" y="4311"/>
                </a:lnTo>
                <a:lnTo>
                  <a:pt x="10327" y="4298"/>
                </a:lnTo>
                <a:close/>
              </a:path>
              <a:path w="335915" h="108585">
                <a:moveTo>
                  <a:pt x="236774" y="56955"/>
                </a:moveTo>
                <a:lnTo>
                  <a:pt x="168021" y="56955"/>
                </a:lnTo>
                <a:lnTo>
                  <a:pt x="310079" y="107494"/>
                </a:lnTo>
                <a:lnTo>
                  <a:pt x="335649" y="102680"/>
                </a:lnTo>
                <a:lnTo>
                  <a:pt x="236543" y="68891"/>
                </a:lnTo>
                <a:lnTo>
                  <a:pt x="236774" y="56955"/>
                </a:lnTo>
                <a:close/>
              </a:path>
              <a:path w="335915" h="108585">
                <a:moveTo>
                  <a:pt x="302502" y="0"/>
                </a:moveTo>
                <a:lnTo>
                  <a:pt x="166958" y="45157"/>
                </a:lnTo>
                <a:lnTo>
                  <a:pt x="237003" y="45157"/>
                </a:lnTo>
                <a:lnTo>
                  <a:pt x="237214" y="34259"/>
                </a:lnTo>
                <a:lnTo>
                  <a:pt x="322390" y="5614"/>
                </a:lnTo>
                <a:lnTo>
                  <a:pt x="302502"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76" name="object 76"/>
          <p:cNvSpPr/>
          <p:nvPr/>
        </p:nvSpPr>
        <p:spPr>
          <a:xfrm>
            <a:off x="9459182" y="3179196"/>
            <a:ext cx="632955" cy="196769"/>
          </a:xfrm>
          <a:prstGeom prst="rect">
            <a:avLst/>
          </a:prstGeom>
          <a:blipFill>
            <a:blip r:embed="rId11" cstate="print"/>
            <a:stretch>
              <a:fillRect/>
            </a:stretch>
          </a:blipFill>
        </p:spPr>
        <p:txBody>
          <a:bodyPr wrap="square" lIns="0" tIns="0" rIns="0" bIns="0" rtlCol="0"/>
          <a:lstStyle/>
          <a:p>
            <a:endParaRPr/>
          </a:p>
        </p:txBody>
      </p:sp>
      <p:sp>
        <p:nvSpPr>
          <p:cNvPr id="77" name="object 77"/>
          <p:cNvSpPr/>
          <p:nvPr/>
        </p:nvSpPr>
        <p:spPr>
          <a:xfrm>
            <a:off x="9459181" y="3179196"/>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78" name="object 78"/>
          <p:cNvSpPr/>
          <p:nvPr/>
        </p:nvSpPr>
        <p:spPr>
          <a:xfrm>
            <a:off x="9459510" y="3075028"/>
            <a:ext cx="632460" cy="194945"/>
          </a:xfrm>
          <a:custGeom>
            <a:avLst/>
            <a:gdLst/>
            <a:ahLst/>
            <a:cxnLst/>
            <a:rect l="l" t="t" r="r" b="b"/>
            <a:pathLst>
              <a:path w="632459" h="194945">
                <a:moveTo>
                  <a:pt x="316111" y="0"/>
                </a:moveTo>
                <a:lnTo>
                  <a:pt x="243630" y="2572"/>
                </a:lnTo>
                <a:lnTo>
                  <a:pt x="177093" y="9900"/>
                </a:lnTo>
                <a:lnTo>
                  <a:pt x="118399" y="21399"/>
                </a:lnTo>
                <a:lnTo>
                  <a:pt x="69446" y="36483"/>
                </a:lnTo>
                <a:lnTo>
                  <a:pt x="32129" y="54569"/>
                </a:lnTo>
                <a:lnTo>
                  <a:pt x="0" y="97406"/>
                </a:lnTo>
                <a:lnTo>
                  <a:pt x="8348" y="119741"/>
                </a:lnTo>
                <a:lnTo>
                  <a:pt x="69446" y="158330"/>
                </a:lnTo>
                <a:lnTo>
                  <a:pt x="118399" y="173414"/>
                </a:lnTo>
                <a:lnTo>
                  <a:pt x="177093" y="184913"/>
                </a:lnTo>
                <a:lnTo>
                  <a:pt x="243630" y="192241"/>
                </a:lnTo>
                <a:lnTo>
                  <a:pt x="316111" y="194814"/>
                </a:lnTo>
                <a:lnTo>
                  <a:pt x="388593" y="192241"/>
                </a:lnTo>
                <a:lnTo>
                  <a:pt x="455129" y="184913"/>
                </a:lnTo>
                <a:lnTo>
                  <a:pt x="513823" y="173414"/>
                </a:lnTo>
                <a:lnTo>
                  <a:pt x="562777" y="158330"/>
                </a:lnTo>
                <a:lnTo>
                  <a:pt x="600093" y="140244"/>
                </a:lnTo>
                <a:lnTo>
                  <a:pt x="632223" y="97406"/>
                </a:lnTo>
                <a:lnTo>
                  <a:pt x="623875" y="75072"/>
                </a:lnTo>
                <a:lnTo>
                  <a:pt x="562777" y="36483"/>
                </a:lnTo>
                <a:lnTo>
                  <a:pt x="513823" y="21399"/>
                </a:lnTo>
                <a:lnTo>
                  <a:pt x="455129" y="9900"/>
                </a:lnTo>
                <a:lnTo>
                  <a:pt x="388593" y="2572"/>
                </a:lnTo>
                <a:lnTo>
                  <a:pt x="316111" y="0"/>
                </a:lnTo>
                <a:close/>
              </a:path>
            </a:pathLst>
          </a:custGeom>
          <a:solidFill>
            <a:srgbClr val="B8C2C9"/>
          </a:solidFill>
        </p:spPr>
        <p:txBody>
          <a:bodyPr wrap="square" lIns="0" tIns="0" rIns="0" bIns="0" rtlCol="0"/>
          <a:lstStyle/>
          <a:p>
            <a:endParaRPr/>
          </a:p>
        </p:txBody>
      </p:sp>
      <p:sp>
        <p:nvSpPr>
          <p:cNvPr id="79" name="object 79"/>
          <p:cNvSpPr/>
          <p:nvPr/>
        </p:nvSpPr>
        <p:spPr>
          <a:xfrm>
            <a:off x="9459510" y="3075028"/>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80" name="object 80"/>
          <p:cNvSpPr/>
          <p:nvPr/>
        </p:nvSpPr>
        <p:spPr>
          <a:xfrm>
            <a:off x="9565336" y="3099789"/>
            <a:ext cx="421640" cy="80645"/>
          </a:xfrm>
          <a:custGeom>
            <a:avLst/>
            <a:gdLst/>
            <a:ahLst/>
            <a:cxnLst/>
            <a:rect l="l" t="t" r="r" b="b"/>
            <a:pathLst>
              <a:path w="421640" h="80644">
                <a:moveTo>
                  <a:pt x="175677" y="34894"/>
                </a:moveTo>
                <a:lnTo>
                  <a:pt x="82184" y="34894"/>
                </a:lnTo>
                <a:lnTo>
                  <a:pt x="207300" y="80129"/>
                </a:lnTo>
                <a:lnTo>
                  <a:pt x="309051" y="47016"/>
                </a:lnTo>
                <a:lnTo>
                  <a:pt x="209405" y="47016"/>
                </a:lnTo>
                <a:lnTo>
                  <a:pt x="175677" y="34894"/>
                </a:lnTo>
                <a:close/>
              </a:path>
              <a:path w="421640" h="80644">
                <a:moveTo>
                  <a:pt x="338519" y="0"/>
                </a:moveTo>
                <a:lnTo>
                  <a:pt x="209405" y="47016"/>
                </a:lnTo>
                <a:lnTo>
                  <a:pt x="309051" y="47016"/>
                </a:lnTo>
                <a:lnTo>
                  <a:pt x="343834" y="35697"/>
                </a:lnTo>
                <a:lnTo>
                  <a:pt x="374884" y="35697"/>
                </a:lnTo>
                <a:lnTo>
                  <a:pt x="421072" y="18271"/>
                </a:lnTo>
                <a:lnTo>
                  <a:pt x="338519" y="0"/>
                </a:lnTo>
                <a:close/>
              </a:path>
              <a:path w="421640" h="80644">
                <a:moveTo>
                  <a:pt x="82184" y="1291"/>
                </a:moveTo>
                <a:lnTo>
                  <a:pt x="0" y="20990"/>
                </a:lnTo>
                <a:lnTo>
                  <a:pt x="56244" y="41357"/>
                </a:lnTo>
                <a:lnTo>
                  <a:pt x="82184" y="34894"/>
                </a:lnTo>
                <a:lnTo>
                  <a:pt x="175677" y="34894"/>
                </a:lnTo>
                <a:lnTo>
                  <a:pt x="82184" y="1291"/>
                </a:lnTo>
                <a:close/>
              </a:path>
              <a:path w="421640" h="80644">
                <a:moveTo>
                  <a:pt x="374884" y="35697"/>
                </a:moveTo>
                <a:lnTo>
                  <a:pt x="343834" y="35697"/>
                </a:lnTo>
                <a:lnTo>
                  <a:pt x="359881" y="41357"/>
                </a:lnTo>
                <a:lnTo>
                  <a:pt x="374884" y="35697"/>
                </a:lnTo>
                <a:close/>
              </a:path>
            </a:pathLst>
          </a:custGeom>
          <a:solidFill>
            <a:srgbClr val="0000A3"/>
          </a:solidFill>
        </p:spPr>
        <p:txBody>
          <a:bodyPr wrap="square" lIns="0" tIns="0" rIns="0" bIns="0" rtlCol="0"/>
          <a:lstStyle/>
          <a:p>
            <a:endParaRPr/>
          </a:p>
        </p:txBody>
      </p:sp>
      <p:sp>
        <p:nvSpPr>
          <p:cNvPr id="81" name="object 81"/>
          <p:cNvSpPr/>
          <p:nvPr/>
        </p:nvSpPr>
        <p:spPr>
          <a:xfrm>
            <a:off x="9840930" y="3168332"/>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82" name="object 82"/>
          <p:cNvSpPr/>
          <p:nvPr/>
        </p:nvSpPr>
        <p:spPr>
          <a:xfrm>
            <a:off x="9553025" y="3168332"/>
            <a:ext cx="154940" cy="68580"/>
          </a:xfrm>
          <a:custGeom>
            <a:avLst/>
            <a:gdLst/>
            <a:ahLst/>
            <a:cxnLst/>
            <a:rect l="l" t="t" r="r" b="b"/>
            <a:pathLst>
              <a:path w="154940" h="68580">
                <a:moveTo>
                  <a:pt x="153422" y="0"/>
                </a:moveTo>
                <a:lnTo>
                  <a:pt x="0" y="52943"/>
                </a:lnTo>
                <a:lnTo>
                  <a:pt x="52087" y="68185"/>
                </a:lnTo>
                <a:lnTo>
                  <a:pt x="154369" y="36098"/>
                </a:lnTo>
                <a:lnTo>
                  <a:pt x="153422" y="0"/>
                </a:lnTo>
                <a:close/>
              </a:path>
            </a:pathLst>
          </a:custGeom>
          <a:solidFill>
            <a:srgbClr val="0000A8"/>
          </a:solidFill>
        </p:spPr>
        <p:txBody>
          <a:bodyPr wrap="square" lIns="0" tIns="0" rIns="0" bIns="0" rtlCol="0"/>
          <a:lstStyle/>
          <a:p>
            <a:endParaRPr/>
          </a:p>
        </p:txBody>
      </p:sp>
      <p:sp>
        <p:nvSpPr>
          <p:cNvPr id="83" name="object 83"/>
          <p:cNvSpPr/>
          <p:nvPr/>
        </p:nvSpPr>
        <p:spPr>
          <a:xfrm>
            <a:off x="9606615" y="3134639"/>
            <a:ext cx="335915" cy="108585"/>
          </a:xfrm>
          <a:custGeom>
            <a:avLst/>
            <a:gdLst/>
            <a:ahLst/>
            <a:cxnLst/>
            <a:rect l="l" t="t" r="r" b="b"/>
            <a:pathLst>
              <a:path w="335915" h="108585">
                <a:moveTo>
                  <a:pt x="10327" y="4299"/>
                </a:moveTo>
                <a:lnTo>
                  <a:pt x="99324" y="34494"/>
                </a:lnTo>
                <a:lnTo>
                  <a:pt x="99481" y="42968"/>
                </a:lnTo>
                <a:lnTo>
                  <a:pt x="100172" y="60516"/>
                </a:lnTo>
                <a:lnTo>
                  <a:pt x="100330" y="68988"/>
                </a:lnTo>
                <a:lnTo>
                  <a:pt x="0" y="101594"/>
                </a:lnTo>
                <a:lnTo>
                  <a:pt x="23121" y="108296"/>
                </a:lnTo>
                <a:lnTo>
                  <a:pt x="168021" y="56955"/>
                </a:lnTo>
                <a:lnTo>
                  <a:pt x="236774" y="56955"/>
                </a:lnTo>
                <a:lnTo>
                  <a:pt x="237002" y="45157"/>
                </a:lnTo>
                <a:lnTo>
                  <a:pt x="166958" y="45157"/>
                </a:lnTo>
                <a:lnTo>
                  <a:pt x="55936" y="5615"/>
                </a:lnTo>
                <a:lnTo>
                  <a:pt x="14598" y="5615"/>
                </a:lnTo>
                <a:lnTo>
                  <a:pt x="10486" y="4312"/>
                </a:lnTo>
                <a:lnTo>
                  <a:pt x="10327" y="4299"/>
                </a:lnTo>
                <a:close/>
              </a:path>
              <a:path w="335915" h="108585">
                <a:moveTo>
                  <a:pt x="236774" y="56955"/>
                </a:moveTo>
                <a:lnTo>
                  <a:pt x="168021" y="56955"/>
                </a:lnTo>
                <a:lnTo>
                  <a:pt x="310079" y="107494"/>
                </a:lnTo>
                <a:lnTo>
                  <a:pt x="335649" y="102680"/>
                </a:lnTo>
                <a:lnTo>
                  <a:pt x="236543" y="68891"/>
                </a:lnTo>
                <a:lnTo>
                  <a:pt x="236774" y="56955"/>
                </a:lnTo>
                <a:close/>
              </a:path>
              <a:path w="335915" h="108585">
                <a:moveTo>
                  <a:pt x="302502" y="0"/>
                </a:moveTo>
                <a:lnTo>
                  <a:pt x="166958" y="45157"/>
                </a:lnTo>
                <a:lnTo>
                  <a:pt x="237002" y="45157"/>
                </a:lnTo>
                <a:lnTo>
                  <a:pt x="237213" y="34259"/>
                </a:lnTo>
                <a:lnTo>
                  <a:pt x="322390" y="5615"/>
                </a:lnTo>
                <a:lnTo>
                  <a:pt x="302502" y="0"/>
                </a:lnTo>
                <a:close/>
              </a:path>
              <a:path w="335915" h="108585">
                <a:moveTo>
                  <a:pt x="40168" y="0"/>
                </a:moveTo>
                <a:lnTo>
                  <a:pt x="14598" y="5615"/>
                </a:lnTo>
                <a:lnTo>
                  <a:pt x="55936" y="5615"/>
                </a:lnTo>
                <a:lnTo>
                  <a:pt x="40168" y="0"/>
                </a:lnTo>
                <a:close/>
              </a:path>
            </a:pathLst>
          </a:custGeom>
          <a:solidFill>
            <a:srgbClr val="5DD4FF"/>
          </a:solidFill>
        </p:spPr>
        <p:txBody>
          <a:bodyPr wrap="square" lIns="0" tIns="0" rIns="0" bIns="0" rtlCol="0"/>
          <a:lstStyle/>
          <a:p>
            <a:endParaRPr/>
          </a:p>
        </p:txBody>
      </p:sp>
      <p:sp>
        <p:nvSpPr>
          <p:cNvPr id="84" name="object 84"/>
          <p:cNvSpPr/>
          <p:nvPr/>
        </p:nvSpPr>
        <p:spPr>
          <a:xfrm>
            <a:off x="9879237" y="3450277"/>
            <a:ext cx="270510" cy="285750"/>
          </a:xfrm>
          <a:custGeom>
            <a:avLst/>
            <a:gdLst/>
            <a:ahLst/>
            <a:cxnLst/>
            <a:rect l="l" t="t" r="r" b="b"/>
            <a:pathLst>
              <a:path w="270509" h="285750">
                <a:moveTo>
                  <a:pt x="141771" y="0"/>
                </a:moveTo>
                <a:lnTo>
                  <a:pt x="0" y="96415"/>
                </a:lnTo>
                <a:lnTo>
                  <a:pt x="128553" y="285443"/>
                </a:lnTo>
                <a:lnTo>
                  <a:pt x="270324" y="189029"/>
                </a:lnTo>
                <a:lnTo>
                  <a:pt x="141771" y="0"/>
                </a:lnTo>
                <a:close/>
              </a:path>
            </a:pathLst>
          </a:custGeom>
          <a:solidFill>
            <a:srgbClr val="3333CC"/>
          </a:solidFill>
        </p:spPr>
        <p:txBody>
          <a:bodyPr wrap="square" lIns="0" tIns="0" rIns="0" bIns="0" rtlCol="0"/>
          <a:lstStyle/>
          <a:p>
            <a:endParaRPr/>
          </a:p>
        </p:txBody>
      </p:sp>
      <p:sp>
        <p:nvSpPr>
          <p:cNvPr id="85" name="object 85"/>
          <p:cNvSpPr/>
          <p:nvPr/>
        </p:nvSpPr>
        <p:spPr>
          <a:xfrm>
            <a:off x="9758244" y="3269545"/>
            <a:ext cx="290195" cy="314325"/>
          </a:xfrm>
          <a:custGeom>
            <a:avLst/>
            <a:gdLst/>
            <a:ahLst/>
            <a:cxnLst/>
            <a:rect l="l" t="t" r="r" b="b"/>
            <a:pathLst>
              <a:path w="290195" h="314325">
                <a:moveTo>
                  <a:pt x="141771" y="0"/>
                </a:moveTo>
                <a:lnTo>
                  <a:pt x="0" y="96415"/>
                </a:lnTo>
                <a:lnTo>
                  <a:pt x="148195" y="314323"/>
                </a:lnTo>
                <a:lnTo>
                  <a:pt x="289966" y="217907"/>
                </a:lnTo>
                <a:lnTo>
                  <a:pt x="141771" y="0"/>
                </a:lnTo>
                <a:close/>
              </a:path>
            </a:pathLst>
          </a:custGeom>
          <a:solidFill>
            <a:srgbClr val="FF0000"/>
          </a:solidFill>
        </p:spPr>
        <p:txBody>
          <a:bodyPr wrap="square" lIns="0" tIns="0" rIns="0" bIns="0" rtlCol="0"/>
          <a:lstStyle/>
          <a:p>
            <a:endParaRPr/>
          </a:p>
        </p:txBody>
      </p:sp>
      <p:sp>
        <p:nvSpPr>
          <p:cNvPr id="86" name="object 86"/>
          <p:cNvSpPr/>
          <p:nvPr/>
        </p:nvSpPr>
        <p:spPr>
          <a:xfrm>
            <a:off x="10198804" y="3550346"/>
            <a:ext cx="273685" cy="285750"/>
          </a:xfrm>
          <a:custGeom>
            <a:avLst/>
            <a:gdLst/>
            <a:ahLst/>
            <a:cxnLst/>
            <a:rect l="l" t="t" r="r" b="b"/>
            <a:pathLst>
              <a:path w="273684" h="285750">
                <a:moveTo>
                  <a:pt x="137977" y="0"/>
                </a:moveTo>
                <a:lnTo>
                  <a:pt x="0" y="101770"/>
                </a:lnTo>
                <a:lnTo>
                  <a:pt x="135691" y="285741"/>
                </a:lnTo>
                <a:lnTo>
                  <a:pt x="273671" y="183972"/>
                </a:lnTo>
                <a:lnTo>
                  <a:pt x="137977" y="0"/>
                </a:lnTo>
                <a:close/>
              </a:path>
            </a:pathLst>
          </a:custGeom>
          <a:solidFill>
            <a:srgbClr val="3333CC"/>
          </a:solidFill>
        </p:spPr>
        <p:txBody>
          <a:bodyPr wrap="square" lIns="0" tIns="0" rIns="0" bIns="0" rtlCol="0"/>
          <a:lstStyle/>
          <a:p>
            <a:endParaRPr/>
          </a:p>
        </p:txBody>
      </p:sp>
      <p:sp>
        <p:nvSpPr>
          <p:cNvPr id="87" name="object 87"/>
          <p:cNvSpPr/>
          <p:nvPr/>
        </p:nvSpPr>
        <p:spPr>
          <a:xfrm>
            <a:off x="10068764" y="3374040"/>
            <a:ext cx="294640" cy="314325"/>
          </a:xfrm>
          <a:custGeom>
            <a:avLst/>
            <a:gdLst/>
            <a:ahLst/>
            <a:cxnLst/>
            <a:rect l="l" t="t" r="r" b="b"/>
            <a:pathLst>
              <a:path w="294640" h="314325">
                <a:moveTo>
                  <a:pt x="137979" y="0"/>
                </a:moveTo>
                <a:lnTo>
                  <a:pt x="0" y="101768"/>
                </a:lnTo>
                <a:lnTo>
                  <a:pt x="156424" y="313847"/>
                </a:lnTo>
                <a:lnTo>
                  <a:pt x="294402" y="212077"/>
                </a:lnTo>
                <a:lnTo>
                  <a:pt x="137979" y="0"/>
                </a:lnTo>
                <a:close/>
              </a:path>
            </a:pathLst>
          </a:custGeom>
          <a:solidFill>
            <a:srgbClr val="FF0000"/>
          </a:solidFill>
        </p:spPr>
        <p:txBody>
          <a:bodyPr wrap="square" lIns="0" tIns="0" rIns="0" bIns="0" rtlCol="0"/>
          <a:lstStyle/>
          <a:p>
            <a:endParaRPr/>
          </a:p>
        </p:txBody>
      </p:sp>
      <p:sp>
        <p:nvSpPr>
          <p:cNvPr id="88" name="object 88"/>
          <p:cNvSpPr/>
          <p:nvPr/>
        </p:nvSpPr>
        <p:spPr>
          <a:xfrm>
            <a:off x="10553439" y="3667991"/>
            <a:ext cx="277495" cy="285750"/>
          </a:xfrm>
          <a:custGeom>
            <a:avLst/>
            <a:gdLst/>
            <a:ahLst/>
            <a:cxnLst/>
            <a:rect l="l" t="t" r="r" b="b"/>
            <a:pathLst>
              <a:path w="277495" h="285750">
                <a:moveTo>
                  <a:pt x="132958" y="0"/>
                </a:moveTo>
                <a:lnTo>
                  <a:pt x="0" y="108245"/>
                </a:lnTo>
                <a:lnTo>
                  <a:pt x="144327" y="285523"/>
                </a:lnTo>
                <a:lnTo>
                  <a:pt x="277286" y="177278"/>
                </a:lnTo>
                <a:lnTo>
                  <a:pt x="132958" y="0"/>
                </a:lnTo>
                <a:close/>
              </a:path>
            </a:pathLst>
          </a:custGeom>
          <a:solidFill>
            <a:srgbClr val="3333CC"/>
          </a:solidFill>
        </p:spPr>
        <p:txBody>
          <a:bodyPr wrap="square" lIns="0" tIns="0" rIns="0" bIns="0" rtlCol="0"/>
          <a:lstStyle/>
          <a:p>
            <a:endParaRPr/>
          </a:p>
        </p:txBody>
      </p:sp>
      <p:sp>
        <p:nvSpPr>
          <p:cNvPr id="89" name="object 89"/>
          <p:cNvSpPr/>
          <p:nvPr/>
        </p:nvSpPr>
        <p:spPr>
          <a:xfrm>
            <a:off x="10417130" y="3500560"/>
            <a:ext cx="299720" cy="313055"/>
          </a:xfrm>
          <a:custGeom>
            <a:avLst/>
            <a:gdLst/>
            <a:ahLst/>
            <a:cxnLst/>
            <a:rect l="l" t="t" r="r" b="b"/>
            <a:pathLst>
              <a:path w="299720" h="313054">
                <a:moveTo>
                  <a:pt x="132958" y="0"/>
                </a:moveTo>
                <a:lnTo>
                  <a:pt x="0" y="108245"/>
                </a:lnTo>
                <a:lnTo>
                  <a:pt x="166377" y="312607"/>
                </a:lnTo>
                <a:lnTo>
                  <a:pt x="299336" y="204363"/>
                </a:lnTo>
                <a:lnTo>
                  <a:pt x="132958" y="0"/>
                </a:lnTo>
                <a:close/>
              </a:path>
            </a:pathLst>
          </a:custGeom>
          <a:solidFill>
            <a:srgbClr val="FF0000"/>
          </a:solidFill>
        </p:spPr>
        <p:txBody>
          <a:bodyPr wrap="square" lIns="0" tIns="0" rIns="0" bIns="0" rtlCol="0"/>
          <a:lstStyle/>
          <a:p>
            <a:endParaRPr/>
          </a:p>
        </p:txBody>
      </p:sp>
      <p:sp>
        <p:nvSpPr>
          <p:cNvPr id="90" name="object 90"/>
          <p:cNvSpPr/>
          <p:nvPr/>
        </p:nvSpPr>
        <p:spPr>
          <a:xfrm>
            <a:off x="10086133" y="3690486"/>
            <a:ext cx="137159" cy="180657"/>
          </a:xfrm>
          <a:prstGeom prst="rect">
            <a:avLst/>
          </a:prstGeom>
          <a:blipFill>
            <a:blip r:embed="rId12" cstate="print"/>
            <a:stretch>
              <a:fillRect/>
            </a:stretch>
          </a:blipFill>
        </p:spPr>
        <p:txBody>
          <a:bodyPr wrap="square" lIns="0" tIns="0" rIns="0" bIns="0" rtlCol="0"/>
          <a:lstStyle/>
          <a:p>
            <a:endParaRPr/>
          </a:p>
        </p:txBody>
      </p:sp>
      <p:sp>
        <p:nvSpPr>
          <p:cNvPr id="91" name="object 91"/>
          <p:cNvSpPr/>
          <p:nvPr/>
        </p:nvSpPr>
        <p:spPr>
          <a:xfrm>
            <a:off x="10409949" y="3788954"/>
            <a:ext cx="134018" cy="180614"/>
          </a:xfrm>
          <a:prstGeom prst="rect">
            <a:avLst/>
          </a:prstGeom>
          <a:blipFill>
            <a:blip r:embed="rId13" cstate="print"/>
            <a:stretch>
              <a:fillRect/>
            </a:stretch>
          </a:blipFill>
        </p:spPr>
        <p:txBody>
          <a:bodyPr wrap="square" lIns="0" tIns="0" rIns="0" bIns="0" rtlCol="0"/>
          <a:lstStyle/>
          <a:p>
            <a:endParaRPr/>
          </a:p>
        </p:txBody>
      </p:sp>
      <p:sp>
        <p:nvSpPr>
          <p:cNvPr id="92" name="object 92"/>
          <p:cNvSpPr/>
          <p:nvPr/>
        </p:nvSpPr>
        <p:spPr>
          <a:xfrm>
            <a:off x="10778174" y="3903361"/>
            <a:ext cx="124567" cy="177332"/>
          </a:xfrm>
          <a:prstGeom prst="rect">
            <a:avLst/>
          </a:prstGeom>
          <a:blipFill>
            <a:blip r:embed="rId14" cstate="print"/>
            <a:stretch>
              <a:fillRect/>
            </a:stretch>
          </a:blipFill>
        </p:spPr>
        <p:txBody>
          <a:bodyPr wrap="square" lIns="0" tIns="0" rIns="0" bIns="0" rtlCol="0"/>
          <a:lstStyle/>
          <a:p>
            <a:endParaRPr/>
          </a:p>
        </p:txBody>
      </p:sp>
      <p:sp>
        <p:nvSpPr>
          <p:cNvPr id="93" name="object 93"/>
          <p:cNvSpPr/>
          <p:nvPr/>
        </p:nvSpPr>
        <p:spPr>
          <a:xfrm>
            <a:off x="10158036" y="4184063"/>
            <a:ext cx="632955" cy="196769"/>
          </a:xfrm>
          <a:prstGeom prst="rect">
            <a:avLst/>
          </a:prstGeom>
          <a:blipFill>
            <a:blip r:embed="rId15" cstate="print"/>
            <a:stretch>
              <a:fillRect/>
            </a:stretch>
          </a:blipFill>
        </p:spPr>
        <p:txBody>
          <a:bodyPr wrap="square" lIns="0" tIns="0" rIns="0" bIns="0" rtlCol="0"/>
          <a:lstStyle/>
          <a:p>
            <a:endParaRPr/>
          </a:p>
        </p:txBody>
      </p:sp>
      <p:sp>
        <p:nvSpPr>
          <p:cNvPr id="94" name="object 94"/>
          <p:cNvSpPr/>
          <p:nvPr/>
        </p:nvSpPr>
        <p:spPr>
          <a:xfrm>
            <a:off x="10158035" y="4184063"/>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95" name="object 95"/>
          <p:cNvSpPr/>
          <p:nvPr/>
        </p:nvSpPr>
        <p:spPr>
          <a:xfrm>
            <a:off x="10158365" y="4079896"/>
            <a:ext cx="632460" cy="194945"/>
          </a:xfrm>
          <a:custGeom>
            <a:avLst/>
            <a:gdLst/>
            <a:ahLst/>
            <a:cxnLst/>
            <a:rect l="l" t="t" r="r" b="b"/>
            <a:pathLst>
              <a:path w="632459" h="194945">
                <a:moveTo>
                  <a:pt x="316113" y="0"/>
                </a:moveTo>
                <a:lnTo>
                  <a:pt x="243631" y="2572"/>
                </a:lnTo>
                <a:lnTo>
                  <a:pt x="177094" y="9900"/>
                </a:lnTo>
                <a:lnTo>
                  <a:pt x="118400" y="21399"/>
                </a:lnTo>
                <a:lnTo>
                  <a:pt x="69446" y="36483"/>
                </a:lnTo>
                <a:lnTo>
                  <a:pt x="32130" y="54569"/>
                </a:lnTo>
                <a:lnTo>
                  <a:pt x="0" y="97406"/>
                </a:lnTo>
                <a:lnTo>
                  <a:pt x="8348" y="119740"/>
                </a:lnTo>
                <a:lnTo>
                  <a:pt x="69446" y="158329"/>
                </a:lnTo>
                <a:lnTo>
                  <a:pt x="118400" y="173413"/>
                </a:lnTo>
                <a:lnTo>
                  <a:pt x="177094" y="184912"/>
                </a:lnTo>
                <a:lnTo>
                  <a:pt x="243631" y="192240"/>
                </a:lnTo>
                <a:lnTo>
                  <a:pt x="316113" y="194812"/>
                </a:lnTo>
                <a:lnTo>
                  <a:pt x="388594" y="192240"/>
                </a:lnTo>
                <a:lnTo>
                  <a:pt x="455130" y="184912"/>
                </a:lnTo>
                <a:lnTo>
                  <a:pt x="513824" y="173413"/>
                </a:lnTo>
                <a:lnTo>
                  <a:pt x="562778" y="158329"/>
                </a:lnTo>
                <a:lnTo>
                  <a:pt x="600094" y="140243"/>
                </a:lnTo>
                <a:lnTo>
                  <a:pt x="632225" y="97406"/>
                </a:lnTo>
                <a:lnTo>
                  <a:pt x="623876" y="75072"/>
                </a:lnTo>
                <a:lnTo>
                  <a:pt x="562778" y="36483"/>
                </a:lnTo>
                <a:lnTo>
                  <a:pt x="513824" y="21399"/>
                </a:lnTo>
                <a:lnTo>
                  <a:pt x="455130" y="9900"/>
                </a:lnTo>
                <a:lnTo>
                  <a:pt x="388594" y="2572"/>
                </a:lnTo>
                <a:lnTo>
                  <a:pt x="316113" y="0"/>
                </a:lnTo>
                <a:close/>
              </a:path>
            </a:pathLst>
          </a:custGeom>
          <a:solidFill>
            <a:srgbClr val="B8C2C9"/>
          </a:solidFill>
        </p:spPr>
        <p:txBody>
          <a:bodyPr wrap="square" lIns="0" tIns="0" rIns="0" bIns="0" rtlCol="0"/>
          <a:lstStyle/>
          <a:p>
            <a:endParaRPr/>
          </a:p>
        </p:txBody>
      </p:sp>
      <p:sp>
        <p:nvSpPr>
          <p:cNvPr id="96" name="object 96"/>
          <p:cNvSpPr/>
          <p:nvPr/>
        </p:nvSpPr>
        <p:spPr>
          <a:xfrm>
            <a:off x="10158365" y="4079896"/>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97" name="object 97"/>
          <p:cNvSpPr/>
          <p:nvPr/>
        </p:nvSpPr>
        <p:spPr>
          <a:xfrm>
            <a:off x="10264192" y="4104656"/>
            <a:ext cx="421640" cy="80645"/>
          </a:xfrm>
          <a:custGeom>
            <a:avLst/>
            <a:gdLst/>
            <a:ahLst/>
            <a:cxnLst/>
            <a:rect l="l" t="t" r="r" b="b"/>
            <a:pathLst>
              <a:path w="421640" h="80645">
                <a:moveTo>
                  <a:pt x="175676" y="34895"/>
                </a:moveTo>
                <a:lnTo>
                  <a:pt x="82182" y="34895"/>
                </a:lnTo>
                <a:lnTo>
                  <a:pt x="207299" y="80130"/>
                </a:lnTo>
                <a:lnTo>
                  <a:pt x="309050" y="47017"/>
                </a:lnTo>
                <a:lnTo>
                  <a:pt x="209403" y="47017"/>
                </a:lnTo>
                <a:lnTo>
                  <a:pt x="175676" y="34895"/>
                </a:lnTo>
                <a:close/>
              </a:path>
              <a:path w="421640" h="80645">
                <a:moveTo>
                  <a:pt x="338519" y="0"/>
                </a:moveTo>
                <a:lnTo>
                  <a:pt x="209403" y="47017"/>
                </a:lnTo>
                <a:lnTo>
                  <a:pt x="309050" y="47017"/>
                </a:lnTo>
                <a:lnTo>
                  <a:pt x="343833" y="35698"/>
                </a:lnTo>
                <a:lnTo>
                  <a:pt x="374881" y="35698"/>
                </a:lnTo>
                <a:lnTo>
                  <a:pt x="421072" y="18272"/>
                </a:lnTo>
                <a:lnTo>
                  <a:pt x="338519" y="0"/>
                </a:lnTo>
                <a:close/>
              </a:path>
              <a:path w="421640" h="80645">
                <a:moveTo>
                  <a:pt x="82182" y="1292"/>
                </a:moveTo>
                <a:lnTo>
                  <a:pt x="0" y="20990"/>
                </a:lnTo>
                <a:lnTo>
                  <a:pt x="56244" y="41357"/>
                </a:lnTo>
                <a:lnTo>
                  <a:pt x="82182" y="34895"/>
                </a:lnTo>
                <a:lnTo>
                  <a:pt x="175676" y="34895"/>
                </a:lnTo>
                <a:lnTo>
                  <a:pt x="82182" y="1292"/>
                </a:lnTo>
                <a:close/>
              </a:path>
              <a:path w="421640" h="80645">
                <a:moveTo>
                  <a:pt x="374881" y="35698"/>
                </a:moveTo>
                <a:lnTo>
                  <a:pt x="343833" y="35698"/>
                </a:lnTo>
                <a:lnTo>
                  <a:pt x="359881" y="41357"/>
                </a:lnTo>
                <a:lnTo>
                  <a:pt x="374881" y="35698"/>
                </a:lnTo>
                <a:close/>
              </a:path>
            </a:pathLst>
          </a:custGeom>
          <a:solidFill>
            <a:srgbClr val="0000A3"/>
          </a:solidFill>
        </p:spPr>
        <p:txBody>
          <a:bodyPr wrap="square" lIns="0" tIns="0" rIns="0" bIns="0" rtlCol="0"/>
          <a:lstStyle/>
          <a:p>
            <a:endParaRPr/>
          </a:p>
        </p:txBody>
      </p:sp>
      <p:sp>
        <p:nvSpPr>
          <p:cNvPr id="98" name="object 98"/>
          <p:cNvSpPr/>
          <p:nvPr/>
        </p:nvSpPr>
        <p:spPr>
          <a:xfrm>
            <a:off x="10539784" y="4173199"/>
            <a:ext cx="157480" cy="69215"/>
          </a:xfrm>
          <a:custGeom>
            <a:avLst/>
            <a:gdLst/>
            <a:ahLst/>
            <a:cxnLst/>
            <a:rect l="l" t="t" r="r" b="b"/>
            <a:pathLst>
              <a:path w="157479" h="69214">
                <a:moveTo>
                  <a:pt x="1894" y="0"/>
                </a:moveTo>
                <a:lnTo>
                  <a:pt x="0" y="34494"/>
                </a:lnTo>
                <a:lnTo>
                  <a:pt x="103229" y="68988"/>
                </a:lnTo>
                <a:lnTo>
                  <a:pt x="157212" y="52945"/>
                </a:lnTo>
                <a:lnTo>
                  <a:pt x="1894" y="0"/>
                </a:lnTo>
                <a:close/>
              </a:path>
            </a:pathLst>
          </a:custGeom>
          <a:solidFill>
            <a:srgbClr val="0000A3"/>
          </a:solidFill>
        </p:spPr>
        <p:txBody>
          <a:bodyPr wrap="square" lIns="0" tIns="0" rIns="0" bIns="0" rtlCol="0"/>
          <a:lstStyle/>
          <a:p>
            <a:endParaRPr/>
          </a:p>
        </p:txBody>
      </p:sp>
      <p:sp>
        <p:nvSpPr>
          <p:cNvPr id="99" name="object 99"/>
          <p:cNvSpPr/>
          <p:nvPr/>
        </p:nvSpPr>
        <p:spPr>
          <a:xfrm>
            <a:off x="10251879" y="4173199"/>
            <a:ext cx="154940" cy="68580"/>
          </a:xfrm>
          <a:custGeom>
            <a:avLst/>
            <a:gdLst/>
            <a:ahLst/>
            <a:cxnLst/>
            <a:rect l="l" t="t" r="r" b="b"/>
            <a:pathLst>
              <a:path w="154940" h="68579">
                <a:moveTo>
                  <a:pt x="153423" y="0"/>
                </a:moveTo>
                <a:lnTo>
                  <a:pt x="0" y="52945"/>
                </a:lnTo>
                <a:lnTo>
                  <a:pt x="52089" y="68186"/>
                </a:lnTo>
                <a:lnTo>
                  <a:pt x="154371" y="36098"/>
                </a:lnTo>
                <a:lnTo>
                  <a:pt x="153423" y="0"/>
                </a:lnTo>
                <a:close/>
              </a:path>
            </a:pathLst>
          </a:custGeom>
          <a:solidFill>
            <a:srgbClr val="0000A8"/>
          </a:solidFill>
        </p:spPr>
        <p:txBody>
          <a:bodyPr wrap="square" lIns="0" tIns="0" rIns="0" bIns="0" rtlCol="0"/>
          <a:lstStyle/>
          <a:p>
            <a:endParaRPr/>
          </a:p>
        </p:txBody>
      </p:sp>
      <p:sp>
        <p:nvSpPr>
          <p:cNvPr id="100" name="object 100"/>
          <p:cNvSpPr/>
          <p:nvPr/>
        </p:nvSpPr>
        <p:spPr>
          <a:xfrm>
            <a:off x="10305469" y="4139507"/>
            <a:ext cx="335915" cy="108585"/>
          </a:xfrm>
          <a:custGeom>
            <a:avLst/>
            <a:gdLst/>
            <a:ahLst/>
            <a:cxnLst/>
            <a:rect l="l" t="t" r="r" b="b"/>
            <a:pathLst>
              <a:path w="335915" h="108585">
                <a:moveTo>
                  <a:pt x="10328" y="4298"/>
                </a:moveTo>
                <a:lnTo>
                  <a:pt x="99325" y="34494"/>
                </a:lnTo>
                <a:lnTo>
                  <a:pt x="99482" y="42967"/>
                </a:lnTo>
                <a:lnTo>
                  <a:pt x="100173" y="60515"/>
                </a:lnTo>
                <a:lnTo>
                  <a:pt x="100329" y="68988"/>
                </a:lnTo>
                <a:lnTo>
                  <a:pt x="0" y="101594"/>
                </a:lnTo>
                <a:lnTo>
                  <a:pt x="23122" y="108296"/>
                </a:lnTo>
                <a:lnTo>
                  <a:pt x="168022" y="56955"/>
                </a:lnTo>
                <a:lnTo>
                  <a:pt x="236775" y="56955"/>
                </a:lnTo>
                <a:lnTo>
                  <a:pt x="237003" y="45157"/>
                </a:lnTo>
                <a:lnTo>
                  <a:pt x="166959" y="45157"/>
                </a:lnTo>
                <a:lnTo>
                  <a:pt x="55936" y="5615"/>
                </a:lnTo>
                <a:lnTo>
                  <a:pt x="14598" y="5615"/>
                </a:lnTo>
                <a:lnTo>
                  <a:pt x="10487" y="4311"/>
                </a:lnTo>
                <a:lnTo>
                  <a:pt x="10328" y="4298"/>
                </a:lnTo>
                <a:close/>
              </a:path>
              <a:path w="335915" h="108585">
                <a:moveTo>
                  <a:pt x="236775" y="56955"/>
                </a:moveTo>
                <a:lnTo>
                  <a:pt x="168022" y="56955"/>
                </a:lnTo>
                <a:lnTo>
                  <a:pt x="310080" y="107494"/>
                </a:lnTo>
                <a:lnTo>
                  <a:pt x="335650" y="102680"/>
                </a:lnTo>
                <a:lnTo>
                  <a:pt x="236545" y="68891"/>
                </a:lnTo>
                <a:lnTo>
                  <a:pt x="236775" y="56955"/>
                </a:lnTo>
                <a:close/>
              </a:path>
              <a:path w="335915" h="108585">
                <a:moveTo>
                  <a:pt x="302503" y="0"/>
                </a:moveTo>
                <a:lnTo>
                  <a:pt x="166959" y="45157"/>
                </a:lnTo>
                <a:lnTo>
                  <a:pt x="237003" y="45157"/>
                </a:lnTo>
                <a:lnTo>
                  <a:pt x="237214" y="34259"/>
                </a:lnTo>
                <a:lnTo>
                  <a:pt x="322392" y="5615"/>
                </a:lnTo>
                <a:lnTo>
                  <a:pt x="302503" y="0"/>
                </a:lnTo>
                <a:close/>
              </a:path>
              <a:path w="335915" h="108585">
                <a:moveTo>
                  <a:pt x="40168" y="0"/>
                </a:moveTo>
                <a:lnTo>
                  <a:pt x="14598" y="5615"/>
                </a:lnTo>
                <a:lnTo>
                  <a:pt x="55936" y="5615"/>
                </a:lnTo>
                <a:lnTo>
                  <a:pt x="40168" y="0"/>
                </a:lnTo>
                <a:close/>
              </a:path>
            </a:pathLst>
          </a:custGeom>
          <a:solidFill>
            <a:srgbClr val="5DD4FF"/>
          </a:solidFill>
        </p:spPr>
        <p:txBody>
          <a:bodyPr wrap="square" lIns="0" tIns="0" rIns="0" bIns="0" rtlCol="0"/>
          <a:lstStyle/>
          <a:p>
            <a:endParaRPr/>
          </a:p>
        </p:txBody>
      </p:sp>
      <p:sp>
        <p:nvSpPr>
          <p:cNvPr id="101" name="object 101"/>
          <p:cNvSpPr/>
          <p:nvPr/>
        </p:nvSpPr>
        <p:spPr>
          <a:xfrm>
            <a:off x="9221171" y="5305508"/>
            <a:ext cx="632956" cy="196769"/>
          </a:xfrm>
          <a:prstGeom prst="rect">
            <a:avLst/>
          </a:prstGeom>
          <a:blipFill>
            <a:blip r:embed="rId16" cstate="print"/>
            <a:stretch>
              <a:fillRect/>
            </a:stretch>
          </a:blipFill>
        </p:spPr>
        <p:txBody>
          <a:bodyPr wrap="square" lIns="0" tIns="0" rIns="0" bIns="0" rtlCol="0"/>
          <a:lstStyle/>
          <a:p>
            <a:endParaRPr/>
          </a:p>
        </p:txBody>
      </p:sp>
      <p:sp>
        <p:nvSpPr>
          <p:cNvPr id="102" name="object 102"/>
          <p:cNvSpPr/>
          <p:nvPr/>
        </p:nvSpPr>
        <p:spPr>
          <a:xfrm>
            <a:off x="9221172" y="5305508"/>
            <a:ext cx="633095" cy="196850"/>
          </a:xfrm>
          <a:custGeom>
            <a:avLst/>
            <a:gdLst/>
            <a:ahLst/>
            <a:cxnLst/>
            <a:rect l="l" t="t" r="r" b="b"/>
            <a:pathLst>
              <a:path w="633095" h="196850">
                <a:moveTo>
                  <a:pt x="632891" y="465"/>
                </a:moveTo>
                <a:lnTo>
                  <a:pt x="632956" y="103891"/>
                </a:lnTo>
                <a:lnTo>
                  <a:pt x="580713" y="152617"/>
                </a:lnTo>
                <a:lnTo>
                  <a:pt x="534474" y="169550"/>
                </a:lnTo>
                <a:lnTo>
                  <a:pt x="480743" y="182045"/>
                </a:lnTo>
                <a:lnTo>
                  <a:pt x="423962" y="190489"/>
                </a:lnTo>
                <a:lnTo>
                  <a:pt x="368571" y="195268"/>
                </a:lnTo>
                <a:lnTo>
                  <a:pt x="319011" y="196770"/>
                </a:lnTo>
                <a:lnTo>
                  <a:pt x="269155" y="195309"/>
                </a:lnTo>
                <a:lnTo>
                  <a:pt x="213016" y="190648"/>
                </a:lnTo>
                <a:lnTo>
                  <a:pt x="155238" y="182342"/>
                </a:lnTo>
                <a:lnTo>
                  <a:pt x="100467" y="169946"/>
                </a:lnTo>
                <a:lnTo>
                  <a:pt x="53347" y="153015"/>
                </a:lnTo>
                <a:lnTo>
                  <a:pt x="18525" y="131106"/>
                </a:lnTo>
                <a:lnTo>
                  <a:pt x="612" y="80079"/>
                </a:lnTo>
                <a:lnTo>
                  <a:pt x="322" y="51886"/>
                </a:lnTo>
                <a:lnTo>
                  <a:pt x="31" y="23692"/>
                </a:lnTo>
                <a:lnTo>
                  <a:pt x="0" y="0"/>
                </a:lnTo>
                <a:lnTo>
                  <a:pt x="21295" y="24118"/>
                </a:lnTo>
                <a:lnTo>
                  <a:pt x="56997" y="44567"/>
                </a:lnTo>
                <a:lnTo>
                  <a:pt x="103194" y="61334"/>
                </a:lnTo>
                <a:lnTo>
                  <a:pt x="155976" y="74405"/>
                </a:lnTo>
                <a:lnTo>
                  <a:pt x="211435" y="83767"/>
                </a:lnTo>
                <a:lnTo>
                  <a:pt x="265660" y="89408"/>
                </a:lnTo>
                <a:lnTo>
                  <a:pt x="314741" y="91313"/>
                </a:lnTo>
                <a:lnTo>
                  <a:pt x="364062" y="89910"/>
                </a:lnTo>
                <a:lnTo>
                  <a:pt x="418892" y="85352"/>
                </a:lnTo>
                <a:lnTo>
                  <a:pt x="475151" y="77218"/>
                </a:lnTo>
                <a:lnTo>
                  <a:pt x="528760" y="65084"/>
                </a:lnTo>
                <a:lnTo>
                  <a:pt x="575639" y="48529"/>
                </a:lnTo>
                <a:lnTo>
                  <a:pt x="611709" y="27130"/>
                </a:lnTo>
                <a:lnTo>
                  <a:pt x="632891" y="465"/>
                </a:lnTo>
                <a:close/>
              </a:path>
            </a:pathLst>
          </a:custGeom>
          <a:ln w="6350">
            <a:solidFill>
              <a:srgbClr val="000000"/>
            </a:solidFill>
          </a:ln>
        </p:spPr>
        <p:txBody>
          <a:bodyPr wrap="square" lIns="0" tIns="0" rIns="0" bIns="0" rtlCol="0"/>
          <a:lstStyle/>
          <a:p>
            <a:endParaRPr/>
          </a:p>
        </p:txBody>
      </p:sp>
      <p:sp>
        <p:nvSpPr>
          <p:cNvPr id="103" name="object 103"/>
          <p:cNvSpPr/>
          <p:nvPr/>
        </p:nvSpPr>
        <p:spPr>
          <a:xfrm>
            <a:off x="9221500" y="5201341"/>
            <a:ext cx="632460" cy="194945"/>
          </a:xfrm>
          <a:custGeom>
            <a:avLst/>
            <a:gdLst/>
            <a:ahLst/>
            <a:cxnLst/>
            <a:rect l="l" t="t" r="r" b="b"/>
            <a:pathLst>
              <a:path w="632459" h="194945">
                <a:moveTo>
                  <a:pt x="316111" y="0"/>
                </a:moveTo>
                <a:lnTo>
                  <a:pt x="243630" y="2572"/>
                </a:lnTo>
                <a:lnTo>
                  <a:pt x="177094" y="9900"/>
                </a:lnTo>
                <a:lnTo>
                  <a:pt x="118400" y="21399"/>
                </a:lnTo>
                <a:lnTo>
                  <a:pt x="69446" y="36483"/>
                </a:lnTo>
                <a:lnTo>
                  <a:pt x="32130" y="54569"/>
                </a:lnTo>
                <a:lnTo>
                  <a:pt x="0" y="97406"/>
                </a:lnTo>
                <a:lnTo>
                  <a:pt x="8348" y="119741"/>
                </a:lnTo>
                <a:lnTo>
                  <a:pt x="69446" y="158330"/>
                </a:lnTo>
                <a:lnTo>
                  <a:pt x="118400" y="173414"/>
                </a:lnTo>
                <a:lnTo>
                  <a:pt x="177094" y="184913"/>
                </a:lnTo>
                <a:lnTo>
                  <a:pt x="243630" y="192241"/>
                </a:lnTo>
                <a:lnTo>
                  <a:pt x="316111" y="194814"/>
                </a:lnTo>
                <a:lnTo>
                  <a:pt x="388593" y="192241"/>
                </a:lnTo>
                <a:lnTo>
                  <a:pt x="455130" y="184913"/>
                </a:lnTo>
                <a:lnTo>
                  <a:pt x="513823" y="173414"/>
                </a:lnTo>
                <a:lnTo>
                  <a:pt x="562777" y="158330"/>
                </a:lnTo>
                <a:lnTo>
                  <a:pt x="600093" y="140244"/>
                </a:lnTo>
                <a:lnTo>
                  <a:pt x="632223" y="97406"/>
                </a:lnTo>
                <a:lnTo>
                  <a:pt x="623875" y="75072"/>
                </a:lnTo>
                <a:lnTo>
                  <a:pt x="562777" y="36483"/>
                </a:lnTo>
                <a:lnTo>
                  <a:pt x="513823" y="21399"/>
                </a:lnTo>
                <a:lnTo>
                  <a:pt x="455130" y="9900"/>
                </a:lnTo>
                <a:lnTo>
                  <a:pt x="388593" y="2572"/>
                </a:lnTo>
                <a:lnTo>
                  <a:pt x="316111" y="0"/>
                </a:lnTo>
                <a:close/>
              </a:path>
            </a:pathLst>
          </a:custGeom>
          <a:solidFill>
            <a:srgbClr val="B8C2C9"/>
          </a:solidFill>
        </p:spPr>
        <p:txBody>
          <a:bodyPr wrap="square" lIns="0" tIns="0" rIns="0" bIns="0" rtlCol="0"/>
          <a:lstStyle/>
          <a:p>
            <a:endParaRPr/>
          </a:p>
        </p:txBody>
      </p:sp>
      <p:sp>
        <p:nvSpPr>
          <p:cNvPr id="104" name="object 104"/>
          <p:cNvSpPr/>
          <p:nvPr/>
        </p:nvSpPr>
        <p:spPr>
          <a:xfrm>
            <a:off x="9221500" y="5201341"/>
            <a:ext cx="632460" cy="194945"/>
          </a:xfrm>
          <a:custGeom>
            <a:avLst/>
            <a:gdLst/>
            <a:ahLst/>
            <a:cxnLst/>
            <a:rect l="l" t="t" r="r" b="b"/>
            <a:pathLst>
              <a:path w="632459" h="194945">
                <a:moveTo>
                  <a:pt x="0" y="97407"/>
                </a:moveTo>
                <a:lnTo>
                  <a:pt x="32129" y="54569"/>
                </a:lnTo>
                <a:lnTo>
                  <a:pt x="69446" y="36483"/>
                </a:lnTo>
                <a:lnTo>
                  <a:pt x="118400" y="21399"/>
                </a:lnTo>
                <a:lnTo>
                  <a:pt x="177093" y="9900"/>
                </a:lnTo>
                <a:lnTo>
                  <a:pt x="243630" y="2572"/>
                </a:lnTo>
                <a:lnTo>
                  <a:pt x="316112" y="0"/>
                </a:lnTo>
                <a:lnTo>
                  <a:pt x="388593" y="2572"/>
                </a:lnTo>
                <a:lnTo>
                  <a:pt x="455130" y="9900"/>
                </a:lnTo>
                <a:lnTo>
                  <a:pt x="513823" y="21399"/>
                </a:lnTo>
                <a:lnTo>
                  <a:pt x="562777" y="36483"/>
                </a:lnTo>
                <a:lnTo>
                  <a:pt x="600094" y="54569"/>
                </a:lnTo>
                <a:lnTo>
                  <a:pt x="632224" y="97407"/>
                </a:lnTo>
                <a:lnTo>
                  <a:pt x="623875" y="119741"/>
                </a:lnTo>
                <a:lnTo>
                  <a:pt x="562777" y="158330"/>
                </a:lnTo>
                <a:lnTo>
                  <a:pt x="513823" y="173414"/>
                </a:lnTo>
                <a:lnTo>
                  <a:pt x="455130" y="184913"/>
                </a:lnTo>
                <a:lnTo>
                  <a:pt x="388593" y="192241"/>
                </a:lnTo>
                <a:lnTo>
                  <a:pt x="316112" y="194814"/>
                </a:lnTo>
                <a:lnTo>
                  <a:pt x="243630" y="192241"/>
                </a:lnTo>
                <a:lnTo>
                  <a:pt x="177093" y="184913"/>
                </a:lnTo>
                <a:lnTo>
                  <a:pt x="118400" y="173414"/>
                </a:lnTo>
                <a:lnTo>
                  <a:pt x="69446" y="158330"/>
                </a:lnTo>
                <a:lnTo>
                  <a:pt x="32129" y="140244"/>
                </a:lnTo>
                <a:lnTo>
                  <a:pt x="0" y="97407"/>
                </a:lnTo>
                <a:close/>
              </a:path>
            </a:pathLst>
          </a:custGeom>
          <a:ln w="6350">
            <a:solidFill>
              <a:srgbClr val="000000"/>
            </a:solidFill>
          </a:ln>
        </p:spPr>
        <p:txBody>
          <a:bodyPr wrap="square" lIns="0" tIns="0" rIns="0" bIns="0" rtlCol="0"/>
          <a:lstStyle/>
          <a:p>
            <a:endParaRPr/>
          </a:p>
        </p:txBody>
      </p:sp>
      <p:sp>
        <p:nvSpPr>
          <p:cNvPr id="105" name="object 105"/>
          <p:cNvSpPr/>
          <p:nvPr/>
        </p:nvSpPr>
        <p:spPr>
          <a:xfrm>
            <a:off x="9327326" y="5226101"/>
            <a:ext cx="421640" cy="80645"/>
          </a:xfrm>
          <a:custGeom>
            <a:avLst/>
            <a:gdLst/>
            <a:ahLst/>
            <a:cxnLst/>
            <a:rect l="l" t="t" r="r" b="b"/>
            <a:pathLst>
              <a:path w="421640" h="80645">
                <a:moveTo>
                  <a:pt x="175677" y="34894"/>
                </a:moveTo>
                <a:lnTo>
                  <a:pt x="82182" y="34894"/>
                </a:lnTo>
                <a:lnTo>
                  <a:pt x="207300" y="80129"/>
                </a:lnTo>
                <a:lnTo>
                  <a:pt x="309051" y="47016"/>
                </a:lnTo>
                <a:lnTo>
                  <a:pt x="209405" y="47016"/>
                </a:lnTo>
                <a:lnTo>
                  <a:pt x="175677" y="34894"/>
                </a:lnTo>
                <a:close/>
              </a:path>
              <a:path w="421640" h="80645">
                <a:moveTo>
                  <a:pt x="338519" y="0"/>
                </a:moveTo>
                <a:lnTo>
                  <a:pt x="209405" y="47016"/>
                </a:lnTo>
                <a:lnTo>
                  <a:pt x="309051" y="47016"/>
                </a:lnTo>
                <a:lnTo>
                  <a:pt x="343834" y="35697"/>
                </a:lnTo>
                <a:lnTo>
                  <a:pt x="374884" y="35697"/>
                </a:lnTo>
                <a:lnTo>
                  <a:pt x="421072" y="18271"/>
                </a:lnTo>
                <a:lnTo>
                  <a:pt x="338519" y="0"/>
                </a:lnTo>
                <a:close/>
              </a:path>
              <a:path w="421640" h="80645">
                <a:moveTo>
                  <a:pt x="82182" y="1291"/>
                </a:moveTo>
                <a:lnTo>
                  <a:pt x="0" y="20990"/>
                </a:lnTo>
                <a:lnTo>
                  <a:pt x="56244" y="41357"/>
                </a:lnTo>
                <a:lnTo>
                  <a:pt x="82182" y="34894"/>
                </a:lnTo>
                <a:lnTo>
                  <a:pt x="175677" y="34894"/>
                </a:lnTo>
                <a:lnTo>
                  <a:pt x="82182" y="1291"/>
                </a:lnTo>
                <a:close/>
              </a:path>
              <a:path w="421640" h="80645">
                <a:moveTo>
                  <a:pt x="374884" y="35697"/>
                </a:moveTo>
                <a:lnTo>
                  <a:pt x="343834" y="35697"/>
                </a:lnTo>
                <a:lnTo>
                  <a:pt x="359881" y="41357"/>
                </a:lnTo>
                <a:lnTo>
                  <a:pt x="374884" y="35697"/>
                </a:lnTo>
                <a:close/>
              </a:path>
            </a:pathLst>
          </a:custGeom>
          <a:solidFill>
            <a:srgbClr val="0000A3"/>
          </a:solidFill>
        </p:spPr>
        <p:txBody>
          <a:bodyPr wrap="square" lIns="0" tIns="0" rIns="0" bIns="0" rtlCol="0"/>
          <a:lstStyle/>
          <a:p>
            <a:endParaRPr/>
          </a:p>
        </p:txBody>
      </p:sp>
      <p:sp>
        <p:nvSpPr>
          <p:cNvPr id="106" name="object 106"/>
          <p:cNvSpPr/>
          <p:nvPr/>
        </p:nvSpPr>
        <p:spPr>
          <a:xfrm>
            <a:off x="9602919" y="5294645"/>
            <a:ext cx="157480" cy="69215"/>
          </a:xfrm>
          <a:custGeom>
            <a:avLst/>
            <a:gdLst/>
            <a:ahLst/>
            <a:cxnLst/>
            <a:rect l="l" t="t" r="r" b="b"/>
            <a:pathLst>
              <a:path w="157479" h="69214">
                <a:moveTo>
                  <a:pt x="1893" y="0"/>
                </a:moveTo>
                <a:lnTo>
                  <a:pt x="0" y="34494"/>
                </a:lnTo>
                <a:lnTo>
                  <a:pt x="103229" y="68988"/>
                </a:lnTo>
                <a:lnTo>
                  <a:pt x="157212" y="52945"/>
                </a:lnTo>
                <a:lnTo>
                  <a:pt x="1893" y="0"/>
                </a:lnTo>
                <a:close/>
              </a:path>
            </a:pathLst>
          </a:custGeom>
          <a:solidFill>
            <a:srgbClr val="0000A3"/>
          </a:solidFill>
        </p:spPr>
        <p:txBody>
          <a:bodyPr wrap="square" lIns="0" tIns="0" rIns="0" bIns="0" rtlCol="0"/>
          <a:lstStyle/>
          <a:p>
            <a:endParaRPr/>
          </a:p>
        </p:txBody>
      </p:sp>
      <p:sp>
        <p:nvSpPr>
          <p:cNvPr id="107" name="object 107"/>
          <p:cNvSpPr/>
          <p:nvPr/>
        </p:nvSpPr>
        <p:spPr>
          <a:xfrm>
            <a:off x="9315014" y="5294645"/>
            <a:ext cx="154940" cy="68580"/>
          </a:xfrm>
          <a:custGeom>
            <a:avLst/>
            <a:gdLst/>
            <a:ahLst/>
            <a:cxnLst/>
            <a:rect l="l" t="t" r="r" b="b"/>
            <a:pathLst>
              <a:path w="154940" h="68579">
                <a:moveTo>
                  <a:pt x="153422" y="0"/>
                </a:moveTo>
                <a:lnTo>
                  <a:pt x="0" y="52943"/>
                </a:lnTo>
                <a:lnTo>
                  <a:pt x="52087" y="68185"/>
                </a:lnTo>
                <a:lnTo>
                  <a:pt x="154369" y="36098"/>
                </a:lnTo>
                <a:lnTo>
                  <a:pt x="153422" y="0"/>
                </a:lnTo>
                <a:close/>
              </a:path>
            </a:pathLst>
          </a:custGeom>
          <a:solidFill>
            <a:srgbClr val="0000A8"/>
          </a:solidFill>
        </p:spPr>
        <p:txBody>
          <a:bodyPr wrap="square" lIns="0" tIns="0" rIns="0" bIns="0" rtlCol="0"/>
          <a:lstStyle/>
          <a:p>
            <a:endParaRPr/>
          </a:p>
        </p:txBody>
      </p:sp>
      <p:sp>
        <p:nvSpPr>
          <p:cNvPr id="108" name="object 108"/>
          <p:cNvSpPr/>
          <p:nvPr/>
        </p:nvSpPr>
        <p:spPr>
          <a:xfrm>
            <a:off x="9368604" y="5260953"/>
            <a:ext cx="335915" cy="108585"/>
          </a:xfrm>
          <a:custGeom>
            <a:avLst/>
            <a:gdLst/>
            <a:ahLst/>
            <a:cxnLst/>
            <a:rect l="l" t="t" r="r" b="b"/>
            <a:pathLst>
              <a:path w="335915" h="108585">
                <a:moveTo>
                  <a:pt x="10327" y="4298"/>
                </a:moveTo>
                <a:lnTo>
                  <a:pt x="99325" y="34493"/>
                </a:lnTo>
                <a:lnTo>
                  <a:pt x="99482" y="42966"/>
                </a:lnTo>
                <a:lnTo>
                  <a:pt x="100173" y="60514"/>
                </a:lnTo>
                <a:lnTo>
                  <a:pt x="100330" y="68987"/>
                </a:lnTo>
                <a:lnTo>
                  <a:pt x="0" y="101593"/>
                </a:lnTo>
                <a:lnTo>
                  <a:pt x="23121" y="108295"/>
                </a:lnTo>
                <a:lnTo>
                  <a:pt x="168021" y="56954"/>
                </a:lnTo>
                <a:lnTo>
                  <a:pt x="236774" y="56954"/>
                </a:lnTo>
                <a:lnTo>
                  <a:pt x="237003" y="45157"/>
                </a:lnTo>
                <a:lnTo>
                  <a:pt x="166959" y="45157"/>
                </a:lnTo>
                <a:lnTo>
                  <a:pt x="55933" y="5614"/>
                </a:lnTo>
                <a:lnTo>
                  <a:pt x="14598" y="5614"/>
                </a:lnTo>
                <a:lnTo>
                  <a:pt x="10486" y="4311"/>
                </a:lnTo>
                <a:lnTo>
                  <a:pt x="10327" y="4298"/>
                </a:lnTo>
                <a:close/>
              </a:path>
              <a:path w="335915" h="108585">
                <a:moveTo>
                  <a:pt x="236774" y="56954"/>
                </a:moveTo>
                <a:lnTo>
                  <a:pt x="168021" y="56954"/>
                </a:lnTo>
                <a:lnTo>
                  <a:pt x="310079" y="107492"/>
                </a:lnTo>
                <a:lnTo>
                  <a:pt x="335649" y="102679"/>
                </a:lnTo>
                <a:lnTo>
                  <a:pt x="236543" y="68889"/>
                </a:lnTo>
                <a:lnTo>
                  <a:pt x="236774" y="56954"/>
                </a:lnTo>
                <a:close/>
              </a:path>
              <a:path w="335915" h="108585">
                <a:moveTo>
                  <a:pt x="302502" y="0"/>
                </a:moveTo>
                <a:lnTo>
                  <a:pt x="166959" y="45157"/>
                </a:lnTo>
                <a:lnTo>
                  <a:pt x="237003" y="45157"/>
                </a:lnTo>
                <a:lnTo>
                  <a:pt x="237214" y="34258"/>
                </a:lnTo>
                <a:lnTo>
                  <a:pt x="322390" y="5614"/>
                </a:lnTo>
                <a:lnTo>
                  <a:pt x="302502" y="0"/>
                </a:lnTo>
                <a:close/>
              </a:path>
              <a:path w="335915" h="108585">
                <a:moveTo>
                  <a:pt x="40168" y="0"/>
                </a:moveTo>
                <a:lnTo>
                  <a:pt x="14598" y="5614"/>
                </a:lnTo>
                <a:lnTo>
                  <a:pt x="55933" y="5614"/>
                </a:lnTo>
                <a:lnTo>
                  <a:pt x="40168" y="0"/>
                </a:lnTo>
                <a:close/>
              </a:path>
            </a:pathLst>
          </a:custGeom>
          <a:solidFill>
            <a:srgbClr val="5DD4FF"/>
          </a:solidFill>
        </p:spPr>
        <p:txBody>
          <a:bodyPr wrap="square" lIns="0" tIns="0" rIns="0" bIns="0" rtlCol="0"/>
          <a:lstStyle/>
          <a:p>
            <a:endParaRPr/>
          </a:p>
        </p:txBody>
      </p:sp>
      <p:sp>
        <p:nvSpPr>
          <p:cNvPr id="110" name="object 110"/>
          <p:cNvSpPr txBox="1"/>
          <p:nvPr/>
        </p:nvSpPr>
        <p:spPr>
          <a:xfrm>
            <a:off x="10724823" y="6374026"/>
            <a:ext cx="320040" cy="355600"/>
          </a:xfrm>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z="1950" b="1" i="1" spc="-130" dirty="0">
                <a:solidFill>
                  <a:srgbClr val="FFFFFF"/>
                </a:solidFill>
                <a:latin typeface="Arial"/>
                <a:cs typeface="Arial"/>
              </a:rPr>
              <a:t>26</a:t>
            </a:fld>
            <a:endParaRPr sz="1950">
              <a:latin typeface="Arial"/>
              <a:cs typeface="Arial"/>
            </a:endParaRPr>
          </a:p>
        </p:txBody>
      </p:sp>
      <p:sp>
        <p:nvSpPr>
          <p:cNvPr id="111" name="object 111"/>
          <p:cNvSpPr txBox="1"/>
          <p:nvPr/>
        </p:nvSpPr>
        <p:spPr>
          <a:xfrm>
            <a:off x="8231220" y="6482838"/>
            <a:ext cx="1428115" cy="203200"/>
          </a:xfrm>
          <a:prstGeom prst="rect">
            <a:avLst/>
          </a:prstGeom>
        </p:spPr>
        <p:txBody>
          <a:bodyPr vert="horz" wrap="square" lIns="0" tIns="0" rIns="0" bIns="0" rtlCol="0">
            <a:spAutoFit/>
          </a:bodyPr>
          <a:lstStyle/>
          <a:p>
            <a:pPr marL="12700">
              <a:lnSpc>
                <a:spcPts val="1460"/>
              </a:lnSpc>
            </a:pPr>
            <a:r>
              <a:rPr sz="1400" b="1" spc="-20">
                <a:solidFill>
                  <a:srgbClr val="00B0F0"/>
                </a:solidFill>
                <a:latin typeface="Arial"/>
                <a:cs typeface="Arial"/>
                <a:hlinkClick r:id="rId17"/>
              </a:rPr>
              <a:t>hoant</a:t>
            </a:r>
            <a:r>
              <a:rPr sz="1400" spc="-20">
                <a:solidFill>
                  <a:srgbClr val="00B0F0"/>
                </a:solidFill>
                <a:latin typeface="Arial"/>
                <a:cs typeface="Arial"/>
                <a:hlinkClick r:id="rId17"/>
              </a:rPr>
              <a:t>@uit.edu.vn</a:t>
            </a:r>
            <a:endParaRPr sz="1400">
              <a:latin typeface="Arial"/>
              <a:cs typeface="Arial"/>
            </a:endParaRPr>
          </a:p>
        </p:txBody>
      </p:sp>
      <p:sp>
        <p:nvSpPr>
          <p:cNvPr id="112" name="object 16">
            <a:extLst>
              <a:ext uri="{FF2B5EF4-FFF2-40B4-BE49-F238E27FC236}">
                <a16:creationId xmlns:a16="http://schemas.microsoft.com/office/drawing/2014/main" id="{349C8AF4-F96C-4ED2-A3C3-C3D5B312F103}"/>
              </a:ext>
            </a:extLst>
          </p:cNvPr>
          <p:cNvSpPr/>
          <p:nvPr/>
        </p:nvSpPr>
        <p:spPr>
          <a:xfrm>
            <a:off x="4961492" y="1941018"/>
            <a:ext cx="1469136" cy="1737360"/>
          </a:xfrm>
          <a:prstGeom prst="rect">
            <a:avLst/>
          </a:prstGeom>
          <a:blipFill>
            <a:blip r:embed="rId18" cstate="print"/>
            <a:stretch>
              <a:fillRect/>
            </a:stretch>
          </a:blipFill>
        </p:spPr>
        <p:txBody>
          <a:bodyPr wrap="square" lIns="0" tIns="0" rIns="0" bIns="0" rtlCol="0"/>
          <a:lstStyle/>
          <a:p>
            <a:endParaRPr/>
          </a:p>
        </p:txBody>
      </p:sp>
      <p:sp>
        <p:nvSpPr>
          <p:cNvPr id="113" name="object 17">
            <a:extLst>
              <a:ext uri="{FF2B5EF4-FFF2-40B4-BE49-F238E27FC236}">
                <a16:creationId xmlns:a16="http://schemas.microsoft.com/office/drawing/2014/main" id="{EF5F210E-26EC-43FA-BB42-4552A75B0732}"/>
              </a:ext>
            </a:extLst>
          </p:cNvPr>
          <p:cNvSpPr/>
          <p:nvPr/>
        </p:nvSpPr>
        <p:spPr>
          <a:xfrm>
            <a:off x="5025760" y="2076459"/>
            <a:ext cx="1273175" cy="1536700"/>
          </a:xfrm>
          <a:custGeom>
            <a:avLst/>
            <a:gdLst/>
            <a:ahLst/>
            <a:cxnLst/>
            <a:rect l="l" t="t" r="r" b="b"/>
            <a:pathLst>
              <a:path w="1273175" h="1536700">
                <a:moveTo>
                  <a:pt x="0" y="0"/>
                </a:moveTo>
                <a:lnTo>
                  <a:pt x="1273175" y="0"/>
                </a:lnTo>
                <a:lnTo>
                  <a:pt x="1273175" y="1536700"/>
                </a:lnTo>
                <a:lnTo>
                  <a:pt x="0" y="1536700"/>
                </a:lnTo>
                <a:lnTo>
                  <a:pt x="0" y="0"/>
                </a:lnTo>
                <a:close/>
              </a:path>
            </a:pathLst>
          </a:custGeom>
          <a:ln w="28575">
            <a:solidFill>
              <a:srgbClr val="000000"/>
            </a:solidFill>
          </a:ln>
        </p:spPr>
        <p:txBody>
          <a:bodyPr wrap="square" lIns="0" tIns="0" rIns="0" bIns="0" rtlCol="0"/>
          <a:lstStyle/>
          <a:p>
            <a:endParaRPr/>
          </a:p>
        </p:txBody>
      </p:sp>
      <p:sp>
        <p:nvSpPr>
          <p:cNvPr id="114" name="object 18">
            <a:extLst>
              <a:ext uri="{FF2B5EF4-FFF2-40B4-BE49-F238E27FC236}">
                <a16:creationId xmlns:a16="http://schemas.microsoft.com/office/drawing/2014/main" id="{A811B09D-F2A6-4801-B610-5D4A6BB5DA7C}"/>
              </a:ext>
            </a:extLst>
          </p:cNvPr>
          <p:cNvSpPr txBox="1"/>
          <p:nvPr/>
        </p:nvSpPr>
        <p:spPr>
          <a:xfrm>
            <a:off x="4998772" y="2067082"/>
            <a:ext cx="1317625" cy="927735"/>
          </a:xfrm>
          <a:prstGeom prst="rect">
            <a:avLst/>
          </a:prstGeom>
        </p:spPr>
        <p:txBody>
          <a:bodyPr vert="horz" wrap="square" lIns="0" tIns="18415" rIns="0" bIns="0" rtlCol="0">
            <a:spAutoFit/>
          </a:bodyPr>
          <a:lstStyle/>
          <a:p>
            <a:pPr marL="180975" marR="5080" indent="-168910">
              <a:lnSpc>
                <a:spcPct val="108900"/>
              </a:lnSpc>
              <a:spcBef>
                <a:spcPts val="145"/>
              </a:spcBef>
            </a:pPr>
            <a:r>
              <a:rPr u="heavy" spc="125">
                <a:uFill>
                  <a:solidFill>
                    <a:srgbClr val="000000"/>
                  </a:solidFill>
                </a:uFill>
                <a:latin typeface="Times New Roman"/>
                <a:cs typeface="Times New Roman"/>
              </a:rPr>
              <a:t> </a:t>
            </a:r>
            <a:r>
              <a:rPr u="heavy" spc="-5">
                <a:uFill>
                  <a:solidFill>
                    <a:srgbClr val="000000"/>
                  </a:solidFill>
                </a:uFill>
                <a:latin typeface="Arial"/>
                <a:cs typeface="Arial"/>
              </a:rPr>
              <a:t>application </a:t>
            </a:r>
            <a:r>
              <a:rPr spc="-5">
                <a:latin typeface="Arial"/>
                <a:cs typeface="Arial"/>
              </a:rPr>
              <a:t> transport  network</a:t>
            </a:r>
            <a:endParaRPr>
              <a:latin typeface="Arial"/>
              <a:cs typeface="Arial"/>
            </a:endParaRPr>
          </a:p>
        </p:txBody>
      </p:sp>
      <p:sp>
        <p:nvSpPr>
          <p:cNvPr id="115" name="object 19">
            <a:extLst>
              <a:ext uri="{FF2B5EF4-FFF2-40B4-BE49-F238E27FC236}">
                <a16:creationId xmlns:a16="http://schemas.microsoft.com/office/drawing/2014/main" id="{DA740C6F-A08D-461A-9275-2ADDF3A27EA3}"/>
              </a:ext>
            </a:extLst>
          </p:cNvPr>
          <p:cNvSpPr txBox="1"/>
          <p:nvPr/>
        </p:nvSpPr>
        <p:spPr>
          <a:xfrm>
            <a:off x="4997009" y="3018286"/>
            <a:ext cx="1317625" cy="635000"/>
          </a:xfrm>
          <a:prstGeom prst="rect">
            <a:avLst/>
          </a:prstGeom>
        </p:spPr>
        <p:txBody>
          <a:bodyPr vert="horz" wrap="square" lIns="0" tIns="12700" rIns="0" bIns="0" rtlCol="0">
            <a:spAutoFit/>
          </a:bodyPr>
          <a:lstStyle/>
          <a:p>
            <a:pPr marL="206375" marR="5080" indent="-194310">
              <a:lnSpc>
                <a:spcPct val="111100"/>
              </a:lnSpc>
              <a:spcBef>
                <a:spcPts val="100"/>
              </a:spcBef>
              <a:tabLst>
                <a:tab pos="447675" algn="l"/>
                <a:tab pos="1304290" algn="l"/>
              </a:tabLst>
            </a:pPr>
            <a:r>
              <a:rPr u="heavy">
                <a:uFill>
                  <a:solidFill>
                    <a:srgbClr val="000000"/>
                  </a:solidFill>
                </a:uFill>
                <a:latin typeface="Times New Roman"/>
                <a:cs typeface="Times New Roman"/>
              </a:rPr>
              <a:t> 		</a:t>
            </a:r>
            <a:r>
              <a:rPr u="heavy" spc="-5">
                <a:uFill>
                  <a:solidFill>
                    <a:srgbClr val="000000"/>
                  </a:solidFill>
                </a:uFill>
                <a:latin typeface="Arial"/>
                <a:cs typeface="Arial"/>
              </a:rPr>
              <a:t>link 	</a:t>
            </a:r>
            <a:r>
              <a:rPr>
                <a:latin typeface="Arial"/>
                <a:cs typeface="Arial"/>
              </a:rPr>
              <a:t> </a:t>
            </a:r>
            <a:r>
              <a:rPr spc="-5">
                <a:latin typeface="Arial"/>
                <a:cs typeface="Arial"/>
              </a:rPr>
              <a:t>physical</a:t>
            </a:r>
            <a:endParaRPr>
              <a:latin typeface="Arial"/>
              <a:cs typeface="Arial"/>
            </a:endParaRPr>
          </a:p>
        </p:txBody>
      </p:sp>
      <p:sp>
        <p:nvSpPr>
          <p:cNvPr id="116" name="object 31">
            <a:extLst>
              <a:ext uri="{FF2B5EF4-FFF2-40B4-BE49-F238E27FC236}">
                <a16:creationId xmlns:a16="http://schemas.microsoft.com/office/drawing/2014/main" id="{D579363C-4880-4F20-89C8-194F69BF8BEF}"/>
              </a:ext>
            </a:extLst>
          </p:cNvPr>
          <p:cNvSpPr/>
          <p:nvPr/>
        </p:nvSpPr>
        <p:spPr>
          <a:xfrm>
            <a:off x="6297348" y="2050571"/>
            <a:ext cx="360362" cy="1596219"/>
          </a:xfrm>
          <a:prstGeom prst="rect">
            <a:avLst/>
          </a:prstGeom>
          <a:blipFill>
            <a:blip r:embed="rId19" cstate="print"/>
            <a:stretch>
              <a:fillRect/>
            </a:stretch>
          </a:blipFill>
        </p:spPr>
        <p:txBody>
          <a:bodyPr wrap="square" lIns="0" tIns="0" rIns="0" bIns="0" rtlCol="0"/>
          <a:lstStyle/>
          <a:p>
            <a:endParaRPr/>
          </a:p>
        </p:txBody>
      </p:sp>
      <p:sp>
        <p:nvSpPr>
          <p:cNvPr id="117" name="object 32">
            <a:extLst>
              <a:ext uri="{FF2B5EF4-FFF2-40B4-BE49-F238E27FC236}">
                <a16:creationId xmlns:a16="http://schemas.microsoft.com/office/drawing/2014/main" id="{5EEF98F8-827F-4B53-9BCB-C1CC508C3314}"/>
              </a:ext>
            </a:extLst>
          </p:cNvPr>
          <p:cNvSpPr/>
          <p:nvPr/>
        </p:nvSpPr>
        <p:spPr>
          <a:xfrm>
            <a:off x="5033697" y="2714635"/>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118" name="object 33">
            <a:extLst>
              <a:ext uri="{FF2B5EF4-FFF2-40B4-BE49-F238E27FC236}">
                <a16:creationId xmlns:a16="http://schemas.microsoft.com/office/drawing/2014/main" id="{00700E3C-92DE-4A49-9644-FB9E03193BC6}"/>
              </a:ext>
            </a:extLst>
          </p:cNvPr>
          <p:cNvSpPr/>
          <p:nvPr/>
        </p:nvSpPr>
        <p:spPr>
          <a:xfrm>
            <a:off x="5038460" y="2995623"/>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119" name="object 34">
            <a:extLst>
              <a:ext uri="{FF2B5EF4-FFF2-40B4-BE49-F238E27FC236}">
                <a16:creationId xmlns:a16="http://schemas.microsoft.com/office/drawing/2014/main" id="{A12DE72F-9A96-44F7-89B8-6570D2CFE657}"/>
              </a:ext>
            </a:extLst>
          </p:cNvPr>
          <p:cNvSpPr/>
          <p:nvPr/>
        </p:nvSpPr>
        <p:spPr>
          <a:xfrm>
            <a:off x="3647810" y="2740035"/>
            <a:ext cx="1082675" cy="257175"/>
          </a:xfrm>
          <a:custGeom>
            <a:avLst/>
            <a:gdLst/>
            <a:ahLst/>
            <a:cxnLst/>
            <a:rect l="l" t="t" r="r" b="b"/>
            <a:pathLst>
              <a:path w="1082675" h="257175">
                <a:moveTo>
                  <a:pt x="0" y="0"/>
                </a:moveTo>
                <a:lnTo>
                  <a:pt x="1082675" y="0"/>
                </a:lnTo>
                <a:lnTo>
                  <a:pt x="1082675" y="257175"/>
                </a:lnTo>
                <a:lnTo>
                  <a:pt x="0" y="257175"/>
                </a:lnTo>
                <a:lnTo>
                  <a:pt x="0" y="0"/>
                </a:lnTo>
                <a:close/>
              </a:path>
            </a:pathLst>
          </a:custGeom>
          <a:ln w="9525">
            <a:solidFill>
              <a:srgbClr val="000000"/>
            </a:solidFill>
          </a:ln>
        </p:spPr>
        <p:txBody>
          <a:bodyPr wrap="square" lIns="0" tIns="0" rIns="0" bIns="0" rtlCol="0"/>
          <a:lstStyle/>
          <a:p>
            <a:endParaRPr/>
          </a:p>
        </p:txBody>
      </p:sp>
      <p:sp>
        <p:nvSpPr>
          <p:cNvPr id="120" name="object 35">
            <a:extLst>
              <a:ext uri="{FF2B5EF4-FFF2-40B4-BE49-F238E27FC236}">
                <a16:creationId xmlns:a16="http://schemas.microsoft.com/office/drawing/2014/main" id="{E9FB10CA-EE6F-4DF5-8816-30D9FBC2D98A}"/>
              </a:ext>
            </a:extLst>
          </p:cNvPr>
          <p:cNvSpPr txBox="1"/>
          <p:nvPr/>
        </p:nvSpPr>
        <p:spPr>
          <a:xfrm>
            <a:off x="3716866" y="2770661"/>
            <a:ext cx="213360" cy="229870"/>
          </a:xfrm>
          <a:prstGeom prst="rect">
            <a:avLst/>
          </a:prstGeom>
        </p:spPr>
        <p:txBody>
          <a:bodyPr vert="horz" wrap="square" lIns="0" tIns="0" rIns="0" bIns="0" rtlCol="0">
            <a:spAutoFit/>
          </a:bodyPr>
          <a:lstStyle/>
          <a:p>
            <a:pPr>
              <a:lnSpc>
                <a:spcPts val="1545"/>
              </a:lnSpc>
            </a:pPr>
            <a:r>
              <a:rPr sz="1400">
                <a:latin typeface="Arial"/>
                <a:cs typeface="Arial"/>
              </a:rPr>
              <a:t>H</a:t>
            </a:r>
            <a:r>
              <a:rPr baseline="-13888">
                <a:latin typeface="Arial"/>
                <a:cs typeface="Arial"/>
              </a:rPr>
              <a:t>n</a:t>
            </a:r>
          </a:p>
        </p:txBody>
      </p:sp>
      <p:sp>
        <p:nvSpPr>
          <p:cNvPr id="121" name="object 36">
            <a:extLst>
              <a:ext uri="{FF2B5EF4-FFF2-40B4-BE49-F238E27FC236}">
                <a16:creationId xmlns:a16="http://schemas.microsoft.com/office/drawing/2014/main" id="{D8F68D6F-6500-45BE-8E50-7AFC06DB6442}"/>
              </a:ext>
            </a:extLst>
          </p:cNvPr>
          <p:cNvSpPr txBox="1"/>
          <p:nvPr/>
        </p:nvSpPr>
        <p:spPr>
          <a:xfrm>
            <a:off x="4429654" y="2747215"/>
            <a:ext cx="173990" cy="238760"/>
          </a:xfrm>
          <a:prstGeom prst="rect">
            <a:avLst/>
          </a:prstGeom>
        </p:spPr>
        <p:txBody>
          <a:bodyPr vert="horz" wrap="square" lIns="0" tIns="12700" rIns="0" bIns="0" rtlCol="0">
            <a:spAutoFit/>
          </a:bodyPr>
          <a:lstStyle/>
          <a:p>
            <a:pPr marL="12700">
              <a:lnSpc>
                <a:spcPct val="100000"/>
              </a:lnSpc>
              <a:spcBef>
                <a:spcPts val="100"/>
              </a:spcBef>
            </a:pPr>
            <a:r>
              <a:rPr sz="1400">
                <a:latin typeface="Arial"/>
                <a:cs typeface="Arial"/>
              </a:rPr>
              <a:t>M</a:t>
            </a:r>
          </a:p>
        </p:txBody>
      </p:sp>
      <p:sp>
        <p:nvSpPr>
          <p:cNvPr id="122" name="object 37">
            <a:extLst>
              <a:ext uri="{FF2B5EF4-FFF2-40B4-BE49-F238E27FC236}">
                <a16:creationId xmlns:a16="http://schemas.microsoft.com/office/drawing/2014/main" id="{1FF3A1BD-63F8-42CE-9D18-DDAE57433269}"/>
              </a:ext>
            </a:extLst>
          </p:cNvPr>
          <p:cNvSpPr/>
          <p:nvPr/>
        </p:nvSpPr>
        <p:spPr>
          <a:xfrm>
            <a:off x="4249472" y="2744798"/>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123" name="object 38">
            <a:extLst>
              <a:ext uri="{FF2B5EF4-FFF2-40B4-BE49-F238E27FC236}">
                <a16:creationId xmlns:a16="http://schemas.microsoft.com/office/drawing/2014/main" id="{241A52F9-76DD-45F9-B58D-EF098BFD9E23}"/>
              </a:ext>
            </a:extLst>
          </p:cNvPr>
          <p:cNvSpPr txBox="1"/>
          <p:nvPr/>
        </p:nvSpPr>
        <p:spPr>
          <a:xfrm>
            <a:off x="2902637" y="2374342"/>
            <a:ext cx="80454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s</a:t>
            </a:r>
            <a:r>
              <a:rPr sz="1600" spc="-5">
                <a:solidFill>
                  <a:srgbClr val="CC0000"/>
                </a:solidFill>
                <a:latin typeface="Arial"/>
                <a:cs typeface="Arial"/>
              </a:rPr>
              <a:t>eg</a:t>
            </a:r>
            <a:r>
              <a:rPr sz="1600">
                <a:solidFill>
                  <a:srgbClr val="CC0000"/>
                </a:solidFill>
                <a:latin typeface="Arial"/>
                <a:cs typeface="Arial"/>
              </a:rPr>
              <a:t>m</a:t>
            </a:r>
            <a:r>
              <a:rPr sz="1600" spc="-5">
                <a:solidFill>
                  <a:srgbClr val="CC0000"/>
                </a:solidFill>
                <a:latin typeface="Arial"/>
                <a:cs typeface="Arial"/>
              </a:rPr>
              <a:t>en</a:t>
            </a:r>
            <a:r>
              <a:rPr sz="1600">
                <a:solidFill>
                  <a:srgbClr val="CC0000"/>
                </a:solidFill>
                <a:latin typeface="Arial"/>
                <a:cs typeface="Arial"/>
              </a:rPr>
              <a:t>t</a:t>
            </a:r>
            <a:endParaRPr sz="1600">
              <a:latin typeface="Arial"/>
              <a:cs typeface="Arial"/>
            </a:endParaRPr>
          </a:p>
        </p:txBody>
      </p:sp>
      <p:sp>
        <p:nvSpPr>
          <p:cNvPr id="124" name="object 39">
            <a:extLst>
              <a:ext uri="{FF2B5EF4-FFF2-40B4-BE49-F238E27FC236}">
                <a16:creationId xmlns:a16="http://schemas.microsoft.com/office/drawing/2014/main" id="{106174BC-5346-4028-B516-754F995B6CB2}"/>
              </a:ext>
            </a:extLst>
          </p:cNvPr>
          <p:cNvSpPr txBox="1"/>
          <p:nvPr/>
        </p:nvSpPr>
        <p:spPr>
          <a:xfrm>
            <a:off x="4032780" y="2438429"/>
            <a:ext cx="171450" cy="229870"/>
          </a:xfrm>
          <a:prstGeom prst="rect">
            <a:avLst/>
          </a:prstGeom>
        </p:spPr>
        <p:txBody>
          <a:bodyPr vert="horz" wrap="square" lIns="0" tIns="0" rIns="0" bIns="0" rtlCol="0">
            <a:spAutoFit/>
          </a:bodyPr>
          <a:lstStyle/>
          <a:p>
            <a:pPr>
              <a:lnSpc>
                <a:spcPts val="1545"/>
              </a:lnSpc>
            </a:pPr>
            <a:r>
              <a:rPr sz="1400">
                <a:latin typeface="Arial"/>
                <a:cs typeface="Arial"/>
              </a:rPr>
              <a:t>H</a:t>
            </a:r>
            <a:r>
              <a:rPr baseline="-13888">
                <a:latin typeface="Arial"/>
                <a:cs typeface="Arial"/>
              </a:rPr>
              <a:t>t</a:t>
            </a:r>
          </a:p>
        </p:txBody>
      </p:sp>
      <p:sp>
        <p:nvSpPr>
          <p:cNvPr id="125" name="object 40">
            <a:extLst>
              <a:ext uri="{FF2B5EF4-FFF2-40B4-BE49-F238E27FC236}">
                <a16:creationId xmlns:a16="http://schemas.microsoft.com/office/drawing/2014/main" id="{9BB1854A-AB5F-4958-A97A-0D4447BEA6D9}"/>
              </a:ext>
            </a:extLst>
          </p:cNvPr>
          <p:cNvSpPr txBox="1"/>
          <p:nvPr/>
        </p:nvSpPr>
        <p:spPr>
          <a:xfrm>
            <a:off x="2702614" y="2715718"/>
            <a:ext cx="883919"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da</a:t>
            </a:r>
            <a:r>
              <a:rPr sz="1600" spc="5">
                <a:solidFill>
                  <a:srgbClr val="CC0000"/>
                </a:solidFill>
                <a:latin typeface="Arial"/>
                <a:cs typeface="Arial"/>
              </a:rPr>
              <a:t>t</a:t>
            </a:r>
            <a:r>
              <a:rPr sz="1600" spc="-5">
                <a:solidFill>
                  <a:srgbClr val="CC0000"/>
                </a:solidFill>
                <a:latin typeface="Arial"/>
                <a:cs typeface="Arial"/>
              </a:rPr>
              <a:t>ag</a:t>
            </a:r>
            <a:r>
              <a:rPr sz="1600">
                <a:solidFill>
                  <a:srgbClr val="CC0000"/>
                </a:solidFill>
                <a:latin typeface="Arial"/>
                <a:cs typeface="Arial"/>
              </a:rPr>
              <a:t>r</a:t>
            </a:r>
            <a:r>
              <a:rPr sz="1600" spc="-5">
                <a:solidFill>
                  <a:srgbClr val="CC0000"/>
                </a:solidFill>
                <a:latin typeface="Arial"/>
                <a:cs typeface="Arial"/>
              </a:rPr>
              <a:t>am</a:t>
            </a:r>
            <a:endParaRPr sz="1600">
              <a:latin typeface="Arial"/>
              <a:cs typeface="Arial"/>
            </a:endParaRPr>
          </a:p>
        </p:txBody>
      </p:sp>
      <p:sp>
        <p:nvSpPr>
          <p:cNvPr id="126" name="object 63">
            <a:extLst>
              <a:ext uri="{FF2B5EF4-FFF2-40B4-BE49-F238E27FC236}">
                <a16:creationId xmlns:a16="http://schemas.microsoft.com/office/drawing/2014/main" id="{D662DA13-DA4E-4CB2-8318-C82223114414}"/>
              </a:ext>
            </a:extLst>
          </p:cNvPr>
          <p:cNvSpPr/>
          <p:nvPr/>
        </p:nvSpPr>
        <p:spPr>
          <a:xfrm>
            <a:off x="3387460" y="3036896"/>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solidFill>
            <a:srgbClr val="FFFFFF"/>
          </a:solidFill>
        </p:spPr>
        <p:txBody>
          <a:bodyPr wrap="square" lIns="0" tIns="0" rIns="0" bIns="0" rtlCol="0"/>
          <a:lstStyle/>
          <a:p>
            <a:endParaRPr/>
          </a:p>
        </p:txBody>
      </p:sp>
      <p:sp>
        <p:nvSpPr>
          <p:cNvPr id="127" name="object 64">
            <a:extLst>
              <a:ext uri="{FF2B5EF4-FFF2-40B4-BE49-F238E27FC236}">
                <a16:creationId xmlns:a16="http://schemas.microsoft.com/office/drawing/2014/main" id="{23D81E35-EF13-42E6-828C-71B1AB53B114}"/>
              </a:ext>
            </a:extLst>
          </p:cNvPr>
          <p:cNvSpPr/>
          <p:nvPr/>
        </p:nvSpPr>
        <p:spPr>
          <a:xfrm>
            <a:off x="3387460" y="3036896"/>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ln w="9525">
            <a:solidFill>
              <a:srgbClr val="000000"/>
            </a:solidFill>
          </a:ln>
        </p:spPr>
        <p:txBody>
          <a:bodyPr wrap="square" lIns="0" tIns="0" rIns="0" bIns="0" rtlCol="0"/>
          <a:lstStyle/>
          <a:p>
            <a:endParaRPr/>
          </a:p>
        </p:txBody>
      </p:sp>
      <p:sp>
        <p:nvSpPr>
          <p:cNvPr id="128" name="object 65">
            <a:extLst>
              <a:ext uri="{FF2B5EF4-FFF2-40B4-BE49-F238E27FC236}">
                <a16:creationId xmlns:a16="http://schemas.microsoft.com/office/drawing/2014/main" id="{5A02CA3F-DF05-43BA-8F0E-13813942268F}"/>
              </a:ext>
            </a:extLst>
          </p:cNvPr>
          <p:cNvSpPr txBox="1"/>
          <p:nvPr/>
        </p:nvSpPr>
        <p:spPr>
          <a:xfrm>
            <a:off x="3371418" y="3033095"/>
            <a:ext cx="261620" cy="277495"/>
          </a:xfrm>
          <a:prstGeom prst="rect">
            <a:avLst/>
          </a:prstGeom>
          <a:ln w="9526">
            <a:solidFill>
              <a:srgbClr val="000000"/>
            </a:solidFill>
          </a:ln>
        </p:spPr>
        <p:txBody>
          <a:bodyPr vert="horz" wrap="square" lIns="0" tIns="32384" rIns="0" bIns="0" rtlCol="0">
            <a:spAutoFit/>
          </a:bodyPr>
          <a:lstStyle/>
          <a:p>
            <a:pPr marL="46355">
              <a:lnSpc>
                <a:spcPct val="100000"/>
              </a:lnSpc>
              <a:spcBef>
                <a:spcPts val="254"/>
              </a:spcBef>
            </a:pPr>
            <a:r>
              <a:rPr sz="1400">
                <a:latin typeface="Arial"/>
                <a:cs typeface="Arial"/>
              </a:rPr>
              <a:t>H</a:t>
            </a:r>
            <a:r>
              <a:rPr baseline="-13888">
                <a:latin typeface="Arial"/>
                <a:cs typeface="Arial"/>
              </a:rPr>
              <a:t>l</a:t>
            </a:r>
          </a:p>
        </p:txBody>
      </p:sp>
      <p:sp>
        <p:nvSpPr>
          <p:cNvPr id="129" name="object 66">
            <a:extLst>
              <a:ext uri="{FF2B5EF4-FFF2-40B4-BE49-F238E27FC236}">
                <a16:creationId xmlns:a16="http://schemas.microsoft.com/office/drawing/2014/main" id="{E4CC59D8-5C30-439A-A56A-D778D77D7AD8}"/>
              </a:ext>
            </a:extLst>
          </p:cNvPr>
          <p:cNvSpPr txBox="1"/>
          <p:nvPr/>
        </p:nvSpPr>
        <p:spPr>
          <a:xfrm>
            <a:off x="3602567" y="3042871"/>
            <a:ext cx="1139190" cy="238760"/>
          </a:xfrm>
          <a:prstGeom prst="rect">
            <a:avLst/>
          </a:prstGeom>
        </p:spPr>
        <p:txBody>
          <a:bodyPr vert="horz" wrap="square" lIns="0" tIns="12700" rIns="0" bIns="0" rtlCol="0">
            <a:spAutoFit/>
          </a:bodyPr>
          <a:lstStyle/>
          <a:p>
            <a:pPr marL="104139">
              <a:lnSpc>
                <a:spcPct val="100000"/>
              </a:lnSpc>
              <a:spcBef>
                <a:spcPts val="100"/>
              </a:spcBef>
              <a:tabLst>
                <a:tab pos="829944" algn="l"/>
              </a:tabLst>
            </a:pPr>
            <a:r>
              <a:rPr sz="2100" baseline="1984">
                <a:latin typeface="Arial"/>
                <a:cs typeface="Arial"/>
              </a:rPr>
              <a:t>H</a:t>
            </a:r>
            <a:r>
              <a:rPr baseline="-11574">
                <a:latin typeface="Arial"/>
                <a:cs typeface="Arial"/>
              </a:rPr>
              <a:t>n </a:t>
            </a:r>
            <a:r>
              <a:rPr spc="209" baseline="-11574">
                <a:latin typeface="Arial"/>
                <a:cs typeface="Arial"/>
              </a:rPr>
              <a:t> </a:t>
            </a:r>
            <a:r>
              <a:rPr sz="2100" baseline="1984">
                <a:latin typeface="Arial"/>
                <a:cs typeface="Arial"/>
              </a:rPr>
              <a:t>H</a:t>
            </a:r>
            <a:r>
              <a:rPr baseline="-11574">
                <a:latin typeface="Arial"/>
                <a:cs typeface="Arial"/>
              </a:rPr>
              <a:t>t	</a:t>
            </a:r>
            <a:r>
              <a:rPr sz="1400">
                <a:latin typeface="Arial"/>
                <a:cs typeface="Arial"/>
              </a:rPr>
              <a:t>M</a:t>
            </a:r>
          </a:p>
        </p:txBody>
      </p:sp>
      <p:sp>
        <p:nvSpPr>
          <p:cNvPr id="130" name="object 67">
            <a:extLst>
              <a:ext uri="{FF2B5EF4-FFF2-40B4-BE49-F238E27FC236}">
                <a16:creationId xmlns:a16="http://schemas.microsoft.com/office/drawing/2014/main" id="{0186FAE9-CF04-43B0-85C1-3C27E67398B3}"/>
              </a:ext>
            </a:extLst>
          </p:cNvPr>
          <p:cNvSpPr/>
          <p:nvPr/>
        </p:nvSpPr>
        <p:spPr>
          <a:xfrm>
            <a:off x="3649397" y="3036896"/>
            <a:ext cx="0" cy="257175"/>
          </a:xfrm>
          <a:custGeom>
            <a:avLst/>
            <a:gdLst/>
            <a:ahLst/>
            <a:cxnLst/>
            <a:rect l="l" t="t" r="r" b="b"/>
            <a:pathLst>
              <a:path h="257175">
                <a:moveTo>
                  <a:pt x="0" y="0"/>
                </a:moveTo>
                <a:lnTo>
                  <a:pt x="1" y="257175"/>
                </a:lnTo>
              </a:path>
            </a:pathLst>
          </a:custGeom>
          <a:ln w="9525">
            <a:solidFill>
              <a:srgbClr val="000000"/>
            </a:solidFill>
          </a:ln>
        </p:spPr>
        <p:txBody>
          <a:bodyPr wrap="square" lIns="0" tIns="0" rIns="0" bIns="0" rtlCol="0"/>
          <a:lstStyle/>
          <a:p>
            <a:endParaRPr/>
          </a:p>
        </p:txBody>
      </p:sp>
      <p:sp>
        <p:nvSpPr>
          <p:cNvPr id="131" name="object 68">
            <a:extLst>
              <a:ext uri="{FF2B5EF4-FFF2-40B4-BE49-F238E27FC236}">
                <a16:creationId xmlns:a16="http://schemas.microsoft.com/office/drawing/2014/main" id="{AACA59BD-204E-4809-89D8-DB76A6D2E319}"/>
              </a:ext>
            </a:extLst>
          </p:cNvPr>
          <p:cNvSpPr/>
          <p:nvPr/>
        </p:nvSpPr>
        <p:spPr>
          <a:xfrm>
            <a:off x="3935147" y="3046421"/>
            <a:ext cx="0" cy="244475"/>
          </a:xfrm>
          <a:custGeom>
            <a:avLst/>
            <a:gdLst/>
            <a:ahLst/>
            <a:cxnLst/>
            <a:rect l="l" t="t" r="r" b="b"/>
            <a:pathLst>
              <a:path h="244475">
                <a:moveTo>
                  <a:pt x="0" y="0"/>
                </a:moveTo>
                <a:lnTo>
                  <a:pt x="1" y="244475"/>
                </a:lnTo>
              </a:path>
            </a:pathLst>
          </a:custGeom>
          <a:ln w="9525">
            <a:solidFill>
              <a:srgbClr val="000000"/>
            </a:solidFill>
          </a:ln>
        </p:spPr>
        <p:txBody>
          <a:bodyPr wrap="square" lIns="0" tIns="0" rIns="0" bIns="0" rtlCol="0"/>
          <a:lstStyle/>
          <a:p>
            <a:endParaRPr/>
          </a:p>
        </p:txBody>
      </p:sp>
      <p:sp>
        <p:nvSpPr>
          <p:cNvPr id="132" name="object 69">
            <a:extLst>
              <a:ext uri="{FF2B5EF4-FFF2-40B4-BE49-F238E27FC236}">
                <a16:creationId xmlns:a16="http://schemas.microsoft.com/office/drawing/2014/main" id="{505C6C87-8D70-4EEA-B11D-0BB77FE251D0}"/>
              </a:ext>
            </a:extLst>
          </p:cNvPr>
          <p:cNvSpPr/>
          <p:nvPr/>
        </p:nvSpPr>
        <p:spPr>
          <a:xfrm>
            <a:off x="4239947" y="3041659"/>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133" name="object 71">
            <a:extLst>
              <a:ext uri="{FF2B5EF4-FFF2-40B4-BE49-F238E27FC236}">
                <a16:creationId xmlns:a16="http://schemas.microsoft.com/office/drawing/2014/main" id="{4E00A05C-44D8-40FA-A8AE-1DD0EDA8562B}"/>
              </a:ext>
            </a:extLst>
          </p:cNvPr>
          <p:cNvSpPr txBox="1"/>
          <p:nvPr/>
        </p:nvSpPr>
        <p:spPr>
          <a:xfrm>
            <a:off x="3210612" y="2069542"/>
            <a:ext cx="85026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m</a:t>
            </a:r>
            <a:r>
              <a:rPr sz="1600" spc="-5">
                <a:solidFill>
                  <a:srgbClr val="CC0000"/>
                </a:solidFill>
                <a:latin typeface="Arial"/>
                <a:cs typeface="Arial"/>
              </a:rPr>
              <a:t>e</a:t>
            </a:r>
            <a:r>
              <a:rPr sz="1600">
                <a:solidFill>
                  <a:srgbClr val="CC0000"/>
                </a:solidFill>
                <a:latin typeface="Arial"/>
                <a:cs typeface="Arial"/>
              </a:rPr>
              <a:t>ss</a:t>
            </a:r>
            <a:r>
              <a:rPr sz="1600" spc="-5">
                <a:solidFill>
                  <a:srgbClr val="CC0000"/>
                </a:solidFill>
                <a:latin typeface="Arial"/>
                <a:cs typeface="Arial"/>
              </a:rPr>
              <a:t>ag</a:t>
            </a:r>
            <a:r>
              <a:rPr sz="1600">
                <a:solidFill>
                  <a:srgbClr val="CC0000"/>
                </a:solidFill>
                <a:latin typeface="Arial"/>
                <a:cs typeface="Arial"/>
              </a:rPr>
              <a:t>e</a:t>
            </a:r>
            <a:endParaRPr sz="1600">
              <a:latin typeface="Arial"/>
              <a:cs typeface="Arial"/>
            </a:endParaRPr>
          </a:p>
        </p:txBody>
      </p:sp>
      <p:sp>
        <p:nvSpPr>
          <p:cNvPr id="134" name="object 72">
            <a:extLst>
              <a:ext uri="{FF2B5EF4-FFF2-40B4-BE49-F238E27FC236}">
                <a16:creationId xmlns:a16="http://schemas.microsoft.com/office/drawing/2014/main" id="{5DEF54E7-ADF9-4808-879B-21E48386BD90}"/>
              </a:ext>
            </a:extLst>
          </p:cNvPr>
          <p:cNvSpPr txBox="1"/>
          <p:nvPr/>
        </p:nvSpPr>
        <p:spPr>
          <a:xfrm>
            <a:off x="4251060" y="2089160"/>
            <a:ext cx="495300" cy="257175"/>
          </a:xfrm>
          <a:prstGeom prst="rect">
            <a:avLst/>
          </a:prstGeom>
          <a:solidFill>
            <a:srgbClr val="FFFFFF"/>
          </a:solidFill>
          <a:ln w="9525">
            <a:solidFill>
              <a:srgbClr val="000000"/>
            </a:solidFill>
          </a:ln>
        </p:spPr>
        <p:txBody>
          <a:bodyPr vert="horz" wrap="square" lIns="0" tIns="18415" rIns="0" bIns="0" rtlCol="0">
            <a:spAutoFit/>
          </a:bodyPr>
          <a:lstStyle/>
          <a:p>
            <a:pPr marL="207010">
              <a:lnSpc>
                <a:spcPct val="100000"/>
              </a:lnSpc>
              <a:spcBef>
                <a:spcPts val="145"/>
              </a:spcBef>
            </a:pPr>
            <a:r>
              <a:rPr sz="1400">
                <a:latin typeface="Arial"/>
                <a:cs typeface="Arial"/>
              </a:rPr>
              <a:t>M</a:t>
            </a:r>
          </a:p>
        </p:txBody>
      </p:sp>
      <p:sp>
        <p:nvSpPr>
          <p:cNvPr id="135" name="object 73">
            <a:extLst>
              <a:ext uri="{FF2B5EF4-FFF2-40B4-BE49-F238E27FC236}">
                <a16:creationId xmlns:a16="http://schemas.microsoft.com/office/drawing/2014/main" id="{92AE0301-F2B9-4D80-AB9C-EB0C0ADA5F8B}"/>
              </a:ext>
            </a:extLst>
          </p:cNvPr>
          <p:cNvSpPr/>
          <p:nvPr/>
        </p:nvSpPr>
        <p:spPr>
          <a:xfrm>
            <a:off x="3963725" y="2409836"/>
            <a:ext cx="281305" cy="257175"/>
          </a:xfrm>
          <a:custGeom>
            <a:avLst/>
            <a:gdLst/>
            <a:ahLst/>
            <a:cxnLst/>
            <a:rect l="l" t="t" r="r" b="b"/>
            <a:pathLst>
              <a:path w="281305" h="257175">
                <a:moveTo>
                  <a:pt x="0" y="0"/>
                </a:moveTo>
                <a:lnTo>
                  <a:pt x="280988" y="0"/>
                </a:lnTo>
                <a:lnTo>
                  <a:pt x="280988" y="257175"/>
                </a:lnTo>
                <a:lnTo>
                  <a:pt x="0" y="257175"/>
                </a:lnTo>
                <a:lnTo>
                  <a:pt x="0" y="0"/>
                </a:lnTo>
                <a:close/>
              </a:path>
            </a:pathLst>
          </a:custGeom>
          <a:solidFill>
            <a:srgbClr val="FFFFFF"/>
          </a:solidFill>
        </p:spPr>
        <p:txBody>
          <a:bodyPr wrap="square" lIns="0" tIns="0" rIns="0" bIns="0" rtlCol="0"/>
          <a:lstStyle/>
          <a:p>
            <a:endParaRPr/>
          </a:p>
        </p:txBody>
      </p:sp>
      <p:sp>
        <p:nvSpPr>
          <p:cNvPr id="136" name="object 74">
            <a:extLst>
              <a:ext uri="{FF2B5EF4-FFF2-40B4-BE49-F238E27FC236}">
                <a16:creationId xmlns:a16="http://schemas.microsoft.com/office/drawing/2014/main" id="{AA4A4B42-E0FB-4626-9846-DE1C40ADEFFB}"/>
              </a:ext>
            </a:extLst>
          </p:cNvPr>
          <p:cNvSpPr txBox="1"/>
          <p:nvPr/>
        </p:nvSpPr>
        <p:spPr>
          <a:xfrm>
            <a:off x="3964517" y="2409835"/>
            <a:ext cx="279400" cy="257175"/>
          </a:xfrm>
          <a:prstGeom prst="rect">
            <a:avLst/>
          </a:prstGeom>
          <a:ln w="11113">
            <a:solidFill>
              <a:srgbClr val="000000"/>
            </a:solidFill>
          </a:ln>
        </p:spPr>
        <p:txBody>
          <a:bodyPr vert="horz" wrap="square" lIns="0" tIns="11430" rIns="0" bIns="0" rtlCol="0">
            <a:spAutoFit/>
          </a:bodyPr>
          <a:lstStyle/>
          <a:p>
            <a:pPr marL="53975">
              <a:lnSpc>
                <a:spcPct val="100000"/>
              </a:lnSpc>
              <a:spcBef>
                <a:spcPts val="90"/>
              </a:spcBef>
            </a:pPr>
            <a:r>
              <a:rPr sz="1400">
                <a:latin typeface="Arial"/>
                <a:cs typeface="Arial"/>
              </a:rPr>
              <a:t>H</a:t>
            </a:r>
            <a:r>
              <a:rPr baseline="-13888">
                <a:latin typeface="Arial"/>
                <a:cs typeface="Arial"/>
              </a:rPr>
              <a:t>t</a:t>
            </a:r>
          </a:p>
        </p:txBody>
      </p:sp>
      <p:sp>
        <p:nvSpPr>
          <p:cNvPr id="137" name="object 75">
            <a:extLst>
              <a:ext uri="{FF2B5EF4-FFF2-40B4-BE49-F238E27FC236}">
                <a16:creationId xmlns:a16="http://schemas.microsoft.com/office/drawing/2014/main" id="{0EC687BD-A3FF-460E-B3C2-104598E52D37}"/>
              </a:ext>
            </a:extLst>
          </p:cNvPr>
          <p:cNvSpPr/>
          <p:nvPr/>
        </p:nvSpPr>
        <p:spPr>
          <a:xfrm>
            <a:off x="4243125" y="2409835"/>
            <a:ext cx="495300" cy="257175"/>
          </a:xfrm>
          <a:custGeom>
            <a:avLst/>
            <a:gdLst/>
            <a:ahLst/>
            <a:cxnLst/>
            <a:rect l="l" t="t" r="r" b="b"/>
            <a:pathLst>
              <a:path w="495300" h="257175">
                <a:moveTo>
                  <a:pt x="0" y="0"/>
                </a:moveTo>
                <a:lnTo>
                  <a:pt x="495300" y="0"/>
                </a:lnTo>
                <a:lnTo>
                  <a:pt x="495300" y="257175"/>
                </a:lnTo>
                <a:lnTo>
                  <a:pt x="0" y="257175"/>
                </a:lnTo>
                <a:lnTo>
                  <a:pt x="0" y="0"/>
                </a:lnTo>
                <a:close/>
              </a:path>
            </a:pathLst>
          </a:custGeom>
          <a:solidFill>
            <a:srgbClr val="FFFFFF"/>
          </a:solidFill>
        </p:spPr>
        <p:txBody>
          <a:bodyPr wrap="square" lIns="0" tIns="0" rIns="0" bIns="0" rtlCol="0"/>
          <a:lstStyle/>
          <a:p>
            <a:endParaRPr/>
          </a:p>
        </p:txBody>
      </p:sp>
      <p:sp>
        <p:nvSpPr>
          <p:cNvPr id="138" name="object 76">
            <a:extLst>
              <a:ext uri="{FF2B5EF4-FFF2-40B4-BE49-F238E27FC236}">
                <a16:creationId xmlns:a16="http://schemas.microsoft.com/office/drawing/2014/main" id="{9747593D-2989-4B7E-A69A-F8976095C078}"/>
              </a:ext>
            </a:extLst>
          </p:cNvPr>
          <p:cNvSpPr txBox="1"/>
          <p:nvPr/>
        </p:nvSpPr>
        <p:spPr>
          <a:xfrm>
            <a:off x="4243919" y="2409835"/>
            <a:ext cx="494665" cy="257175"/>
          </a:xfrm>
          <a:prstGeom prst="rect">
            <a:avLst/>
          </a:prstGeom>
          <a:ln w="9525">
            <a:solidFill>
              <a:srgbClr val="000000"/>
            </a:solidFill>
          </a:ln>
        </p:spPr>
        <p:txBody>
          <a:bodyPr vert="horz" wrap="square" lIns="0" tIns="14604" rIns="0" bIns="0" rtlCol="0">
            <a:spAutoFit/>
          </a:bodyPr>
          <a:lstStyle/>
          <a:p>
            <a:pPr marL="205740">
              <a:lnSpc>
                <a:spcPct val="100000"/>
              </a:lnSpc>
              <a:spcBef>
                <a:spcPts val="114"/>
              </a:spcBef>
            </a:pPr>
            <a:r>
              <a:rPr sz="1400">
                <a:latin typeface="Arial"/>
                <a:cs typeface="Arial"/>
              </a:rPr>
              <a:t>M</a:t>
            </a:r>
          </a:p>
        </p:txBody>
      </p:sp>
      <p:sp>
        <p:nvSpPr>
          <p:cNvPr id="139" name="object 77">
            <a:extLst>
              <a:ext uri="{FF2B5EF4-FFF2-40B4-BE49-F238E27FC236}">
                <a16:creationId xmlns:a16="http://schemas.microsoft.com/office/drawing/2014/main" id="{4CAEEFF0-8A09-4E79-AA46-6AE47446E878}"/>
              </a:ext>
            </a:extLst>
          </p:cNvPr>
          <p:cNvSpPr/>
          <p:nvPr/>
        </p:nvSpPr>
        <p:spPr>
          <a:xfrm>
            <a:off x="3647811" y="2740332"/>
            <a:ext cx="303530" cy="260350"/>
          </a:xfrm>
          <a:custGeom>
            <a:avLst/>
            <a:gdLst/>
            <a:ahLst/>
            <a:cxnLst/>
            <a:rect l="l" t="t" r="r" b="b"/>
            <a:pathLst>
              <a:path w="303530" h="260350">
                <a:moveTo>
                  <a:pt x="0" y="0"/>
                </a:moveTo>
                <a:lnTo>
                  <a:pt x="303212" y="0"/>
                </a:lnTo>
                <a:lnTo>
                  <a:pt x="303212" y="259970"/>
                </a:lnTo>
                <a:lnTo>
                  <a:pt x="0" y="259970"/>
                </a:lnTo>
                <a:lnTo>
                  <a:pt x="0" y="0"/>
                </a:lnTo>
                <a:close/>
              </a:path>
            </a:pathLst>
          </a:custGeom>
          <a:solidFill>
            <a:srgbClr val="FFFFFF"/>
          </a:solidFill>
        </p:spPr>
        <p:txBody>
          <a:bodyPr wrap="square" lIns="0" tIns="0" rIns="0" bIns="0" rtlCol="0"/>
          <a:lstStyle/>
          <a:p>
            <a:endParaRPr/>
          </a:p>
        </p:txBody>
      </p:sp>
      <p:sp>
        <p:nvSpPr>
          <p:cNvPr id="140" name="object 78">
            <a:extLst>
              <a:ext uri="{FF2B5EF4-FFF2-40B4-BE49-F238E27FC236}">
                <a16:creationId xmlns:a16="http://schemas.microsoft.com/office/drawing/2014/main" id="{AB52F46B-E5D8-46E2-97FE-00404BE441A5}"/>
              </a:ext>
            </a:extLst>
          </p:cNvPr>
          <p:cNvSpPr/>
          <p:nvPr/>
        </p:nvSpPr>
        <p:spPr>
          <a:xfrm>
            <a:off x="3647811" y="2740332"/>
            <a:ext cx="303530" cy="260350"/>
          </a:xfrm>
          <a:custGeom>
            <a:avLst/>
            <a:gdLst/>
            <a:ahLst/>
            <a:cxnLst/>
            <a:rect l="l" t="t" r="r" b="b"/>
            <a:pathLst>
              <a:path w="303530" h="260350">
                <a:moveTo>
                  <a:pt x="0" y="0"/>
                </a:moveTo>
                <a:lnTo>
                  <a:pt x="303213" y="0"/>
                </a:lnTo>
                <a:lnTo>
                  <a:pt x="303213" y="259970"/>
                </a:lnTo>
                <a:lnTo>
                  <a:pt x="0" y="259970"/>
                </a:lnTo>
                <a:lnTo>
                  <a:pt x="0" y="0"/>
                </a:lnTo>
                <a:close/>
              </a:path>
            </a:pathLst>
          </a:custGeom>
          <a:ln w="9525">
            <a:solidFill>
              <a:srgbClr val="000000"/>
            </a:solidFill>
          </a:ln>
        </p:spPr>
        <p:txBody>
          <a:bodyPr wrap="square" lIns="0" tIns="0" rIns="0" bIns="0" rtlCol="0"/>
          <a:lstStyle/>
          <a:p>
            <a:endParaRPr/>
          </a:p>
        </p:txBody>
      </p:sp>
      <p:sp>
        <p:nvSpPr>
          <p:cNvPr id="141" name="object 79">
            <a:extLst>
              <a:ext uri="{FF2B5EF4-FFF2-40B4-BE49-F238E27FC236}">
                <a16:creationId xmlns:a16="http://schemas.microsoft.com/office/drawing/2014/main" id="{DB4FEEF4-9D1F-41C1-B659-9E722C628F86}"/>
              </a:ext>
            </a:extLst>
          </p:cNvPr>
          <p:cNvSpPr txBox="1"/>
          <p:nvPr/>
        </p:nvSpPr>
        <p:spPr>
          <a:xfrm>
            <a:off x="3615267" y="2741118"/>
            <a:ext cx="662940" cy="238760"/>
          </a:xfrm>
          <a:prstGeom prst="rect">
            <a:avLst/>
          </a:prstGeom>
        </p:spPr>
        <p:txBody>
          <a:bodyPr vert="horz" wrap="square" lIns="0" tIns="12700" rIns="0" bIns="0" rtlCol="0">
            <a:spAutoFit/>
          </a:bodyPr>
          <a:lstStyle/>
          <a:p>
            <a:pPr marL="101600">
              <a:lnSpc>
                <a:spcPct val="100000"/>
              </a:lnSpc>
              <a:spcBef>
                <a:spcPts val="100"/>
              </a:spcBef>
            </a:pPr>
            <a:r>
              <a:rPr sz="1400">
                <a:latin typeface="Arial"/>
                <a:cs typeface="Arial"/>
              </a:rPr>
              <a:t>H</a:t>
            </a:r>
            <a:r>
              <a:rPr baseline="-13888">
                <a:latin typeface="Arial"/>
                <a:cs typeface="Arial"/>
              </a:rPr>
              <a:t>n</a:t>
            </a:r>
            <a:r>
              <a:rPr spc="120" baseline="-13888">
                <a:latin typeface="Arial"/>
                <a:cs typeface="Arial"/>
              </a:rPr>
              <a:t> </a:t>
            </a:r>
            <a:r>
              <a:rPr sz="1400">
                <a:latin typeface="Arial"/>
                <a:cs typeface="Arial"/>
              </a:rPr>
              <a:t>H</a:t>
            </a:r>
            <a:r>
              <a:rPr baseline="-13888">
                <a:latin typeface="Arial"/>
                <a:cs typeface="Arial"/>
              </a:rPr>
              <a:t>t</a:t>
            </a:r>
          </a:p>
        </p:txBody>
      </p:sp>
      <p:sp>
        <p:nvSpPr>
          <p:cNvPr id="142" name="object 80">
            <a:extLst>
              <a:ext uri="{FF2B5EF4-FFF2-40B4-BE49-F238E27FC236}">
                <a16:creationId xmlns:a16="http://schemas.microsoft.com/office/drawing/2014/main" id="{5DB2521C-308C-43E7-A311-D51F993C5DB1}"/>
              </a:ext>
            </a:extLst>
          </p:cNvPr>
          <p:cNvSpPr txBox="1"/>
          <p:nvPr/>
        </p:nvSpPr>
        <p:spPr>
          <a:xfrm>
            <a:off x="2664512" y="3020518"/>
            <a:ext cx="547370"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fr</a:t>
            </a:r>
            <a:r>
              <a:rPr sz="1600" spc="-5">
                <a:solidFill>
                  <a:srgbClr val="CC0000"/>
                </a:solidFill>
                <a:latin typeface="Arial"/>
                <a:cs typeface="Arial"/>
              </a:rPr>
              <a:t>a</a:t>
            </a:r>
            <a:r>
              <a:rPr sz="1600" spc="5">
                <a:solidFill>
                  <a:srgbClr val="CC0000"/>
                </a:solidFill>
                <a:latin typeface="Arial"/>
                <a:cs typeface="Arial"/>
              </a:rPr>
              <a:t>me</a:t>
            </a:r>
            <a:endParaRPr sz="1600">
              <a:latin typeface="Arial"/>
              <a:cs typeface="Arial"/>
            </a:endParaRPr>
          </a:p>
        </p:txBody>
      </p:sp>
      <p:sp>
        <p:nvSpPr>
          <p:cNvPr id="109" name="TextBox 108">
            <a:extLst>
              <a:ext uri="{FF2B5EF4-FFF2-40B4-BE49-F238E27FC236}">
                <a16:creationId xmlns:a16="http://schemas.microsoft.com/office/drawing/2014/main" id="{F1E726FD-CDF2-459D-986D-3547829F7949}"/>
              </a:ext>
            </a:extLst>
          </p:cNvPr>
          <p:cNvSpPr txBox="1"/>
          <p:nvPr/>
        </p:nvSpPr>
        <p:spPr>
          <a:xfrm>
            <a:off x="293847" y="2234791"/>
            <a:ext cx="2279791" cy="461665"/>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len(Ht)=20 bytes</a:t>
            </a:r>
          </a:p>
        </p:txBody>
      </p:sp>
      <p:cxnSp>
        <p:nvCxnSpPr>
          <p:cNvPr id="146" name="Straight Arrow Connector 145">
            <a:extLst>
              <a:ext uri="{FF2B5EF4-FFF2-40B4-BE49-F238E27FC236}">
                <a16:creationId xmlns:a16="http://schemas.microsoft.com/office/drawing/2014/main" id="{E15365F7-BDDA-4330-AAC9-2AB3A6842F94}"/>
              </a:ext>
            </a:extLst>
          </p:cNvPr>
          <p:cNvCxnSpPr/>
          <p:nvPr/>
        </p:nvCxnSpPr>
        <p:spPr bwMode="auto">
          <a:xfrm>
            <a:off x="3241817" y="5363225"/>
            <a:ext cx="914400" cy="914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Straight Connector 147">
            <a:extLst>
              <a:ext uri="{FF2B5EF4-FFF2-40B4-BE49-F238E27FC236}">
                <a16:creationId xmlns:a16="http://schemas.microsoft.com/office/drawing/2014/main" id="{FBAE4D5F-CD29-4A03-975D-1D71C971B38A}"/>
              </a:ext>
            </a:extLst>
          </p:cNvPr>
          <p:cNvCxnSpPr/>
          <p:nvPr/>
        </p:nvCxnSpPr>
        <p:spPr bwMode="auto">
          <a:xfrm>
            <a:off x="2633950" y="1540520"/>
            <a:ext cx="0" cy="223433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9" name="TextBox 148">
            <a:extLst>
              <a:ext uri="{FF2B5EF4-FFF2-40B4-BE49-F238E27FC236}">
                <a16:creationId xmlns:a16="http://schemas.microsoft.com/office/drawing/2014/main" id="{D4FB45F4-F736-448A-834C-52C9073F204F}"/>
              </a:ext>
            </a:extLst>
          </p:cNvPr>
          <p:cNvSpPr txBox="1"/>
          <p:nvPr/>
        </p:nvSpPr>
        <p:spPr>
          <a:xfrm>
            <a:off x="131319" y="2559223"/>
            <a:ext cx="2502608" cy="461665"/>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len(Hn) = 20 bytes</a:t>
            </a:r>
          </a:p>
        </p:txBody>
      </p:sp>
      <p:sp>
        <p:nvSpPr>
          <p:cNvPr id="150" name="Right Brace 149">
            <a:extLst>
              <a:ext uri="{FF2B5EF4-FFF2-40B4-BE49-F238E27FC236}">
                <a16:creationId xmlns:a16="http://schemas.microsoft.com/office/drawing/2014/main" id="{D47BA7D7-1B2A-4F8A-8580-89B1AA6A8215}"/>
              </a:ext>
            </a:extLst>
          </p:cNvPr>
          <p:cNvSpPr/>
          <p:nvPr/>
        </p:nvSpPr>
        <p:spPr bwMode="auto">
          <a:xfrm>
            <a:off x="6329099" y="1994128"/>
            <a:ext cx="249789" cy="1024158"/>
          </a:xfrm>
          <a:prstGeom prst="righ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51" name="TextBox 150">
            <a:extLst>
              <a:ext uri="{FF2B5EF4-FFF2-40B4-BE49-F238E27FC236}">
                <a16:creationId xmlns:a16="http://schemas.microsoft.com/office/drawing/2014/main" id="{06765852-B5D6-409F-8237-774FDF3389CD}"/>
              </a:ext>
            </a:extLst>
          </p:cNvPr>
          <p:cNvSpPr txBox="1"/>
          <p:nvPr/>
        </p:nvSpPr>
        <p:spPr>
          <a:xfrm>
            <a:off x="6582584" y="2236674"/>
            <a:ext cx="982961" cy="523220"/>
          </a:xfrm>
          <a:prstGeom prst="rect">
            <a:avLst/>
          </a:prstGeom>
          <a:noFill/>
        </p:spPr>
        <p:txBody>
          <a:bodyPr wrap="none" rtlCol="0">
            <a:spAutoFit/>
          </a:bodyPr>
          <a:lstStyle/>
          <a:p>
            <a:pPr algn="l"/>
            <a:r>
              <a:rPr lang="en-US" sz="2800">
                <a:solidFill>
                  <a:srgbClr val="FF0000"/>
                </a:solidFill>
                <a:latin typeface="Times New Roman" panose="02020603050405020304" pitchFamily="18" charset="0"/>
                <a:cs typeface="Times New Roman" panose="02020603050405020304" pitchFamily="18" charset="0"/>
              </a:rPr>
              <a:t>MTU</a:t>
            </a:r>
          </a:p>
        </p:txBody>
      </p:sp>
      <p:sp>
        <p:nvSpPr>
          <p:cNvPr id="152" name="Rectangle 151">
            <a:extLst>
              <a:ext uri="{FF2B5EF4-FFF2-40B4-BE49-F238E27FC236}">
                <a16:creationId xmlns:a16="http://schemas.microsoft.com/office/drawing/2014/main" id="{3CEFD315-9739-40FC-980C-69A690B62D8C}"/>
              </a:ext>
            </a:extLst>
          </p:cNvPr>
          <p:cNvSpPr/>
          <p:nvPr/>
        </p:nvSpPr>
        <p:spPr>
          <a:xfrm>
            <a:off x="5004527" y="1497960"/>
            <a:ext cx="2003112" cy="369332"/>
          </a:xfrm>
          <a:prstGeom prst="rect">
            <a:avLst/>
          </a:prstGeom>
        </p:spPr>
        <p:txBody>
          <a:bodyPr wrap="none">
            <a:spAutoFit/>
          </a:bodyPr>
          <a:lstStyle/>
          <a:p>
            <a:r>
              <a:rPr lang="en-US">
                <a:solidFill>
                  <a:srgbClr val="12121E"/>
                </a:solidFill>
                <a:cs typeface="Arial"/>
              </a:rPr>
              <a:t>max. transfer </a:t>
            </a:r>
            <a:r>
              <a:rPr lang="en-US" spc="-5">
                <a:solidFill>
                  <a:srgbClr val="12121E"/>
                </a:solidFill>
                <a:cs typeface="Arial"/>
              </a:rPr>
              <a:t>size</a:t>
            </a:r>
            <a:endParaRPr lang="en-US"/>
          </a:p>
        </p:txBody>
      </p:sp>
      <p:sp>
        <p:nvSpPr>
          <p:cNvPr id="153" name="TextBox 152">
            <a:extLst>
              <a:ext uri="{FF2B5EF4-FFF2-40B4-BE49-F238E27FC236}">
                <a16:creationId xmlns:a16="http://schemas.microsoft.com/office/drawing/2014/main" id="{C729D54F-EFBD-460C-B714-C632367090B0}"/>
              </a:ext>
            </a:extLst>
          </p:cNvPr>
          <p:cNvSpPr txBox="1"/>
          <p:nvPr/>
        </p:nvSpPr>
        <p:spPr>
          <a:xfrm>
            <a:off x="211850" y="3917747"/>
            <a:ext cx="4402167"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len(message)=MTU-40 bytes</a:t>
            </a:r>
          </a:p>
        </p:txBody>
      </p:sp>
    </p:spTree>
    <p:extLst>
      <p:ext uri="{BB962C8B-B14F-4D97-AF65-F5344CB8AC3E}">
        <p14:creationId xmlns:p14="http://schemas.microsoft.com/office/powerpoint/2010/main" val="1243022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9371" y="228600"/>
            <a:ext cx="7382629" cy="632866"/>
          </a:xfrm>
          <a:prstGeom prst="rect">
            <a:avLst/>
          </a:prstGeom>
        </p:spPr>
        <p:txBody>
          <a:bodyPr vert="horz" wrap="square" lIns="0" tIns="17145" rIns="0" bIns="0" rtlCol="0">
            <a:spAutoFit/>
          </a:bodyPr>
          <a:lstStyle/>
          <a:p>
            <a:pPr marL="12700">
              <a:lnSpc>
                <a:spcPct val="100000"/>
              </a:lnSpc>
              <a:spcBef>
                <a:spcPts val="135"/>
              </a:spcBef>
            </a:pPr>
            <a:r>
              <a:rPr spc="-190"/>
              <a:t>IP</a:t>
            </a:r>
            <a:r>
              <a:rPr spc="-475"/>
              <a:t> </a:t>
            </a:r>
            <a:r>
              <a:rPr spc="-140"/>
              <a:t>fragmentation/reassembly</a:t>
            </a:r>
          </a:p>
        </p:txBody>
      </p:sp>
      <p:sp>
        <p:nvSpPr>
          <p:cNvPr id="3" name="object 3"/>
          <p:cNvSpPr/>
          <p:nvPr/>
        </p:nvSpPr>
        <p:spPr>
          <a:xfrm>
            <a:off x="4956047" y="1496567"/>
            <a:ext cx="4303776" cy="667512"/>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nvGraphicFramePr>
        <p:xfrm>
          <a:off x="4980247" y="1576387"/>
          <a:ext cx="4181475" cy="542925"/>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190500">
                  <a:extLst>
                    <a:ext uri="{9D8B030D-6E8A-4147-A177-3AD203B41FA5}">
                      <a16:colId xmlns:a16="http://schemas.microsoft.com/office/drawing/2014/main" val="20005"/>
                    </a:ext>
                  </a:extLst>
                </a:gridCol>
                <a:gridCol w="21907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542925">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30"/>
                        </a:lnSpc>
                      </a:pPr>
                      <a:r>
                        <a:rPr sz="1800" spc="-5">
                          <a:latin typeface="Arial"/>
                          <a:cs typeface="Arial"/>
                        </a:rPr>
                        <a:t>length</a:t>
                      </a:r>
                      <a:endParaRPr sz="1800">
                        <a:latin typeface="Arial"/>
                        <a:cs typeface="Arial"/>
                      </a:endParaRPr>
                    </a:p>
                    <a:p>
                      <a:pPr marL="65405">
                        <a:lnSpc>
                          <a:spcPts val="2135"/>
                        </a:lnSpc>
                      </a:pPr>
                      <a:r>
                        <a:rPr sz="1800" spc="-5">
                          <a:latin typeface="Arial"/>
                          <a:cs typeface="Arial"/>
                        </a:rPr>
                        <a:t>=4000</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30"/>
                        </a:lnSpc>
                      </a:pPr>
                      <a:r>
                        <a:rPr sz="1800" spc="-5">
                          <a:latin typeface="Arial"/>
                          <a:cs typeface="Arial"/>
                        </a:rPr>
                        <a:t>ID</a:t>
                      </a:r>
                      <a:endParaRPr sz="1800">
                        <a:latin typeface="Arial"/>
                        <a:cs typeface="Arial"/>
                      </a:endParaRPr>
                    </a:p>
                    <a:p>
                      <a:pPr marL="65405">
                        <a:lnSpc>
                          <a:spcPts val="2135"/>
                        </a:lnSpc>
                      </a:pPr>
                      <a:r>
                        <a:rPr sz="1800" spc="-5">
                          <a:latin typeface="Arial"/>
                          <a:cs typeface="Arial"/>
                        </a:rPr>
                        <a:t>=x</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6195" algn="ctr">
                        <a:lnSpc>
                          <a:spcPts val="2135"/>
                        </a:lnSpc>
                        <a:spcBef>
                          <a:spcPts val="40"/>
                        </a:spcBef>
                      </a:pPr>
                      <a:r>
                        <a:rPr sz="1800" spc="-5">
                          <a:latin typeface="Arial"/>
                          <a:cs typeface="Arial"/>
                        </a:rPr>
                        <a:t>fragflag</a:t>
                      </a:r>
                      <a:endParaRPr sz="1800">
                        <a:latin typeface="Arial"/>
                        <a:cs typeface="Arial"/>
                      </a:endParaRPr>
                    </a:p>
                    <a:p>
                      <a:pPr marR="36830" algn="ctr">
                        <a:lnSpc>
                          <a:spcPts val="2000"/>
                        </a:lnSpc>
                      </a:pPr>
                      <a:r>
                        <a:rPr sz="1800" spc="-5">
                          <a:latin typeface="Arial"/>
                          <a:cs typeface="Arial"/>
                        </a:rPr>
                        <a:t>=0</a:t>
                      </a:r>
                      <a:endParaRPr sz="1800">
                        <a:latin typeface="Arial"/>
                        <a:cs typeface="Arial"/>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2225" algn="ctr">
                        <a:lnSpc>
                          <a:spcPts val="2135"/>
                        </a:lnSpc>
                        <a:spcBef>
                          <a:spcPts val="40"/>
                        </a:spcBef>
                      </a:pPr>
                      <a:r>
                        <a:rPr sz="1800" spc="-5">
                          <a:latin typeface="Arial"/>
                          <a:cs typeface="Arial"/>
                        </a:rPr>
                        <a:t>offset</a:t>
                      </a:r>
                      <a:endParaRPr sz="1800">
                        <a:latin typeface="Arial"/>
                        <a:cs typeface="Arial"/>
                      </a:endParaRPr>
                    </a:p>
                    <a:p>
                      <a:pPr marL="21590" algn="ctr">
                        <a:lnSpc>
                          <a:spcPts val="2000"/>
                        </a:lnSpc>
                      </a:pPr>
                      <a:r>
                        <a:rPr sz="1800" spc="-5">
                          <a:latin typeface="Arial"/>
                          <a:cs typeface="Arial"/>
                        </a:rPr>
                        <a:t>=0</a:t>
                      </a:r>
                      <a:endParaRPr sz="1800">
                        <a:latin typeface="Arial"/>
                        <a:cs typeface="Arial"/>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28575">
                      <a:solidFill>
                        <a:srgbClr val="000000"/>
                      </a:solidFill>
                      <a:prstDash val="solid"/>
                    </a:lnT>
                    <a:lnB w="28575">
                      <a:solidFill>
                        <a:srgbClr val="000000"/>
                      </a:solidFill>
                      <a:prstDash val="solid"/>
                    </a:lnB>
                    <a:solidFill>
                      <a:srgbClr val="FFFFFF"/>
                    </a:solidFill>
                  </a:tcPr>
                </a:tc>
                <a:tc>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5" name="object 5"/>
          <p:cNvSpPr/>
          <p:nvPr/>
        </p:nvSpPr>
        <p:spPr>
          <a:xfrm>
            <a:off x="5507735" y="3249167"/>
            <a:ext cx="4303775" cy="66751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07735" y="4050791"/>
            <a:ext cx="4303775" cy="6644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98591" y="4879847"/>
            <a:ext cx="4303775" cy="664463"/>
          </a:xfrm>
          <a:prstGeom prst="rect">
            <a:avLst/>
          </a:prstGeom>
          <a:blipFill>
            <a:blip r:embed="rId5" cstate="print"/>
            <a:stretch>
              <a:fillRect/>
            </a:stretch>
          </a:blipFill>
        </p:spPr>
        <p:txBody>
          <a:bodyPr wrap="square" lIns="0" tIns="0" rIns="0" bIns="0" rtlCol="0"/>
          <a:lstStyle/>
          <a:p>
            <a:endParaRPr/>
          </a:p>
        </p:txBody>
      </p:sp>
      <p:graphicFrame>
        <p:nvGraphicFramePr>
          <p:cNvPr id="8" name="object 8"/>
          <p:cNvGraphicFramePr>
            <a:graphicFrameLocks noGrp="1"/>
          </p:cNvGraphicFramePr>
          <p:nvPr/>
        </p:nvGraphicFramePr>
        <p:xfrm>
          <a:off x="5523172" y="4957762"/>
          <a:ext cx="4181475" cy="542925"/>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tblGrid>
              <a:tr h="542925">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25"/>
                        </a:lnSpc>
                      </a:pPr>
                      <a:r>
                        <a:rPr sz="1800" spc="-5">
                          <a:latin typeface="Arial"/>
                          <a:cs typeface="Arial"/>
                        </a:rPr>
                        <a:t>length</a:t>
                      </a:r>
                      <a:endParaRPr sz="1800">
                        <a:latin typeface="Arial"/>
                        <a:cs typeface="Arial"/>
                      </a:endParaRPr>
                    </a:p>
                    <a:p>
                      <a:pPr marL="65405">
                        <a:lnSpc>
                          <a:spcPts val="2135"/>
                        </a:lnSpc>
                      </a:pPr>
                      <a:r>
                        <a:rPr sz="1800" spc="-5">
                          <a:latin typeface="Arial"/>
                          <a:cs typeface="Arial"/>
                        </a:rPr>
                        <a:t>=1040</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25"/>
                        </a:lnSpc>
                      </a:pPr>
                      <a:r>
                        <a:rPr sz="1800" spc="-5">
                          <a:latin typeface="Arial"/>
                          <a:cs typeface="Arial"/>
                        </a:rPr>
                        <a:t>ID</a:t>
                      </a:r>
                      <a:endParaRPr sz="1800">
                        <a:latin typeface="Arial"/>
                        <a:cs typeface="Arial"/>
                      </a:endParaRPr>
                    </a:p>
                    <a:p>
                      <a:pPr marL="65405">
                        <a:lnSpc>
                          <a:spcPts val="2135"/>
                        </a:lnSpc>
                      </a:pPr>
                      <a:r>
                        <a:rPr sz="1800" spc="-5">
                          <a:latin typeface="Arial"/>
                          <a:cs typeface="Arial"/>
                        </a:rPr>
                        <a:t>=x</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6195" algn="ctr">
                        <a:lnSpc>
                          <a:spcPts val="2125"/>
                        </a:lnSpc>
                        <a:spcBef>
                          <a:spcPts val="55"/>
                        </a:spcBef>
                      </a:pPr>
                      <a:r>
                        <a:rPr sz="1800" spc="-5">
                          <a:latin typeface="Arial"/>
                          <a:cs typeface="Arial"/>
                        </a:rPr>
                        <a:t>fragflag</a:t>
                      </a:r>
                      <a:endParaRPr sz="1800">
                        <a:latin typeface="Arial"/>
                        <a:cs typeface="Arial"/>
                      </a:endParaRPr>
                    </a:p>
                    <a:p>
                      <a:pPr marR="36830" algn="ctr">
                        <a:lnSpc>
                          <a:spcPts val="1995"/>
                        </a:lnSpc>
                      </a:pPr>
                      <a:r>
                        <a:rPr sz="1800" spc="-5">
                          <a:latin typeface="Arial"/>
                          <a:cs typeface="Arial"/>
                        </a:rPr>
                        <a:t>=0</a:t>
                      </a:r>
                      <a:endParaRPr sz="1800">
                        <a:latin typeface="Arial"/>
                        <a:cs typeface="Arial"/>
                      </a:endParaRPr>
                    </a:p>
                  </a:txBody>
                  <a:tcPr marL="0" marR="0" marT="69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7314">
                        <a:lnSpc>
                          <a:spcPts val="2125"/>
                        </a:lnSpc>
                        <a:spcBef>
                          <a:spcPts val="55"/>
                        </a:spcBef>
                      </a:pPr>
                      <a:r>
                        <a:rPr sz="1800" spc="-5">
                          <a:latin typeface="Arial"/>
                          <a:cs typeface="Arial"/>
                        </a:rPr>
                        <a:t>offset</a:t>
                      </a:r>
                      <a:endParaRPr sz="1800">
                        <a:latin typeface="Arial"/>
                        <a:cs typeface="Arial"/>
                      </a:endParaRPr>
                    </a:p>
                    <a:p>
                      <a:pPr marL="129539">
                        <a:lnSpc>
                          <a:spcPts val="1995"/>
                        </a:lnSpc>
                      </a:pPr>
                      <a:r>
                        <a:rPr sz="1800" spc="-5">
                          <a:latin typeface="Arial"/>
                          <a:cs typeface="Arial"/>
                        </a:rPr>
                        <a:t>=370</a:t>
                      </a:r>
                      <a:endParaRPr sz="1800">
                        <a:latin typeface="Arial"/>
                        <a:cs typeface="Arial"/>
                      </a:endParaRPr>
                    </a:p>
                  </a:txBody>
                  <a:tcPr marL="0" marR="0" marT="69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9" name="object 9"/>
          <p:cNvSpPr/>
          <p:nvPr/>
        </p:nvSpPr>
        <p:spPr>
          <a:xfrm>
            <a:off x="5094547" y="2290762"/>
            <a:ext cx="349250" cy="2172970"/>
          </a:xfrm>
          <a:custGeom>
            <a:avLst/>
            <a:gdLst/>
            <a:ahLst/>
            <a:cxnLst/>
            <a:rect l="l" t="t" r="r" b="b"/>
            <a:pathLst>
              <a:path w="349250" h="2172970">
                <a:moveTo>
                  <a:pt x="19050" y="0"/>
                </a:moveTo>
                <a:lnTo>
                  <a:pt x="0" y="0"/>
                </a:lnTo>
                <a:lnTo>
                  <a:pt x="0" y="2166715"/>
                </a:lnTo>
                <a:lnTo>
                  <a:pt x="3204" y="2170624"/>
                </a:lnTo>
                <a:lnTo>
                  <a:pt x="12109" y="2172404"/>
                </a:lnTo>
                <a:lnTo>
                  <a:pt x="16570" y="2170028"/>
                </a:lnTo>
                <a:lnTo>
                  <a:pt x="19843" y="2162175"/>
                </a:lnTo>
                <a:lnTo>
                  <a:pt x="19050" y="2162175"/>
                </a:lnTo>
                <a:lnTo>
                  <a:pt x="732" y="2158511"/>
                </a:lnTo>
                <a:lnTo>
                  <a:pt x="19050" y="2114549"/>
                </a:lnTo>
                <a:lnTo>
                  <a:pt x="19050" y="0"/>
                </a:lnTo>
                <a:close/>
              </a:path>
              <a:path w="349250" h="2172970">
                <a:moveTo>
                  <a:pt x="19050" y="2114549"/>
                </a:moveTo>
                <a:lnTo>
                  <a:pt x="732" y="2158511"/>
                </a:lnTo>
                <a:lnTo>
                  <a:pt x="19050" y="2162175"/>
                </a:lnTo>
                <a:lnTo>
                  <a:pt x="19050" y="2114549"/>
                </a:lnTo>
                <a:close/>
              </a:path>
              <a:path w="349250" h="2172970">
                <a:moveTo>
                  <a:pt x="304799" y="1428749"/>
                </a:moveTo>
                <a:lnTo>
                  <a:pt x="19050" y="2114549"/>
                </a:lnTo>
                <a:lnTo>
                  <a:pt x="19050" y="2162175"/>
                </a:lnTo>
                <a:lnTo>
                  <a:pt x="19843" y="2162175"/>
                </a:lnTo>
                <a:lnTo>
                  <a:pt x="322384" y="1436076"/>
                </a:lnTo>
                <a:lnTo>
                  <a:pt x="304799" y="1428749"/>
                </a:lnTo>
                <a:close/>
              </a:path>
              <a:path w="349250" h="2172970">
                <a:moveTo>
                  <a:pt x="346689" y="1417026"/>
                </a:moveTo>
                <a:lnTo>
                  <a:pt x="309684" y="1417026"/>
                </a:lnTo>
                <a:lnTo>
                  <a:pt x="327268" y="1424353"/>
                </a:lnTo>
                <a:lnTo>
                  <a:pt x="322384" y="1436076"/>
                </a:lnTo>
                <a:lnTo>
                  <a:pt x="348761" y="1447067"/>
                </a:lnTo>
                <a:lnTo>
                  <a:pt x="346689" y="1417026"/>
                </a:lnTo>
                <a:close/>
              </a:path>
              <a:path w="349250" h="2172970">
                <a:moveTo>
                  <a:pt x="309684" y="1417026"/>
                </a:moveTo>
                <a:lnTo>
                  <a:pt x="304799" y="1428749"/>
                </a:lnTo>
                <a:lnTo>
                  <a:pt x="322384" y="1436076"/>
                </a:lnTo>
                <a:lnTo>
                  <a:pt x="327268" y="1424353"/>
                </a:lnTo>
                <a:lnTo>
                  <a:pt x="309684" y="1417026"/>
                </a:lnTo>
                <a:close/>
              </a:path>
              <a:path w="349250" h="2172970">
                <a:moveTo>
                  <a:pt x="342900" y="1362075"/>
                </a:moveTo>
                <a:lnTo>
                  <a:pt x="278423" y="1417759"/>
                </a:lnTo>
                <a:lnTo>
                  <a:pt x="304799" y="1428749"/>
                </a:lnTo>
                <a:lnTo>
                  <a:pt x="309684" y="1417026"/>
                </a:lnTo>
                <a:lnTo>
                  <a:pt x="346689" y="1417026"/>
                </a:lnTo>
                <a:lnTo>
                  <a:pt x="342900" y="1362075"/>
                </a:lnTo>
                <a:close/>
              </a:path>
            </a:pathLst>
          </a:custGeom>
          <a:solidFill>
            <a:srgbClr val="CC0000"/>
          </a:solidFill>
        </p:spPr>
        <p:txBody>
          <a:bodyPr wrap="square" lIns="0" tIns="0" rIns="0" bIns="0" rtlCol="0"/>
          <a:lstStyle/>
          <a:p>
            <a:endParaRPr/>
          </a:p>
        </p:txBody>
      </p:sp>
      <p:sp>
        <p:nvSpPr>
          <p:cNvPr id="10" name="object 10"/>
          <p:cNvSpPr/>
          <p:nvPr/>
        </p:nvSpPr>
        <p:spPr>
          <a:xfrm>
            <a:off x="5104072" y="4386262"/>
            <a:ext cx="361950" cy="76200"/>
          </a:xfrm>
          <a:custGeom>
            <a:avLst/>
            <a:gdLst/>
            <a:ahLst/>
            <a:cxnLst/>
            <a:rect l="l" t="t" r="r" b="b"/>
            <a:pathLst>
              <a:path w="361950" h="76200">
                <a:moveTo>
                  <a:pt x="285750" y="0"/>
                </a:moveTo>
                <a:lnTo>
                  <a:pt x="285750" y="76200"/>
                </a:lnTo>
                <a:lnTo>
                  <a:pt x="342900" y="47625"/>
                </a:lnTo>
                <a:lnTo>
                  <a:pt x="298450" y="47625"/>
                </a:lnTo>
                <a:lnTo>
                  <a:pt x="298450" y="28575"/>
                </a:lnTo>
                <a:lnTo>
                  <a:pt x="342900" y="28575"/>
                </a:lnTo>
                <a:lnTo>
                  <a:pt x="285750" y="0"/>
                </a:lnTo>
                <a:close/>
              </a:path>
              <a:path w="361950" h="76200">
                <a:moveTo>
                  <a:pt x="285750" y="28575"/>
                </a:moveTo>
                <a:lnTo>
                  <a:pt x="0" y="28575"/>
                </a:lnTo>
                <a:lnTo>
                  <a:pt x="0" y="47625"/>
                </a:lnTo>
                <a:lnTo>
                  <a:pt x="285750" y="47625"/>
                </a:lnTo>
                <a:lnTo>
                  <a:pt x="285750" y="28575"/>
                </a:lnTo>
                <a:close/>
              </a:path>
              <a:path w="361950" h="76200">
                <a:moveTo>
                  <a:pt x="342900" y="28575"/>
                </a:moveTo>
                <a:lnTo>
                  <a:pt x="298450" y="28575"/>
                </a:lnTo>
                <a:lnTo>
                  <a:pt x="298450" y="47625"/>
                </a:lnTo>
                <a:lnTo>
                  <a:pt x="342900" y="47625"/>
                </a:lnTo>
                <a:lnTo>
                  <a:pt x="361950" y="38100"/>
                </a:lnTo>
                <a:lnTo>
                  <a:pt x="342900" y="28575"/>
                </a:lnTo>
                <a:close/>
              </a:path>
            </a:pathLst>
          </a:custGeom>
          <a:solidFill>
            <a:srgbClr val="CC0000"/>
          </a:solidFill>
        </p:spPr>
        <p:txBody>
          <a:bodyPr wrap="square" lIns="0" tIns="0" rIns="0" bIns="0" rtlCol="0"/>
          <a:lstStyle/>
          <a:p>
            <a:endParaRPr/>
          </a:p>
        </p:txBody>
      </p:sp>
      <p:sp>
        <p:nvSpPr>
          <p:cNvPr id="11" name="object 11"/>
          <p:cNvSpPr/>
          <p:nvPr/>
        </p:nvSpPr>
        <p:spPr>
          <a:xfrm>
            <a:off x="5104820" y="4430185"/>
            <a:ext cx="347980" cy="794385"/>
          </a:xfrm>
          <a:custGeom>
            <a:avLst/>
            <a:gdLst/>
            <a:ahLst/>
            <a:cxnLst/>
            <a:rect l="l" t="t" r="r" b="b"/>
            <a:pathLst>
              <a:path w="347979" h="794385">
                <a:moveTo>
                  <a:pt x="303767" y="727765"/>
                </a:moveTo>
                <a:lnTo>
                  <a:pt x="277437" y="738868"/>
                </a:lnTo>
                <a:lnTo>
                  <a:pt x="342151" y="794277"/>
                </a:lnTo>
                <a:lnTo>
                  <a:pt x="345696" y="739466"/>
                </a:lnTo>
                <a:lnTo>
                  <a:pt x="308701" y="739466"/>
                </a:lnTo>
                <a:lnTo>
                  <a:pt x="303767" y="727765"/>
                </a:lnTo>
                <a:close/>
              </a:path>
              <a:path w="347979" h="794385">
                <a:moveTo>
                  <a:pt x="321320" y="720362"/>
                </a:moveTo>
                <a:lnTo>
                  <a:pt x="303767" y="727765"/>
                </a:lnTo>
                <a:lnTo>
                  <a:pt x="308701" y="739466"/>
                </a:lnTo>
                <a:lnTo>
                  <a:pt x="326255" y="732064"/>
                </a:lnTo>
                <a:lnTo>
                  <a:pt x="321320" y="720362"/>
                </a:lnTo>
                <a:close/>
              </a:path>
              <a:path w="347979" h="794385">
                <a:moveTo>
                  <a:pt x="347649" y="709259"/>
                </a:moveTo>
                <a:lnTo>
                  <a:pt x="321320" y="720362"/>
                </a:lnTo>
                <a:lnTo>
                  <a:pt x="326255" y="732064"/>
                </a:lnTo>
                <a:lnTo>
                  <a:pt x="308701" y="739466"/>
                </a:lnTo>
                <a:lnTo>
                  <a:pt x="345696" y="739466"/>
                </a:lnTo>
                <a:lnTo>
                  <a:pt x="347649" y="709259"/>
                </a:lnTo>
                <a:close/>
              </a:path>
              <a:path w="347979" h="794385">
                <a:moveTo>
                  <a:pt x="17553" y="0"/>
                </a:moveTo>
                <a:lnTo>
                  <a:pt x="0" y="7402"/>
                </a:lnTo>
                <a:lnTo>
                  <a:pt x="303767" y="727765"/>
                </a:lnTo>
                <a:lnTo>
                  <a:pt x="321320" y="720362"/>
                </a:lnTo>
                <a:lnTo>
                  <a:pt x="17553" y="0"/>
                </a:lnTo>
                <a:close/>
              </a:path>
            </a:pathLst>
          </a:custGeom>
          <a:solidFill>
            <a:srgbClr val="CC0000"/>
          </a:solidFill>
        </p:spPr>
        <p:txBody>
          <a:bodyPr wrap="square" lIns="0" tIns="0" rIns="0" bIns="0" rtlCol="0"/>
          <a:lstStyle/>
          <a:p>
            <a:endParaRPr/>
          </a:p>
        </p:txBody>
      </p:sp>
      <p:graphicFrame>
        <p:nvGraphicFramePr>
          <p:cNvPr id="12" name="object 12"/>
          <p:cNvGraphicFramePr>
            <a:graphicFrameLocks noGrp="1"/>
          </p:cNvGraphicFramePr>
          <p:nvPr/>
        </p:nvGraphicFramePr>
        <p:xfrm>
          <a:off x="3370522" y="3328987"/>
          <a:ext cx="6343650" cy="542925"/>
        </p:xfrm>
        <a:graphic>
          <a:graphicData uri="http://schemas.openxmlformats.org/drawingml/2006/table">
            <a:tbl>
              <a:tblPr firstRow="1" bandRow="1">
                <a:tableStyleId>{2D5ABB26-0587-4C30-8999-92F81FD0307C}</a:tableStyleId>
              </a:tblPr>
              <a:tblGrid>
                <a:gridCol w="2162175">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762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gridCol w="190500">
                  <a:extLst>
                    <a:ext uri="{9D8B030D-6E8A-4147-A177-3AD203B41FA5}">
                      <a16:colId xmlns:a16="http://schemas.microsoft.com/office/drawing/2014/main" val="20007"/>
                    </a:ext>
                  </a:extLst>
                </a:gridCol>
                <a:gridCol w="219075">
                  <a:extLst>
                    <a:ext uri="{9D8B030D-6E8A-4147-A177-3AD203B41FA5}">
                      <a16:colId xmlns:a16="http://schemas.microsoft.com/office/drawing/2014/main" val="20008"/>
                    </a:ext>
                  </a:extLst>
                </a:gridCol>
                <a:gridCol w="428625">
                  <a:extLst>
                    <a:ext uri="{9D8B030D-6E8A-4147-A177-3AD203B41FA5}">
                      <a16:colId xmlns:a16="http://schemas.microsoft.com/office/drawing/2014/main" val="20009"/>
                    </a:ext>
                  </a:extLst>
                </a:gridCol>
              </a:tblGrid>
              <a:tr h="252413">
                <a:tc>
                  <a:txBody>
                    <a:bodyPr/>
                    <a:lstStyle/>
                    <a:p>
                      <a:pPr>
                        <a:lnSpc>
                          <a:spcPct val="100000"/>
                        </a:lnSpc>
                      </a:pPr>
                      <a:endParaRPr sz="1500">
                        <a:latin typeface="Times New Roman"/>
                        <a:cs typeface="Times New Roman"/>
                      </a:endParaRPr>
                    </a:p>
                  </a:txBody>
                  <a:tcPr marL="0" marR="0" marT="0" marB="0">
                    <a:lnR w="28575">
                      <a:solidFill>
                        <a:srgbClr val="000000"/>
                      </a:solidFill>
                      <a:prstDash val="solid"/>
                    </a:lnR>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000000"/>
                      </a:solidFill>
                      <a:prstDash val="solid"/>
                    </a:lnL>
                    <a:lnT w="28575">
                      <a:solidFill>
                        <a:srgbClr val="000000"/>
                      </a:solidFill>
                      <a:prstDash val="solid"/>
                    </a:lnT>
                    <a:lnB w="12700">
                      <a:solidFill>
                        <a:srgbClr val="000000"/>
                      </a:solidFill>
                      <a:prstDash val="solid"/>
                    </a:lnB>
                  </a:tcPr>
                </a:tc>
                <a:tc rowSpan="2">
                  <a:txBody>
                    <a:bodyPr/>
                    <a:lstStyle/>
                    <a:p>
                      <a:pPr>
                        <a:lnSpc>
                          <a:spcPts val="2035"/>
                        </a:lnSpc>
                      </a:pPr>
                      <a:r>
                        <a:rPr sz="1800" spc="-5">
                          <a:latin typeface="Arial"/>
                          <a:cs typeface="Arial"/>
                        </a:rPr>
                        <a:t>length</a:t>
                      </a:r>
                      <a:endParaRPr sz="1800">
                        <a:latin typeface="Arial"/>
                        <a:cs typeface="Arial"/>
                      </a:endParaRPr>
                    </a:p>
                    <a:p>
                      <a:pPr>
                        <a:lnSpc>
                          <a:spcPts val="2135"/>
                        </a:lnSpc>
                      </a:pPr>
                      <a:r>
                        <a:rPr sz="1800" spc="-5">
                          <a:latin typeface="Arial"/>
                          <a:cs typeface="Arial"/>
                        </a:rPr>
                        <a:t>=1500</a:t>
                      </a:r>
                      <a:endParaRPr sz="1800">
                        <a:latin typeface="Arial"/>
                        <a:cs typeface="Arial"/>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tc rowSpan="2">
                  <a:txBody>
                    <a:bodyPr/>
                    <a:lstStyle/>
                    <a:p>
                      <a:pPr marL="65405">
                        <a:lnSpc>
                          <a:spcPts val="2035"/>
                        </a:lnSpc>
                      </a:pPr>
                      <a:r>
                        <a:rPr sz="1800" spc="-5">
                          <a:latin typeface="Arial"/>
                          <a:cs typeface="Arial"/>
                        </a:rPr>
                        <a:t>ID</a:t>
                      </a:r>
                      <a:endParaRPr sz="1800">
                        <a:latin typeface="Arial"/>
                        <a:cs typeface="Arial"/>
                      </a:endParaRPr>
                    </a:p>
                    <a:p>
                      <a:pPr marL="65405">
                        <a:lnSpc>
                          <a:spcPts val="2135"/>
                        </a:lnSpc>
                      </a:pPr>
                      <a:r>
                        <a:rPr sz="1800" spc="-5">
                          <a:latin typeface="Arial"/>
                          <a:cs typeface="Arial"/>
                        </a:rPr>
                        <a:t>=x</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2">
                  <a:txBody>
                    <a:bodyPr/>
                    <a:lstStyle/>
                    <a:p>
                      <a:pPr marR="36195" algn="ctr">
                        <a:lnSpc>
                          <a:spcPts val="2135"/>
                        </a:lnSpc>
                        <a:spcBef>
                          <a:spcPts val="40"/>
                        </a:spcBef>
                      </a:pPr>
                      <a:r>
                        <a:rPr sz="1800" spc="-5">
                          <a:latin typeface="Arial"/>
                          <a:cs typeface="Arial"/>
                        </a:rPr>
                        <a:t>fragflag</a:t>
                      </a:r>
                      <a:endParaRPr sz="1800">
                        <a:latin typeface="Arial"/>
                        <a:cs typeface="Arial"/>
                      </a:endParaRPr>
                    </a:p>
                    <a:p>
                      <a:pPr marR="36830" algn="ctr">
                        <a:lnSpc>
                          <a:spcPts val="2000"/>
                        </a:lnSpc>
                      </a:pPr>
                      <a:r>
                        <a:rPr sz="1800" spc="-5">
                          <a:latin typeface="Arial"/>
                          <a:cs typeface="Arial"/>
                        </a:rPr>
                        <a:t>=1</a:t>
                      </a:r>
                      <a:endParaRPr sz="1800">
                        <a:latin typeface="Arial"/>
                        <a:cs typeface="Arial"/>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2">
                  <a:txBody>
                    <a:bodyPr/>
                    <a:lstStyle/>
                    <a:p>
                      <a:pPr marL="22225" algn="ctr">
                        <a:lnSpc>
                          <a:spcPts val="2135"/>
                        </a:lnSpc>
                        <a:spcBef>
                          <a:spcPts val="40"/>
                        </a:spcBef>
                      </a:pPr>
                      <a:r>
                        <a:rPr sz="1800" spc="-5">
                          <a:latin typeface="Arial"/>
                          <a:cs typeface="Arial"/>
                        </a:rPr>
                        <a:t>offset</a:t>
                      </a:r>
                      <a:endParaRPr sz="1800">
                        <a:latin typeface="Arial"/>
                        <a:cs typeface="Arial"/>
                      </a:endParaRPr>
                    </a:p>
                    <a:p>
                      <a:pPr marL="21590" algn="ctr">
                        <a:lnSpc>
                          <a:spcPts val="2000"/>
                        </a:lnSpc>
                      </a:pPr>
                      <a:r>
                        <a:rPr sz="1800" spc="-5">
                          <a:latin typeface="Arial"/>
                          <a:cs typeface="Arial"/>
                        </a:rPr>
                        <a:t>=0</a:t>
                      </a:r>
                      <a:endParaRPr sz="1800">
                        <a:latin typeface="Arial"/>
                        <a:cs typeface="Arial"/>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2">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tcPr>
                </a:tc>
                <a:tc rowSpan="2">
                  <a:txBody>
                    <a:bodyPr/>
                    <a:lstStyle/>
                    <a:p>
                      <a:pPr>
                        <a:lnSpc>
                          <a:spcPct val="100000"/>
                        </a:lnSpc>
                      </a:pPr>
                      <a:endParaRPr sz="1800">
                        <a:latin typeface="Times New Roman"/>
                        <a:cs typeface="Times New Roman"/>
                      </a:endParaRPr>
                    </a:p>
                  </a:txBody>
                  <a:tcPr marL="0" marR="0" marT="0" marB="0">
                    <a:lnT w="28575">
                      <a:solidFill>
                        <a:srgbClr val="000000"/>
                      </a:solidFill>
                      <a:prstDash val="solid"/>
                    </a:lnT>
                    <a:lnB w="28575">
                      <a:solidFill>
                        <a:srgbClr val="000000"/>
                      </a:solidFill>
                      <a:prstDash val="solid"/>
                    </a:lnB>
                    <a:solidFill>
                      <a:srgbClr val="FFFFFF"/>
                    </a:solidFill>
                  </a:tcPr>
                </a:tc>
                <a:tc rowSpan="2">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290512">
                <a:tc>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12700">
                      <a:solidFill>
                        <a:srgbClr val="000000"/>
                      </a:solidFill>
                      <a:prstDash val="solid"/>
                    </a:lnT>
                    <a:lnB w="28575">
                      <a:solidFill>
                        <a:srgbClr val="000000"/>
                      </a:solidFill>
                      <a:prstDash val="solid"/>
                    </a:lnB>
                  </a:tcPr>
                </a:tc>
                <a:tc vMerge="1">
                  <a:txBody>
                    <a:bodyPr/>
                    <a:lstStyle/>
                    <a:p>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tc vMerge="1">
                  <a:txBody>
                    <a:bodyPr/>
                    <a:lstStyle/>
                    <a:p>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xBody>
                    <a:bodyPr/>
                    <a:lstStyle/>
                    <a:p>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xBody>
                    <a:bodyPr/>
                    <a:lstStyle/>
                    <a:p>
                      <a:endParaRPr/>
                    </a:p>
                  </a:txBody>
                  <a:tcPr marL="0" marR="0" marT="50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xBody>
                    <a:bodyPr/>
                    <a:lstStyle/>
                    <a:p>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tcPr>
                </a:tc>
                <a:tc vMerge="1">
                  <a:txBody>
                    <a:bodyPr/>
                    <a:lstStyle/>
                    <a:p>
                      <a:endParaRPr/>
                    </a:p>
                  </a:txBody>
                  <a:tcPr marL="0" marR="0" marT="0" marB="0">
                    <a:lnT w="28575">
                      <a:solidFill>
                        <a:srgbClr val="000000"/>
                      </a:solidFill>
                      <a:prstDash val="solid"/>
                    </a:lnT>
                    <a:lnB w="28575">
                      <a:solidFill>
                        <a:srgbClr val="000000"/>
                      </a:solidFill>
                      <a:prstDash val="solid"/>
                    </a:lnB>
                    <a:solidFill>
                      <a:srgbClr val="FFFFFF"/>
                    </a:solidFill>
                  </a:tcPr>
                </a:tc>
                <a:tc vMerge="1">
                  <a:txBody>
                    <a:bodyPr/>
                    <a:lstStyle/>
                    <a:p>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3" name="object 13"/>
          <p:cNvGraphicFramePr>
            <a:graphicFrameLocks noGrp="1"/>
          </p:cNvGraphicFramePr>
          <p:nvPr/>
        </p:nvGraphicFramePr>
        <p:xfrm>
          <a:off x="3703898" y="4129087"/>
          <a:ext cx="6010275" cy="542925"/>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gridCol w="752475">
                  <a:extLst>
                    <a:ext uri="{9D8B030D-6E8A-4147-A177-3AD203B41FA5}">
                      <a16:colId xmlns:a16="http://schemas.microsoft.com/office/drawing/2014/main" val="20005"/>
                    </a:ext>
                  </a:extLst>
                </a:gridCol>
                <a:gridCol w="190500">
                  <a:extLst>
                    <a:ext uri="{9D8B030D-6E8A-4147-A177-3AD203B41FA5}">
                      <a16:colId xmlns:a16="http://schemas.microsoft.com/office/drawing/2014/main" val="20006"/>
                    </a:ext>
                  </a:extLst>
                </a:gridCol>
                <a:gridCol w="219075">
                  <a:extLst>
                    <a:ext uri="{9D8B030D-6E8A-4147-A177-3AD203B41FA5}">
                      <a16:colId xmlns:a16="http://schemas.microsoft.com/office/drawing/2014/main" val="20007"/>
                    </a:ext>
                  </a:extLst>
                </a:gridCol>
                <a:gridCol w="428625">
                  <a:extLst>
                    <a:ext uri="{9D8B030D-6E8A-4147-A177-3AD203B41FA5}">
                      <a16:colId xmlns:a16="http://schemas.microsoft.com/office/drawing/2014/main" val="20008"/>
                    </a:ext>
                  </a:extLst>
                </a:gridCol>
              </a:tblGrid>
              <a:tr h="255588">
                <a:tc>
                  <a:txBody>
                    <a:bodyPr/>
                    <a:lstStyle/>
                    <a:p>
                      <a:pPr>
                        <a:lnSpc>
                          <a:spcPts val="1914"/>
                        </a:lnSpc>
                      </a:pPr>
                      <a:r>
                        <a:rPr sz="1800">
                          <a:latin typeface="Arial"/>
                          <a:cs typeface="Arial"/>
                        </a:rPr>
                        <a:t>=</a:t>
                      </a:r>
                    </a:p>
                  </a:txBody>
                  <a:tcPr marL="0" marR="0" marT="0" marB="0">
                    <a:lnR w="28575">
                      <a:solidFill>
                        <a:srgbClr val="000000"/>
                      </a:solidFill>
                      <a:prstDash val="solid"/>
                    </a:lnR>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marL="65405">
                        <a:lnSpc>
                          <a:spcPts val="1914"/>
                        </a:lnSpc>
                      </a:pPr>
                      <a:r>
                        <a:rPr sz="1800" spc="-5">
                          <a:latin typeface="Arial"/>
                          <a:cs typeface="Arial"/>
                        </a:rPr>
                        <a:t>length</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marL="65405">
                        <a:lnSpc>
                          <a:spcPts val="1914"/>
                        </a:lnSpc>
                      </a:pPr>
                      <a:r>
                        <a:rPr sz="1800" spc="-5">
                          <a:latin typeface="Arial"/>
                          <a:cs typeface="Arial"/>
                        </a:rPr>
                        <a:t>ID</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marR="36195" algn="ctr">
                        <a:lnSpc>
                          <a:spcPts val="1860"/>
                        </a:lnSpc>
                        <a:spcBef>
                          <a:spcPts val="50"/>
                        </a:spcBef>
                      </a:pPr>
                      <a:r>
                        <a:rPr sz="1800" spc="-5">
                          <a:latin typeface="Arial"/>
                          <a:cs typeface="Arial"/>
                        </a:rPr>
                        <a:t>fragflag</a:t>
                      </a:r>
                      <a:endParaRPr sz="1800">
                        <a:latin typeface="Arial"/>
                        <a:cs typeface="Arial"/>
                      </a:endParaRPr>
                    </a:p>
                  </a:txBody>
                  <a:tcPr marL="0" marR="0" marT="635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marL="22225" algn="ctr">
                        <a:lnSpc>
                          <a:spcPts val="1860"/>
                        </a:lnSpc>
                        <a:spcBef>
                          <a:spcPts val="50"/>
                        </a:spcBef>
                      </a:pPr>
                      <a:r>
                        <a:rPr sz="1800" spc="-5">
                          <a:latin typeface="Arial"/>
                          <a:cs typeface="Arial"/>
                        </a:rPr>
                        <a:t>offset</a:t>
                      </a:r>
                      <a:endParaRPr sz="1800">
                        <a:latin typeface="Arial"/>
                        <a:cs typeface="Arial"/>
                      </a:endParaRPr>
                    </a:p>
                  </a:txBody>
                  <a:tcPr marL="0" marR="0" marT="6350"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28575">
                      <a:solidFill>
                        <a:srgbClr val="000000"/>
                      </a:solidFill>
                      <a:prstDash val="solid"/>
                    </a:lnL>
                    <a:lnT w="28575">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lnT w="28575">
                      <a:solidFill>
                        <a:srgbClr val="000000"/>
                      </a:solidFill>
                      <a:prstDash val="solid"/>
                    </a:lnT>
                    <a:solidFill>
                      <a:srgbClr val="FFFFFF"/>
                    </a:solidFill>
                  </a:tcPr>
                </a:tc>
                <a:tc>
                  <a:txBody>
                    <a:bodyPr/>
                    <a:lstStyle/>
                    <a:p>
                      <a:pPr>
                        <a:lnSpc>
                          <a:spcPct val="100000"/>
                        </a:lnSpc>
                      </a:pPr>
                      <a:endParaRPr sz="1500">
                        <a:latin typeface="Times New Roman"/>
                        <a:cs typeface="Times New Roman"/>
                      </a:endParaRPr>
                    </a:p>
                  </a:txBody>
                  <a:tcPr marL="0" marR="0" marT="0" marB="0">
                    <a:lnR w="28575">
                      <a:solidFill>
                        <a:srgbClr val="000000"/>
                      </a:solidFill>
                      <a:prstDash val="solid"/>
                    </a:lnR>
                    <a:lnT w="28575">
                      <a:solidFill>
                        <a:srgbClr val="000000"/>
                      </a:solidFill>
                      <a:prstDash val="solid"/>
                    </a:lnT>
                  </a:tcPr>
                </a:tc>
                <a:extLst>
                  <a:ext uri="{0D108BD9-81ED-4DB2-BD59-A6C34878D82A}">
                    <a16:rowId xmlns:a16="http://schemas.microsoft.com/office/drawing/2014/main" val="10000"/>
                  </a:ext>
                </a:extLst>
              </a:tr>
              <a:tr h="287337">
                <a:tc>
                  <a:txBody>
                    <a:bodyPr/>
                    <a:lstStyle/>
                    <a:p>
                      <a:pPr>
                        <a:lnSpc>
                          <a:spcPct val="100000"/>
                        </a:lnSpc>
                      </a:pPr>
                      <a:endParaRPr sz="17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marL="65405">
                        <a:lnSpc>
                          <a:spcPts val="2145"/>
                        </a:lnSpc>
                      </a:pPr>
                      <a:r>
                        <a:rPr sz="1800" spc="-5">
                          <a:latin typeface="Arial"/>
                          <a:cs typeface="Arial"/>
                        </a:rPr>
                        <a:t>=1500</a:t>
                      </a:r>
                      <a:endParaRPr sz="1800">
                        <a:latin typeface="Arial"/>
                        <a:cs typeface="Arial"/>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marL="65405">
                        <a:lnSpc>
                          <a:spcPts val="2145"/>
                        </a:lnSpc>
                      </a:pPr>
                      <a:r>
                        <a:rPr sz="1800" spc="-5">
                          <a:latin typeface="Arial"/>
                          <a:cs typeface="Arial"/>
                        </a:rPr>
                        <a:t>=x</a:t>
                      </a:r>
                      <a:endParaRPr sz="1800">
                        <a:latin typeface="Arial"/>
                        <a:cs typeface="Arial"/>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marR="36830" algn="ctr">
                        <a:lnSpc>
                          <a:spcPts val="2035"/>
                        </a:lnSpc>
                        <a:spcBef>
                          <a:spcPts val="125"/>
                        </a:spcBef>
                      </a:pPr>
                      <a:r>
                        <a:rPr sz="1800" spc="-5">
                          <a:latin typeface="Arial"/>
                          <a:cs typeface="Arial"/>
                        </a:rPr>
                        <a:t>=1</a:t>
                      </a:r>
                      <a:endParaRPr sz="1800">
                        <a:latin typeface="Arial"/>
                        <a:cs typeface="Arial"/>
                      </a:endParaRPr>
                    </a:p>
                  </a:txBody>
                  <a:tcPr marL="0" marR="0" marT="15875"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marL="21590" algn="ctr">
                        <a:lnSpc>
                          <a:spcPts val="2035"/>
                        </a:lnSpc>
                        <a:spcBef>
                          <a:spcPts val="125"/>
                        </a:spcBef>
                      </a:pPr>
                      <a:r>
                        <a:rPr sz="1800" spc="-5">
                          <a:latin typeface="Arial"/>
                          <a:cs typeface="Arial"/>
                        </a:rPr>
                        <a:t>=185</a:t>
                      </a:r>
                      <a:endParaRPr sz="1800">
                        <a:latin typeface="Arial"/>
                        <a:cs typeface="Arial"/>
                      </a:endParaRPr>
                    </a:p>
                  </a:txBody>
                  <a:tcPr marL="0" marR="0" marT="15875"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R w="28575">
                      <a:solidFill>
                        <a:srgbClr val="000000"/>
                      </a:solidFill>
                      <a:prstDash val="solid"/>
                    </a:lnR>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14" name="object 14"/>
          <p:cNvSpPr txBox="1"/>
          <p:nvPr/>
        </p:nvSpPr>
        <p:spPr>
          <a:xfrm>
            <a:off x="609600" y="800875"/>
            <a:ext cx="4172879" cy="1715854"/>
          </a:xfrm>
          <a:prstGeom prst="rect">
            <a:avLst/>
          </a:prstGeom>
        </p:spPr>
        <p:txBody>
          <a:bodyPr vert="horz" wrap="square" lIns="0" tIns="12700" rIns="0" bIns="0" rtlCol="0">
            <a:spAutoFit/>
          </a:bodyPr>
          <a:lstStyle/>
          <a:p>
            <a:pPr marL="12700">
              <a:lnSpc>
                <a:spcPct val="100000"/>
              </a:lnSpc>
              <a:spcBef>
                <a:spcPts val="100"/>
              </a:spcBef>
            </a:pPr>
            <a:r>
              <a:rPr sz="2200" spc="-65">
                <a:solidFill>
                  <a:srgbClr val="595959"/>
                </a:solidFill>
                <a:latin typeface="Century"/>
                <a:cs typeface="Century"/>
              </a:rPr>
              <a:t>Example</a:t>
            </a:r>
            <a:endParaRPr sz="2200">
              <a:latin typeface="Century"/>
              <a:cs typeface="Century"/>
            </a:endParaRPr>
          </a:p>
          <a:p>
            <a:pPr marL="455930" indent="-285115">
              <a:lnSpc>
                <a:spcPct val="100000"/>
              </a:lnSpc>
              <a:spcBef>
                <a:spcPts val="1840"/>
              </a:spcBef>
              <a:buClr>
                <a:srgbClr val="000099"/>
              </a:buClr>
              <a:buFont typeface="Wingdings"/>
              <a:buChar char=""/>
              <a:tabLst>
                <a:tab pos="455930" algn="l"/>
                <a:tab pos="456565" algn="l"/>
              </a:tabLst>
            </a:pPr>
            <a:r>
              <a:rPr sz="2400" spc="-10">
                <a:latin typeface="Calibri"/>
                <a:cs typeface="Calibri"/>
              </a:rPr>
              <a:t>4000-byte</a:t>
            </a:r>
            <a:r>
              <a:rPr sz="2400" spc="-55">
                <a:latin typeface="Calibri"/>
                <a:cs typeface="Calibri"/>
              </a:rPr>
              <a:t> </a:t>
            </a:r>
            <a:r>
              <a:rPr sz="2400" spc="-15">
                <a:latin typeface="Calibri"/>
                <a:cs typeface="Calibri"/>
              </a:rPr>
              <a:t>datagram</a:t>
            </a:r>
            <a:endParaRPr sz="2400">
              <a:latin typeface="Calibri"/>
              <a:cs typeface="Calibri"/>
            </a:endParaRPr>
          </a:p>
          <a:p>
            <a:pPr marL="455930" indent="-285115">
              <a:lnSpc>
                <a:spcPct val="100000"/>
              </a:lnSpc>
              <a:spcBef>
                <a:spcPts val="215"/>
              </a:spcBef>
              <a:buClr>
                <a:srgbClr val="000099"/>
              </a:buClr>
              <a:buFont typeface="Wingdings"/>
              <a:buChar char=""/>
              <a:tabLst>
                <a:tab pos="455930" algn="l"/>
                <a:tab pos="456565" algn="l"/>
              </a:tabLst>
            </a:pPr>
            <a:r>
              <a:rPr sz="2400">
                <a:latin typeface="Calibri"/>
                <a:cs typeface="Calibri"/>
              </a:rPr>
              <a:t>MTU = </a:t>
            </a:r>
            <a:r>
              <a:rPr sz="2400" spc="-5">
                <a:latin typeface="Calibri"/>
                <a:cs typeface="Calibri"/>
              </a:rPr>
              <a:t>1500</a:t>
            </a:r>
            <a:r>
              <a:rPr sz="2400" spc="-55">
                <a:latin typeface="Calibri"/>
                <a:cs typeface="Calibri"/>
              </a:rPr>
              <a:t> </a:t>
            </a:r>
            <a:r>
              <a:rPr sz="2400" spc="-10">
                <a:latin typeface="Calibri"/>
                <a:cs typeface="Calibri"/>
              </a:rPr>
              <a:t>bytes</a:t>
            </a:r>
            <a:r>
              <a:rPr lang="en-US" sz="2400" spc="-10">
                <a:latin typeface="Calibri"/>
                <a:cs typeface="Calibri"/>
              </a:rPr>
              <a:t> (1480 bytes + 20bytes Hn)</a:t>
            </a:r>
            <a:endParaRPr sz="2400">
              <a:latin typeface="Calibri"/>
              <a:cs typeface="Calibri"/>
            </a:endParaRPr>
          </a:p>
        </p:txBody>
      </p:sp>
      <p:sp>
        <p:nvSpPr>
          <p:cNvPr id="15" name="object 15"/>
          <p:cNvSpPr txBox="1"/>
          <p:nvPr/>
        </p:nvSpPr>
        <p:spPr>
          <a:xfrm>
            <a:off x="4382549" y="2980910"/>
            <a:ext cx="685482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70C0"/>
                </a:solidFill>
                <a:latin typeface="Arial"/>
                <a:cs typeface="Arial"/>
              </a:rPr>
              <a:t>Length </a:t>
            </a:r>
            <a:r>
              <a:rPr sz="1800">
                <a:solidFill>
                  <a:srgbClr val="0070C0"/>
                </a:solidFill>
                <a:latin typeface="Arial"/>
                <a:cs typeface="Arial"/>
              </a:rPr>
              <a:t>= </a:t>
            </a:r>
            <a:r>
              <a:rPr sz="1800" spc="-5">
                <a:solidFill>
                  <a:srgbClr val="0070C0"/>
                </a:solidFill>
                <a:latin typeface="Arial"/>
                <a:cs typeface="Arial"/>
              </a:rPr>
              <a:t>16 bits, ID </a:t>
            </a:r>
            <a:r>
              <a:rPr sz="1800">
                <a:solidFill>
                  <a:srgbClr val="0070C0"/>
                </a:solidFill>
                <a:latin typeface="Arial"/>
                <a:cs typeface="Arial"/>
              </a:rPr>
              <a:t>= 3 </a:t>
            </a:r>
            <a:r>
              <a:rPr sz="1800" spc="-5">
                <a:solidFill>
                  <a:srgbClr val="0070C0"/>
                </a:solidFill>
                <a:latin typeface="Arial"/>
                <a:cs typeface="Arial"/>
              </a:rPr>
              <a:t>bits, Flag </a:t>
            </a:r>
            <a:r>
              <a:rPr sz="1800">
                <a:solidFill>
                  <a:srgbClr val="0070C0"/>
                </a:solidFill>
                <a:latin typeface="Arial"/>
                <a:cs typeface="Arial"/>
              </a:rPr>
              <a:t>= 3 </a:t>
            </a:r>
            <a:r>
              <a:rPr sz="1800" spc="-5">
                <a:solidFill>
                  <a:srgbClr val="0070C0"/>
                </a:solidFill>
                <a:latin typeface="Arial"/>
                <a:cs typeface="Arial"/>
              </a:rPr>
              <a:t>bits, Fragment </a:t>
            </a:r>
            <a:r>
              <a:rPr sz="1800" spc="-10">
                <a:solidFill>
                  <a:srgbClr val="0070C0"/>
                </a:solidFill>
                <a:latin typeface="Arial"/>
                <a:cs typeface="Arial"/>
              </a:rPr>
              <a:t>offset </a:t>
            </a:r>
            <a:r>
              <a:rPr sz="1800">
                <a:solidFill>
                  <a:srgbClr val="0070C0"/>
                </a:solidFill>
                <a:latin typeface="Arial"/>
                <a:cs typeface="Arial"/>
              </a:rPr>
              <a:t>= </a:t>
            </a:r>
            <a:r>
              <a:rPr sz="1800" spc="-5">
                <a:solidFill>
                  <a:srgbClr val="0070C0"/>
                </a:solidFill>
                <a:latin typeface="Arial"/>
                <a:cs typeface="Arial"/>
              </a:rPr>
              <a:t>13</a:t>
            </a:r>
            <a:r>
              <a:rPr sz="1800" spc="-10">
                <a:solidFill>
                  <a:srgbClr val="0070C0"/>
                </a:solidFill>
                <a:latin typeface="Arial"/>
                <a:cs typeface="Arial"/>
              </a:rPr>
              <a:t> </a:t>
            </a:r>
            <a:r>
              <a:rPr sz="1800" spc="-5">
                <a:solidFill>
                  <a:srgbClr val="0070C0"/>
                </a:solidFill>
                <a:latin typeface="Arial"/>
                <a:cs typeface="Arial"/>
              </a:rPr>
              <a:t>bits</a:t>
            </a:r>
            <a:endParaRPr sz="1800">
              <a:latin typeface="Arial"/>
              <a:cs typeface="Arial"/>
            </a:endParaRPr>
          </a:p>
        </p:txBody>
      </p:sp>
      <p:sp>
        <p:nvSpPr>
          <p:cNvPr id="16" name="object 16"/>
          <p:cNvSpPr txBox="1"/>
          <p:nvPr/>
        </p:nvSpPr>
        <p:spPr>
          <a:xfrm>
            <a:off x="1670073" y="2300454"/>
            <a:ext cx="6821257" cy="2576346"/>
          </a:xfrm>
          <a:prstGeom prst="rect">
            <a:avLst/>
          </a:prstGeom>
        </p:spPr>
        <p:txBody>
          <a:bodyPr vert="horz" wrap="square" lIns="0" tIns="26670" rIns="0" bIns="0" rtlCol="0">
            <a:spAutoFit/>
          </a:bodyPr>
          <a:lstStyle/>
          <a:p>
            <a:pPr marL="3509010" marR="5080">
              <a:lnSpc>
                <a:spcPts val="2110"/>
              </a:lnSpc>
              <a:spcBef>
                <a:spcPts val="210"/>
              </a:spcBef>
            </a:pPr>
            <a:r>
              <a:rPr sz="1800" i="1" spc="-5">
                <a:solidFill>
                  <a:srgbClr val="CC0000"/>
                </a:solidFill>
                <a:latin typeface="Arial"/>
                <a:cs typeface="Arial"/>
              </a:rPr>
              <a:t>one large datagram becomes  several smaller</a:t>
            </a:r>
            <a:r>
              <a:rPr sz="1800" i="1" spc="-10">
                <a:solidFill>
                  <a:srgbClr val="CC0000"/>
                </a:solidFill>
                <a:latin typeface="Arial"/>
                <a:cs typeface="Arial"/>
              </a:rPr>
              <a:t> </a:t>
            </a:r>
            <a:r>
              <a:rPr sz="1800" i="1" spc="-5">
                <a:solidFill>
                  <a:srgbClr val="CC0000"/>
                </a:solidFill>
                <a:latin typeface="Arial"/>
                <a:cs typeface="Arial"/>
              </a:rPr>
              <a:t>datagrams</a:t>
            </a:r>
            <a:endParaRPr sz="1800">
              <a:latin typeface="Arial"/>
              <a:cs typeface="Arial"/>
            </a:endParaRPr>
          </a:p>
          <a:p>
            <a:pPr>
              <a:lnSpc>
                <a:spcPct val="100000"/>
              </a:lnSpc>
            </a:pPr>
            <a:endParaRPr sz="2300">
              <a:latin typeface="Arial"/>
              <a:cs typeface="Arial"/>
            </a:endParaRPr>
          </a:p>
          <a:p>
            <a:pPr marL="867410" marR="4259580">
              <a:lnSpc>
                <a:spcPts val="2110"/>
              </a:lnSpc>
            </a:pPr>
            <a:r>
              <a:rPr sz="1800" spc="-5">
                <a:latin typeface="Arial"/>
                <a:cs typeface="Arial"/>
              </a:rPr>
              <a:t>1480 bytes</a:t>
            </a:r>
            <a:r>
              <a:rPr sz="1800" spc="-90">
                <a:latin typeface="Arial"/>
                <a:cs typeface="Arial"/>
              </a:rPr>
              <a:t> </a:t>
            </a:r>
            <a:r>
              <a:rPr sz="1800">
                <a:latin typeface="Arial"/>
                <a:cs typeface="Arial"/>
              </a:rPr>
              <a:t>in  </a:t>
            </a:r>
            <a:r>
              <a:rPr sz="1800" spc="-5">
                <a:latin typeface="Arial"/>
                <a:cs typeface="Arial"/>
              </a:rPr>
              <a:t>data</a:t>
            </a:r>
            <a:r>
              <a:rPr sz="1800" spc="-20">
                <a:latin typeface="Arial"/>
                <a:cs typeface="Arial"/>
              </a:rPr>
              <a:t> </a:t>
            </a:r>
            <a:r>
              <a:rPr sz="1800" spc="-5">
                <a:latin typeface="Arial"/>
                <a:cs typeface="Arial"/>
              </a:rPr>
              <a:t>field</a:t>
            </a:r>
            <a:r>
              <a:rPr lang="en-US" sz="1800" spc="-5">
                <a:latin typeface="Arial"/>
                <a:cs typeface="Arial"/>
              </a:rPr>
              <a:t> (0-1479)</a:t>
            </a:r>
            <a:endParaRPr sz="1800">
              <a:latin typeface="Arial"/>
              <a:cs typeface="Arial"/>
            </a:endParaRPr>
          </a:p>
          <a:p>
            <a:pPr marL="1329690" marR="4458335">
              <a:lnSpc>
                <a:spcPts val="2090"/>
              </a:lnSpc>
            </a:pPr>
            <a:r>
              <a:rPr sz="1800" spc="-5">
                <a:latin typeface="Arial"/>
                <a:cs typeface="Arial"/>
              </a:rPr>
              <a:t>offset  1480/8</a:t>
            </a:r>
            <a:endParaRPr sz="1800">
              <a:latin typeface="Arial"/>
              <a:cs typeface="Arial"/>
            </a:endParaRPr>
          </a:p>
          <a:p>
            <a:pPr marL="12700">
              <a:lnSpc>
                <a:spcPct val="100000"/>
              </a:lnSpc>
              <a:spcBef>
                <a:spcPts val="525"/>
              </a:spcBef>
            </a:pPr>
            <a:r>
              <a:rPr sz="1600" spc="-5">
                <a:solidFill>
                  <a:srgbClr val="FF0000"/>
                </a:solidFill>
                <a:latin typeface="Arial"/>
                <a:cs typeface="Arial"/>
              </a:rPr>
              <a:t>Why offset need </a:t>
            </a:r>
            <a:r>
              <a:rPr sz="1600">
                <a:solidFill>
                  <a:srgbClr val="FF0000"/>
                </a:solidFill>
                <a:latin typeface="Arial"/>
                <a:cs typeface="Arial"/>
              </a:rPr>
              <a:t>to </a:t>
            </a:r>
            <a:r>
              <a:rPr sz="1600" spc="-5">
                <a:solidFill>
                  <a:srgbClr val="FF0000"/>
                </a:solidFill>
                <a:latin typeface="Arial"/>
                <a:cs typeface="Arial"/>
              </a:rPr>
              <a:t>be devided by</a:t>
            </a:r>
            <a:r>
              <a:rPr sz="1600" spc="35">
                <a:solidFill>
                  <a:srgbClr val="FF0000"/>
                </a:solidFill>
                <a:latin typeface="Arial"/>
                <a:cs typeface="Arial"/>
              </a:rPr>
              <a:t> </a:t>
            </a:r>
            <a:r>
              <a:rPr sz="1600" spc="-5">
                <a:solidFill>
                  <a:srgbClr val="FF0000"/>
                </a:solidFill>
                <a:latin typeface="Arial"/>
                <a:cs typeface="Arial"/>
              </a:rPr>
              <a:t>8?</a:t>
            </a:r>
            <a:endParaRPr sz="1600">
              <a:latin typeface="Arial"/>
              <a:cs typeface="Arial"/>
            </a:endParaRPr>
          </a:p>
        </p:txBody>
      </p:sp>
      <p:sp>
        <p:nvSpPr>
          <p:cNvPr id="17" name="object 56">
            <a:extLst>
              <a:ext uri="{FF2B5EF4-FFF2-40B4-BE49-F238E27FC236}">
                <a16:creationId xmlns:a16="http://schemas.microsoft.com/office/drawing/2014/main" id="{F81E514F-DA10-4322-8BFF-6CD296D01B78}"/>
              </a:ext>
            </a:extLst>
          </p:cNvPr>
          <p:cNvSpPr txBox="1"/>
          <p:nvPr/>
        </p:nvSpPr>
        <p:spPr>
          <a:xfrm>
            <a:off x="9520284" y="1112582"/>
            <a:ext cx="2294890" cy="1577340"/>
          </a:xfrm>
          <a:prstGeom prst="rect">
            <a:avLst/>
          </a:prstGeom>
        </p:spPr>
        <p:txBody>
          <a:bodyPr vert="horz" wrap="square" lIns="0" tIns="12700" rIns="0" bIns="0" rtlCol="0">
            <a:spAutoFit/>
          </a:bodyPr>
          <a:lstStyle/>
          <a:p>
            <a:pPr marL="236854" indent="-224154">
              <a:lnSpc>
                <a:spcPct val="100000"/>
              </a:lnSpc>
              <a:spcBef>
                <a:spcPts val="100"/>
              </a:spcBef>
              <a:buClr>
                <a:srgbClr val="0000A3"/>
              </a:buClr>
              <a:buFont typeface="Wingdings"/>
              <a:buChar char=""/>
              <a:tabLst>
                <a:tab pos="236854" algn="l"/>
              </a:tabLst>
            </a:pPr>
            <a:r>
              <a:rPr sz="2000">
                <a:latin typeface="Arial"/>
                <a:cs typeface="Arial"/>
              </a:rPr>
              <a:t>20 </a:t>
            </a:r>
            <a:r>
              <a:rPr sz="2000" spc="-5">
                <a:latin typeface="Arial"/>
                <a:cs typeface="Arial"/>
              </a:rPr>
              <a:t>bytes </a:t>
            </a:r>
            <a:r>
              <a:rPr lang="en-US" sz="2000">
                <a:latin typeface="Arial"/>
                <a:cs typeface="Arial"/>
              </a:rPr>
              <a:t>Ht</a:t>
            </a:r>
            <a:endParaRPr sz="2000">
              <a:latin typeface="Arial"/>
              <a:cs typeface="Arial"/>
            </a:endParaRPr>
          </a:p>
          <a:p>
            <a:pPr marL="236854" indent="-224154">
              <a:lnSpc>
                <a:spcPct val="100000"/>
              </a:lnSpc>
              <a:spcBef>
                <a:spcPts val="95"/>
              </a:spcBef>
              <a:buClr>
                <a:srgbClr val="0000A3"/>
              </a:buClr>
              <a:buFont typeface="Wingdings"/>
              <a:buChar char=""/>
              <a:tabLst>
                <a:tab pos="236854" algn="l"/>
              </a:tabLst>
            </a:pPr>
            <a:r>
              <a:rPr sz="2000">
                <a:latin typeface="Arial"/>
                <a:cs typeface="Arial"/>
              </a:rPr>
              <a:t>20 </a:t>
            </a:r>
            <a:r>
              <a:rPr sz="2000" spc="-5">
                <a:latin typeface="Arial"/>
                <a:cs typeface="Arial"/>
              </a:rPr>
              <a:t>bytes </a:t>
            </a:r>
            <a:r>
              <a:rPr lang="en-US" sz="2000">
                <a:latin typeface="Arial"/>
                <a:cs typeface="Arial"/>
              </a:rPr>
              <a:t>Hn</a:t>
            </a:r>
          </a:p>
          <a:p>
            <a:pPr marL="236220" marR="5080" indent="-224154">
              <a:lnSpc>
                <a:spcPct val="94000"/>
              </a:lnSpc>
              <a:spcBef>
                <a:spcPts val="550"/>
              </a:spcBef>
            </a:pPr>
            <a:r>
              <a:rPr lang="en-US" sz="2000">
                <a:solidFill>
                  <a:srgbClr val="0000A3"/>
                </a:solidFill>
                <a:latin typeface="Wingdings"/>
                <a:cs typeface="Wingdings"/>
              </a:rPr>
              <a:t></a:t>
            </a:r>
            <a:r>
              <a:rPr lang="en-US" sz="2000">
                <a:solidFill>
                  <a:srgbClr val="0000A3"/>
                </a:solidFill>
                <a:latin typeface="Times New Roman"/>
                <a:cs typeface="Times New Roman"/>
              </a:rPr>
              <a:t> </a:t>
            </a:r>
            <a:r>
              <a:rPr lang="en-US" sz="2000">
                <a:latin typeface="Arial"/>
                <a:cs typeface="Arial"/>
              </a:rPr>
              <a:t>= 40 </a:t>
            </a:r>
            <a:r>
              <a:rPr lang="en-US" sz="2000" spc="-5">
                <a:latin typeface="Arial"/>
                <a:cs typeface="Arial"/>
              </a:rPr>
              <a:t>bytes </a:t>
            </a:r>
            <a:r>
              <a:rPr lang="en-US" sz="2000">
                <a:latin typeface="Arial"/>
                <a:cs typeface="Arial"/>
              </a:rPr>
              <a:t>+ app  layer </a:t>
            </a:r>
            <a:r>
              <a:rPr lang="en-US" sz="2000" spc="-5">
                <a:latin typeface="Arial"/>
                <a:cs typeface="Arial"/>
              </a:rPr>
              <a:t>overhead</a:t>
            </a:r>
            <a:r>
              <a:rPr lang="en-US" sz="2000" spc="-75">
                <a:latin typeface="Arial"/>
                <a:cs typeface="Arial"/>
              </a:rPr>
              <a:t> </a:t>
            </a:r>
            <a:r>
              <a:rPr lang="en-US" sz="2000" spc="-5">
                <a:latin typeface="Arial"/>
                <a:cs typeface="Arial"/>
              </a:rPr>
              <a:t>for  TCP+IP</a:t>
            </a:r>
            <a:endParaRPr lang="en-US" sz="2000">
              <a:latin typeface="Arial"/>
              <a:cs typeface="Arial"/>
            </a:endParaRPr>
          </a:p>
        </p:txBody>
      </p:sp>
      <p:sp>
        <p:nvSpPr>
          <p:cNvPr id="18" name="object 57">
            <a:extLst>
              <a:ext uri="{FF2B5EF4-FFF2-40B4-BE49-F238E27FC236}">
                <a16:creationId xmlns:a16="http://schemas.microsoft.com/office/drawing/2014/main" id="{A5D49232-593D-476F-B718-8AC9A45EC228}"/>
              </a:ext>
            </a:extLst>
          </p:cNvPr>
          <p:cNvSpPr/>
          <p:nvPr/>
        </p:nvSpPr>
        <p:spPr>
          <a:xfrm>
            <a:off x="9305232" y="928369"/>
            <a:ext cx="2683510" cy="1798955"/>
          </a:xfrm>
          <a:custGeom>
            <a:avLst/>
            <a:gdLst/>
            <a:ahLst/>
            <a:cxnLst/>
            <a:rect l="l" t="t" r="r" b="b"/>
            <a:pathLst>
              <a:path w="2683510" h="1798954">
                <a:moveTo>
                  <a:pt x="0" y="0"/>
                </a:moveTo>
                <a:lnTo>
                  <a:pt x="2683239" y="0"/>
                </a:lnTo>
                <a:lnTo>
                  <a:pt x="2683239" y="1798820"/>
                </a:lnTo>
                <a:lnTo>
                  <a:pt x="0" y="1798820"/>
                </a:lnTo>
                <a:lnTo>
                  <a:pt x="0" y="0"/>
                </a:lnTo>
                <a:close/>
              </a:path>
            </a:pathLst>
          </a:custGeom>
          <a:ln w="25400">
            <a:solidFill>
              <a:srgbClr val="C00000"/>
            </a:solidFill>
          </a:ln>
        </p:spPr>
        <p:txBody>
          <a:bodyPr wrap="square" lIns="0" tIns="0" rIns="0" bIns="0" rtlCol="0"/>
          <a:lstStyle/>
          <a:p>
            <a:endParaRPr/>
          </a:p>
        </p:txBody>
      </p:sp>
      <p:sp>
        <p:nvSpPr>
          <p:cNvPr id="21" name="TextBox 20">
            <a:extLst>
              <a:ext uri="{FF2B5EF4-FFF2-40B4-BE49-F238E27FC236}">
                <a16:creationId xmlns:a16="http://schemas.microsoft.com/office/drawing/2014/main" id="{62237FE7-C7A5-459C-9C6A-931CD13AF062}"/>
              </a:ext>
            </a:extLst>
          </p:cNvPr>
          <p:cNvSpPr txBox="1"/>
          <p:nvPr/>
        </p:nvSpPr>
        <p:spPr>
          <a:xfrm>
            <a:off x="9802366" y="3200400"/>
            <a:ext cx="1435008" cy="830997"/>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1480 + 20</a:t>
            </a:r>
          </a:p>
          <a:p>
            <a:pPr algn="l"/>
            <a:r>
              <a:rPr lang="en-US" sz="2400">
                <a:latin typeface="Times New Roman" panose="02020603050405020304" pitchFamily="18" charset="0"/>
                <a:cs typeface="Times New Roman" panose="02020603050405020304" pitchFamily="18" charset="0"/>
              </a:rPr>
              <a:t>(0-1479)</a:t>
            </a:r>
          </a:p>
        </p:txBody>
      </p:sp>
      <p:graphicFrame>
        <p:nvGraphicFramePr>
          <p:cNvPr id="23" name="Table 22">
            <a:extLst>
              <a:ext uri="{FF2B5EF4-FFF2-40B4-BE49-F238E27FC236}">
                <a16:creationId xmlns:a16="http://schemas.microsoft.com/office/drawing/2014/main" id="{DE2F3DF2-CFC1-4F1F-974C-C9F1FAF49FEB}"/>
              </a:ext>
            </a:extLst>
          </p:cNvPr>
          <p:cNvGraphicFramePr>
            <a:graphicFrameLocks noGrp="1"/>
          </p:cNvGraphicFramePr>
          <p:nvPr>
            <p:extLst>
              <p:ext uri="{D42A27DB-BD31-4B8C-83A1-F6EECF244321}">
                <p14:modId xmlns:p14="http://schemas.microsoft.com/office/powerpoint/2010/main" val="2408119173"/>
              </p:ext>
            </p:extLst>
          </p:nvPr>
        </p:nvGraphicFramePr>
        <p:xfrm>
          <a:off x="1048141" y="2586150"/>
          <a:ext cx="3207180" cy="396558"/>
        </p:xfrm>
        <a:graphic>
          <a:graphicData uri="http://schemas.openxmlformats.org/drawingml/2006/table">
            <a:tbl>
              <a:tblPr firstRow="1" bandRow="1">
                <a:tableStyleId>{5C22544A-7EE6-4342-B048-85BDC9FD1C3A}</a:tableStyleId>
              </a:tblPr>
              <a:tblGrid>
                <a:gridCol w="1069060">
                  <a:extLst>
                    <a:ext uri="{9D8B030D-6E8A-4147-A177-3AD203B41FA5}">
                      <a16:colId xmlns:a16="http://schemas.microsoft.com/office/drawing/2014/main" val="3132041499"/>
                    </a:ext>
                  </a:extLst>
                </a:gridCol>
                <a:gridCol w="1069060">
                  <a:extLst>
                    <a:ext uri="{9D8B030D-6E8A-4147-A177-3AD203B41FA5}">
                      <a16:colId xmlns:a16="http://schemas.microsoft.com/office/drawing/2014/main" val="4038189575"/>
                    </a:ext>
                  </a:extLst>
                </a:gridCol>
                <a:gridCol w="1069060">
                  <a:extLst>
                    <a:ext uri="{9D8B030D-6E8A-4147-A177-3AD203B41FA5}">
                      <a16:colId xmlns:a16="http://schemas.microsoft.com/office/drawing/2014/main" val="3765842647"/>
                    </a:ext>
                  </a:extLst>
                </a:gridCol>
              </a:tblGrid>
              <a:tr h="396558">
                <a:tc>
                  <a:txBody>
                    <a:bodyPr/>
                    <a:lstStyle/>
                    <a:p>
                      <a:r>
                        <a:rPr lang="en-US">
                          <a:solidFill>
                            <a:schemeClr val="tx1"/>
                          </a:solidFill>
                        </a:rPr>
                        <a:t>1480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1480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tx1"/>
                          </a:solidFill>
                        </a:rPr>
                        <a:t>1020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2960611"/>
                  </a:ext>
                </a:extLst>
              </a:tr>
            </a:tbl>
          </a:graphicData>
        </a:graphic>
      </p:graphicFrame>
      <p:sp>
        <p:nvSpPr>
          <p:cNvPr id="24" name="Rectangle 23">
            <a:extLst>
              <a:ext uri="{FF2B5EF4-FFF2-40B4-BE49-F238E27FC236}">
                <a16:creationId xmlns:a16="http://schemas.microsoft.com/office/drawing/2014/main" id="{27A002E7-73E8-49DE-B95D-B03F3B4D7DD4}"/>
              </a:ext>
            </a:extLst>
          </p:cNvPr>
          <p:cNvSpPr/>
          <p:nvPr/>
        </p:nvSpPr>
        <p:spPr>
          <a:xfrm>
            <a:off x="-97626" y="2586150"/>
            <a:ext cx="1216680" cy="400110"/>
          </a:xfrm>
          <a:prstGeom prst="rect">
            <a:avLst/>
          </a:prstGeom>
        </p:spPr>
        <p:txBody>
          <a:bodyPr wrap="none">
            <a:spAutoFit/>
          </a:bodyPr>
          <a:lstStyle/>
          <a:p>
            <a:r>
              <a:rPr lang="en-US" sz="2000" b="1" spc="-10">
                <a:latin typeface="Calibri"/>
                <a:cs typeface="Calibri"/>
              </a:rPr>
              <a:t>4000 -20=</a:t>
            </a:r>
            <a:endParaRPr lang="en-US" sz="2000" b="1"/>
          </a:p>
        </p:txBody>
      </p:sp>
      <p:sp>
        <p:nvSpPr>
          <p:cNvPr id="25" name="TextBox 24">
            <a:extLst>
              <a:ext uri="{FF2B5EF4-FFF2-40B4-BE49-F238E27FC236}">
                <a16:creationId xmlns:a16="http://schemas.microsoft.com/office/drawing/2014/main" id="{D3627B8E-5161-4FA7-8289-7304BCEE04D7}"/>
              </a:ext>
            </a:extLst>
          </p:cNvPr>
          <p:cNvSpPr txBox="1"/>
          <p:nvPr/>
        </p:nvSpPr>
        <p:spPr>
          <a:xfrm>
            <a:off x="9829800" y="3962400"/>
            <a:ext cx="1723549" cy="830997"/>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1480 + 20</a:t>
            </a:r>
          </a:p>
          <a:p>
            <a:pPr algn="l"/>
            <a:r>
              <a:rPr lang="en-US" sz="2400">
                <a:latin typeface="Times New Roman" panose="02020603050405020304" pitchFamily="18" charset="0"/>
                <a:cs typeface="Times New Roman" panose="02020603050405020304" pitchFamily="18" charset="0"/>
              </a:rPr>
              <a:t>(1480-2959)</a:t>
            </a:r>
          </a:p>
        </p:txBody>
      </p:sp>
      <p:sp>
        <p:nvSpPr>
          <p:cNvPr id="26" name="TextBox 25">
            <a:extLst>
              <a:ext uri="{FF2B5EF4-FFF2-40B4-BE49-F238E27FC236}">
                <a16:creationId xmlns:a16="http://schemas.microsoft.com/office/drawing/2014/main" id="{7AA7AAE1-F5F5-460E-AFEA-39C37E436E32}"/>
              </a:ext>
            </a:extLst>
          </p:cNvPr>
          <p:cNvSpPr txBox="1"/>
          <p:nvPr/>
        </p:nvSpPr>
        <p:spPr>
          <a:xfrm>
            <a:off x="9829800" y="4876800"/>
            <a:ext cx="1723549" cy="830997"/>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1020 + 20</a:t>
            </a:r>
          </a:p>
          <a:p>
            <a:pPr algn="l"/>
            <a:r>
              <a:rPr lang="en-US" sz="2400">
                <a:latin typeface="Times New Roman" panose="02020603050405020304" pitchFamily="18" charset="0"/>
                <a:cs typeface="Times New Roman" panose="02020603050405020304" pitchFamily="18" charset="0"/>
              </a:rPr>
              <a:t>(2960-3900)</a:t>
            </a:r>
          </a:p>
        </p:txBody>
      </p:sp>
      <p:sp>
        <p:nvSpPr>
          <p:cNvPr id="27" name="TextBox 26">
            <a:extLst>
              <a:ext uri="{FF2B5EF4-FFF2-40B4-BE49-F238E27FC236}">
                <a16:creationId xmlns:a16="http://schemas.microsoft.com/office/drawing/2014/main" id="{BF91DDC2-189F-4EED-B50D-6FA70A332FEC}"/>
              </a:ext>
            </a:extLst>
          </p:cNvPr>
          <p:cNvSpPr txBox="1"/>
          <p:nvPr/>
        </p:nvSpPr>
        <p:spPr>
          <a:xfrm>
            <a:off x="152400" y="5039265"/>
            <a:ext cx="5186420" cy="492443"/>
          </a:xfrm>
          <a:prstGeom prst="rect">
            <a:avLst/>
          </a:prstGeom>
          <a:noFill/>
        </p:spPr>
        <p:txBody>
          <a:bodyPr wrap="none" rtlCol="0">
            <a:spAutoFit/>
          </a:bodyPr>
          <a:lstStyle/>
          <a:p>
            <a:r>
              <a:rPr lang="en-US" sz="2600">
                <a:latin typeface="Times New Roman" panose="02020603050405020304" pitchFamily="18" charset="0"/>
                <a:cs typeface="Times New Roman" panose="02020603050405020304" pitchFamily="18" charset="0"/>
              </a:rPr>
              <a:t>Offset= the first byte of the fragment </a:t>
            </a:r>
          </a:p>
        </p:txBody>
      </p:sp>
      <p:sp>
        <p:nvSpPr>
          <p:cNvPr id="28" name="Rectangle 27">
            <a:extLst>
              <a:ext uri="{FF2B5EF4-FFF2-40B4-BE49-F238E27FC236}">
                <a16:creationId xmlns:a16="http://schemas.microsoft.com/office/drawing/2014/main" id="{429D4649-B1DE-4BF7-8846-F3B54CAB1C80}"/>
              </a:ext>
            </a:extLst>
          </p:cNvPr>
          <p:cNvSpPr/>
          <p:nvPr/>
        </p:nvSpPr>
        <p:spPr>
          <a:xfrm>
            <a:off x="436990" y="6081332"/>
            <a:ext cx="4429482" cy="369332"/>
          </a:xfrm>
          <a:prstGeom prst="rect">
            <a:avLst/>
          </a:prstGeom>
        </p:spPr>
        <p:txBody>
          <a:bodyPr wrap="none">
            <a:spAutoFit/>
          </a:bodyPr>
          <a:lstStyle/>
          <a:p>
            <a:r>
              <a:rPr lang="en-US"/>
              <a:t>https://datatracker.ietf.org/doc/html/rfc791</a:t>
            </a:r>
          </a:p>
        </p:txBody>
      </p:sp>
      <p:sp>
        <p:nvSpPr>
          <p:cNvPr id="29" name="Rectangle 28">
            <a:extLst>
              <a:ext uri="{FF2B5EF4-FFF2-40B4-BE49-F238E27FC236}">
                <a16:creationId xmlns:a16="http://schemas.microsoft.com/office/drawing/2014/main" id="{950763D9-A10B-4F29-8A67-7AEEFD5A7C4F}"/>
              </a:ext>
            </a:extLst>
          </p:cNvPr>
          <p:cNvSpPr/>
          <p:nvPr/>
        </p:nvSpPr>
        <p:spPr>
          <a:xfrm>
            <a:off x="5338820" y="5619667"/>
            <a:ext cx="6096000" cy="646331"/>
          </a:xfrm>
          <a:prstGeom prst="rect">
            <a:avLst/>
          </a:prstGeom>
        </p:spPr>
        <p:txBody>
          <a:bodyPr>
            <a:spAutoFit/>
          </a:bodyPr>
          <a:lstStyle/>
          <a:p>
            <a:r>
              <a:rPr lang="en-US"/>
              <a:t>fragflag=0: terminal fragment</a:t>
            </a:r>
          </a:p>
          <a:p>
            <a:r>
              <a:rPr lang="en-US"/>
              <a:t>fragflag=1: other fragments follow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33" y="116437"/>
            <a:ext cx="7609267" cy="1026563"/>
          </a:xfrm>
          <a:prstGeom prst="rect">
            <a:avLst/>
          </a:prstGeom>
        </p:spPr>
        <p:txBody>
          <a:bodyPr vert="horz" wrap="square" lIns="0" tIns="46355" rIns="0" bIns="0" rtlCol="0">
            <a:spAutoFit/>
          </a:bodyPr>
          <a:lstStyle/>
          <a:p>
            <a:pPr marL="12700">
              <a:lnSpc>
                <a:spcPct val="100000"/>
              </a:lnSpc>
              <a:spcBef>
                <a:spcPts val="365"/>
              </a:spcBef>
            </a:pPr>
            <a:r>
              <a:rPr spc="-265"/>
              <a:t>Construct</a:t>
            </a:r>
            <a:r>
              <a:rPr spc="-455"/>
              <a:t> </a:t>
            </a:r>
            <a:r>
              <a:rPr spc="-190"/>
              <a:t>IP</a:t>
            </a:r>
            <a:r>
              <a:rPr spc="-440"/>
              <a:t> </a:t>
            </a:r>
            <a:r>
              <a:rPr spc="-215"/>
              <a:t>Fragments</a:t>
            </a:r>
            <a:r>
              <a:rPr spc="-445"/>
              <a:t> </a:t>
            </a:r>
            <a:r>
              <a:rPr spc="-155"/>
              <a:t>Manually</a:t>
            </a:r>
          </a:p>
          <a:p>
            <a:pPr marL="12700">
              <a:lnSpc>
                <a:spcPct val="100000"/>
              </a:lnSpc>
              <a:spcBef>
                <a:spcPts val="170"/>
              </a:spcBef>
            </a:pPr>
            <a:r>
              <a:rPr sz="2200" b="0" spc="-80">
                <a:solidFill>
                  <a:srgbClr val="595959"/>
                </a:solidFill>
                <a:latin typeface="Century"/>
                <a:cs typeface="Century"/>
              </a:rPr>
              <a:t>Using</a:t>
            </a:r>
            <a:r>
              <a:rPr sz="2200" b="0" spc="-145">
                <a:solidFill>
                  <a:srgbClr val="595959"/>
                </a:solidFill>
                <a:latin typeface="Century"/>
                <a:cs typeface="Century"/>
              </a:rPr>
              <a:t> </a:t>
            </a:r>
            <a:r>
              <a:rPr sz="2200" b="0" spc="-60">
                <a:solidFill>
                  <a:srgbClr val="595959"/>
                </a:solidFill>
                <a:latin typeface="Century"/>
                <a:cs typeface="Century"/>
              </a:rPr>
              <a:t>Scapy</a:t>
            </a:r>
            <a:endParaRPr sz="2200">
              <a:latin typeface="Century"/>
              <a:cs typeface="Century"/>
            </a:endParaRPr>
          </a:p>
        </p:txBody>
      </p:sp>
      <p:sp>
        <p:nvSpPr>
          <p:cNvPr id="3" name="object 3"/>
          <p:cNvSpPr/>
          <p:nvPr/>
        </p:nvSpPr>
        <p:spPr>
          <a:xfrm>
            <a:off x="6208776" y="1481327"/>
            <a:ext cx="4303776" cy="667512"/>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nvGraphicFramePr>
        <p:xfrm>
          <a:off x="6232941" y="1561853"/>
          <a:ext cx="4181475" cy="542925"/>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752475">
                  <a:extLst>
                    <a:ext uri="{9D8B030D-6E8A-4147-A177-3AD203B41FA5}">
                      <a16:colId xmlns:a16="http://schemas.microsoft.com/office/drawing/2014/main" val="20004"/>
                    </a:ext>
                  </a:extLst>
                </a:gridCol>
                <a:gridCol w="190500">
                  <a:extLst>
                    <a:ext uri="{9D8B030D-6E8A-4147-A177-3AD203B41FA5}">
                      <a16:colId xmlns:a16="http://schemas.microsoft.com/office/drawing/2014/main" val="20005"/>
                    </a:ext>
                  </a:extLst>
                </a:gridCol>
                <a:gridCol w="21907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542925">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25"/>
                        </a:lnSpc>
                      </a:pPr>
                      <a:r>
                        <a:rPr sz="1800" spc="-5">
                          <a:latin typeface="Arial"/>
                          <a:cs typeface="Arial"/>
                        </a:rPr>
                        <a:t>length</a:t>
                      </a:r>
                      <a:endParaRPr sz="1800">
                        <a:latin typeface="Arial"/>
                        <a:cs typeface="Arial"/>
                      </a:endParaRPr>
                    </a:p>
                    <a:p>
                      <a:pPr marL="65405">
                        <a:lnSpc>
                          <a:spcPts val="2135"/>
                        </a:lnSpc>
                      </a:pPr>
                      <a:r>
                        <a:rPr sz="1800">
                          <a:latin typeface="Arial"/>
                          <a:cs typeface="Arial"/>
                        </a:rPr>
                        <a:t>=</a:t>
                      </a:r>
                      <a:r>
                        <a:rPr sz="1800" spc="-20">
                          <a:latin typeface="Arial"/>
                          <a:cs typeface="Arial"/>
                        </a:rPr>
                        <a:t> </a:t>
                      </a:r>
                      <a:r>
                        <a:rPr sz="1800">
                          <a:latin typeface="Arial"/>
                          <a:cs typeface="Arial"/>
                        </a:rPr>
                        <a:t>x</a:t>
                      </a: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ts val="2025"/>
                        </a:lnSpc>
                      </a:pPr>
                      <a:r>
                        <a:rPr sz="1800" spc="-5">
                          <a:latin typeface="Arial"/>
                          <a:cs typeface="Arial"/>
                        </a:rPr>
                        <a:t>ID</a:t>
                      </a:r>
                      <a:endParaRPr sz="1800">
                        <a:latin typeface="Arial"/>
                        <a:cs typeface="Arial"/>
                      </a:endParaRPr>
                    </a:p>
                    <a:p>
                      <a:pPr marL="65405">
                        <a:lnSpc>
                          <a:spcPts val="2135"/>
                        </a:lnSpc>
                      </a:pPr>
                      <a:r>
                        <a:rPr sz="1800" spc="-5">
                          <a:latin typeface="Arial"/>
                          <a:cs typeface="Arial"/>
                        </a:rPr>
                        <a:t>=y</a:t>
                      </a:r>
                      <a:endParaRPr sz="180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6195" algn="ctr">
                        <a:lnSpc>
                          <a:spcPts val="2125"/>
                        </a:lnSpc>
                        <a:spcBef>
                          <a:spcPts val="55"/>
                        </a:spcBef>
                      </a:pPr>
                      <a:r>
                        <a:rPr sz="1800" spc="-5">
                          <a:latin typeface="Arial"/>
                          <a:cs typeface="Arial"/>
                        </a:rPr>
                        <a:t>fragflag</a:t>
                      </a:r>
                      <a:endParaRPr sz="1800">
                        <a:latin typeface="Arial"/>
                        <a:cs typeface="Arial"/>
                      </a:endParaRPr>
                    </a:p>
                    <a:p>
                      <a:pPr marR="36195" algn="ctr">
                        <a:lnSpc>
                          <a:spcPts val="1989"/>
                        </a:lnSpc>
                      </a:pPr>
                      <a:r>
                        <a:rPr sz="1800" spc="-5">
                          <a:latin typeface="Arial"/>
                          <a:cs typeface="Arial"/>
                        </a:rPr>
                        <a:t>=n</a:t>
                      </a:r>
                      <a:endParaRPr sz="1800">
                        <a:latin typeface="Arial"/>
                        <a:cs typeface="Arial"/>
                      </a:endParaRPr>
                    </a:p>
                  </a:txBody>
                  <a:tcPr marL="0" marR="0" marT="69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2225" algn="ctr">
                        <a:lnSpc>
                          <a:spcPts val="2125"/>
                        </a:lnSpc>
                        <a:spcBef>
                          <a:spcPts val="55"/>
                        </a:spcBef>
                      </a:pPr>
                      <a:r>
                        <a:rPr sz="1800" spc="-5">
                          <a:latin typeface="Arial"/>
                          <a:cs typeface="Arial"/>
                        </a:rPr>
                        <a:t>offset</a:t>
                      </a:r>
                      <a:endParaRPr sz="1800">
                        <a:latin typeface="Arial"/>
                        <a:cs typeface="Arial"/>
                      </a:endParaRPr>
                    </a:p>
                    <a:p>
                      <a:pPr marL="21590" algn="ctr">
                        <a:lnSpc>
                          <a:spcPts val="1989"/>
                        </a:lnSpc>
                      </a:pPr>
                      <a:r>
                        <a:rPr sz="1800" spc="-5">
                          <a:latin typeface="Arial"/>
                          <a:cs typeface="Arial"/>
                        </a:rPr>
                        <a:t>=n</a:t>
                      </a:r>
                      <a:endParaRPr sz="1800">
                        <a:latin typeface="Arial"/>
                        <a:cs typeface="Arial"/>
                      </a:endParaRPr>
                    </a:p>
                  </a:txBody>
                  <a:tcPr marL="0" marR="0" marT="69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28575">
                      <a:solidFill>
                        <a:srgbClr val="000000"/>
                      </a:solidFill>
                      <a:prstDash val="solid"/>
                    </a:lnT>
                    <a:lnB w="28575">
                      <a:solidFill>
                        <a:srgbClr val="000000"/>
                      </a:solidFill>
                      <a:prstDash val="solid"/>
                    </a:lnB>
                    <a:solidFill>
                      <a:srgbClr val="FFFFFF"/>
                    </a:solidFill>
                  </a:tcPr>
                </a:tc>
                <a:tc>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5" name="object 5"/>
          <p:cNvSpPr/>
          <p:nvPr/>
        </p:nvSpPr>
        <p:spPr>
          <a:xfrm>
            <a:off x="4861442" y="4532519"/>
            <a:ext cx="803910" cy="730250"/>
          </a:xfrm>
          <a:custGeom>
            <a:avLst/>
            <a:gdLst/>
            <a:ahLst/>
            <a:cxnLst/>
            <a:rect l="l" t="t" r="r" b="b"/>
            <a:pathLst>
              <a:path w="803910" h="730250">
                <a:moveTo>
                  <a:pt x="22801" y="182418"/>
                </a:moveTo>
                <a:lnTo>
                  <a:pt x="0" y="182418"/>
                </a:lnTo>
                <a:lnTo>
                  <a:pt x="0" y="547255"/>
                </a:lnTo>
                <a:lnTo>
                  <a:pt x="22801" y="547255"/>
                </a:lnTo>
                <a:lnTo>
                  <a:pt x="22801" y="182418"/>
                </a:lnTo>
                <a:close/>
              </a:path>
              <a:path w="803910" h="730250">
                <a:moveTo>
                  <a:pt x="91208" y="182418"/>
                </a:moveTo>
                <a:lnTo>
                  <a:pt x="45604" y="182418"/>
                </a:lnTo>
                <a:lnTo>
                  <a:pt x="45604" y="547255"/>
                </a:lnTo>
                <a:lnTo>
                  <a:pt x="91208" y="547255"/>
                </a:lnTo>
                <a:lnTo>
                  <a:pt x="91208" y="182418"/>
                </a:lnTo>
                <a:close/>
              </a:path>
              <a:path w="803910" h="730250">
                <a:moveTo>
                  <a:pt x="438727" y="0"/>
                </a:moveTo>
                <a:lnTo>
                  <a:pt x="438727" y="182418"/>
                </a:lnTo>
                <a:lnTo>
                  <a:pt x="114011" y="182418"/>
                </a:lnTo>
                <a:lnTo>
                  <a:pt x="114011" y="547255"/>
                </a:lnTo>
                <a:lnTo>
                  <a:pt x="438727" y="547255"/>
                </a:lnTo>
                <a:lnTo>
                  <a:pt x="438727" y="729673"/>
                </a:lnTo>
                <a:lnTo>
                  <a:pt x="803564" y="364836"/>
                </a:lnTo>
                <a:lnTo>
                  <a:pt x="438727" y="0"/>
                </a:lnTo>
                <a:close/>
              </a:path>
            </a:pathLst>
          </a:custGeom>
          <a:solidFill>
            <a:srgbClr val="F2F2F2"/>
          </a:solidFill>
        </p:spPr>
        <p:txBody>
          <a:bodyPr wrap="square" lIns="0" tIns="0" rIns="0" bIns="0" rtlCol="0"/>
          <a:lstStyle/>
          <a:p>
            <a:endParaRPr/>
          </a:p>
        </p:txBody>
      </p:sp>
      <p:sp>
        <p:nvSpPr>
          <p:cNvPr id="6" name="object 6"/>
          <p:cNvSpPr/>
          <p:nvPr/>
        </p:nvSpPr>
        <p:spPr>
          <a:xfrm>
            <a:off x="6017455" y="4173220"/>
            <a:ext cx="4707368" cy="230736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262121" y="2395220"/>
            <a:ext cx="2676525" cy="1778000"/>
          </a:xfrm>
          <a:prstGeom prst="rect">
            <a:avLst/>
          </a:prstGeom>
        </p:spPr>
        <p:txBody>
          <a:bodyPr vert="horz" wrap="square" lIns="0" tIns="12700" rIns="0" bIns="0" rtlCol="0">
            <a:spAutoFit/>
          </a:bodyPr>
          <a:lstStyle/>
          <a:p>
            <a:pPr marL="305435" indent="-286385">
              <a:lnSpc>
                <a:spcPct val="100000"/>
              </a:lnSpc>
              <a:spcBef>
                <a:spcPts val="100"/>
              </a:spcBef>
              <a:buFont typeface="Arial"/>
              <a:buChar char="•"/>
              <a:tabLst>
                <a:tab pos="305435" algn="l"/>
                <a:tab pos="306070" algn="l"/>
              </a:tabLst>
            </a:pPr>
            <a:r>
              <a:rPr sz="1800" spc="-10">
                <a:latin typeface="Courier New"/>
                <a:cs typeface="Courier New"/>
              </a:rPr>
              <a:t>frag</a:t>
            </a:r>
            <a:r>
              <a:rPr sz="1800" spc="-545">
                <a:latin typeface="Courier New"/>
                <a:cs typeface="Courier New"/>
              </a:rPr>
              <a:t> </a:t>
            </a:r>
            <a:r>
              <a:rPr sz="1800">
                <a:latin typeface="Tahoma"/>
                <a:cs typeface="Tahoma"/>
              </a:rPr>
              <a:t>= </a:t>
            </a:r>
            <a:r>
              <a:rPr sz="1800" spc="-10">
                <a:latin typeface="Tahoma"/>
                <a:cs typeface="Tahoma"/>
              </a:rPr>
              <a:t>offset value</a:t>
            </a:r>
            <a:endParaRPr sz="1800">
              <a:latin typeface="Tahoma"/>
              <a:cs typeface="Tahoma"/>
            </a:endParaRPr>
          </a:p>
          <a:p>
            <a:pPr marL="305435" indent="-286385">
              <a:lnSpc>
                <a:spcPct val="100000"/>
              </a:lnSpc>
              <a:spcBef>
                <a:spcPts val="45"/>
              </a:spcBef>
              <a:buFont typeface="Arial"/>
              <a:buChar char="•"/>
              <a:tabLst>
                <a:tab pos="305435" algn="l"/>
                <a:tab pos="306070" algn="l"/>
              </a:tabLst>
            </a:pPr>
            <a:r>
              <a:rPr sz="1800" spc="-10">
                <a:latin typeface="Courier New"/>
                <a:cs typeface="Courier New"/>
              </a:rPr>
              <a:t>flags</a:t>
            </a:r>
            <a:r>
              <a:rPr sz="1800" spc="-605">
                <a:latin typeface="Courier New"/>
                <a:cs typeface="Courier New"/>
              </a:rPr>
              <a:t> </a:t>
            </a:r>
            <a:r>
              <a:rPr sz="1800">
                <a:latin typeface="Tahoma"/>
                <a:cs typeface="Tahoma"/>
              </a:rPr>
              <a:t>= </a:t>
            </a:r>
            <a:r>
              <a:rPr sz="1800" spc="-5">
                <a:latin typeface="Tahoma"/>
                <a:cs typeface="Tahoma"/>
              </a:rPr>
              <a:t>fragment </a:t>
            </a:r>
            <a:r>
              <a:rPr sz="1800">
                <a:latin typeface="Tahoma"/>
                <a:cs typeface="Tahoma"/>
              </a:rPr>
              <a:t>flag</a:t>
            </a:r>
          </a:p>
          <a:p>
            <a:pPr marL="305435" indent="-286385">
              <a:lnSpc>
                <a:spcPct val="100000"/>
              </a:lnSpc>
              <a:spcBef>
                <a:spcPts val="50"/>
              </a:spcBef>
              <a:buFont typeface="Arial"/>
              <a:buChar char="•"/>
              <a:tabLst>
                <a:tab pos="305435" algn="l"/>
                <a:tab pos="306070" algn="l"/>
              </a:tabLst>
            </a:pPr>
            <a:r>
              <a:rPr sz="1800" spc="-10">
                <a:latin typeface="Courier New"/>
                <a:cs typeface="Courier New"/>
              </a:rPr>
              <a:t>ip.proto </a:t>
            </a:r>
            <a:r>
              <a:rPr sz="1800">
                <a:latin typeface="Courier New"/>
                <a:cs typeface="Courier New"/>
              </a:rPr>
              <a:t>= </a:t>
            </a:r>
            <a:r>
              <a:rPr sz="1800" spc="-5">
                <a:latin typeface="Courier New"/>
                <a:cs typeface="Courier New"/>
              </a:rPr>
              <a:t>17</a:t>
            </a:r>
            <a:r>
              <a:rPr sz="1800" spc="-5">
                <a:latin typeface="Tahoma"/>
                <a:cs typeface="Tahoma"/>
              </a:rPr>
              <a:t>:</a:t>
            </a:r>
            <a:r>
              <a:rPr sz="1800" spc="-100">
                <a:latin typeface="Tahoma"/>
                <a:cs typeface="Tahoma"/>
              </a:rPr>
              <a:t> </a:t>
            </a:r>
            <a:r>
              <a:rPr sz="1800" spc="-5">
                <a:latin typeface="Tahoma"/>
                <a:cs typeface="Tahoma"/>
              </a:rPr>
              <a:t>UDP</a:t>
            </a:r>
            <a:endParaRPr sz="1800">
              <a:latin typeface="Tahoma"/>
              <a:cs typeface="Tahoma"/>
            </a:endParaRPr>
          </a:p>
          <a:p>
            <a:pPr>
              <a:lnSpc>
                <a:spcPct val="100000"/>
              </a:lnSpc>
            </a:pPr>
            <a:endParaRPr sz="2200">
              <a:latin typeface="Tahoma"/>
              <a:cs typeface="Tahoma"/>
            </a:endParaRPr>
          </a:p>
          <a:p>
            <a:pPr>
              <a:lnSpc>
                <a:spcPct val="100000"/>
              </a:lnSpc>
              <a:spcBef>
                <a:spcPts val="55"/>
              </a:spcBef>
            </a:pPr>
            <a:endParaRPr sz="1950">
              <a:latin typeface="Tahoma"/>
              <a:cs typeface="Tahoma"/>
            </a:endParaRPr>
          </a:p>
          <a:p>
            <a:pPr marL="12700">
              <a:lnSpc>
                <a:spcPct val="100000"/>
              </a:lnSpc>
            </a:pPr>
            <a:r>
              <a:rPr sz="1800" b="1" spc="-5">
                <a:latin typeface="Arial"/>
                <a:cs typeface="Arial"/>
              </a:rPr>
              <a:t>Execution</a:t>
            </a:r>
            <a:r>
              <a:rPr sz="1800" b="1" spc="-15">
                <a:latin typeface="Arial"/>
                <a:cs typeface="Arial"/>
              </a:rPr>
              <a:t> </a:t>
            </a:r>
            <a:r>
              <a:rPr sz="1800" b="1" spc="-5">
                <a:latin typeface="Arial"/>
                <a:cs typeface="Arial"/>
              </a:rPr>
              <a:t>Result</a:t>
            </a:r>
            <a:endParaRPr sz="1800">
              <a:latin typeface="Arial"/>
              <a:cs typeface="Arial"/>
            </a:endParaRPr>
          </a:p>
        </p:txBody>
      </p:sp>
      <p:sp>
        <p:nvSpPr>
          <p:cNvPr id="8" name="object 8"/>
          <p:cNvSpPr/>
          <p:nvPr/>
        </p:nvSpPr>
        <p:spPr>
          <a:xfrm>
            <a:off x="304800" y="1143000"/>
            <a:ext cx="4707368" cy="5459626"/>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0724823" y="6374026"/>
            <a:ext cx="320040" cy="355600"/>
          </a:xfrm>
          <a:prstGeom prst="rect">
            <a:avLst/>
          </a:prstGeom>
        </p:spPr>
        <p:txBody>
          <a:bodyPr vert="horz" wrap="square" lIns="0" tIns="40640" rIns="0" bIns="0" rtlCol="0">
            <a:spAutoFit/>
          </a:bodyPr>
          <a:lstStyle/>
          <a:p>
            <a:pPr marL="38100">
              <a:lnSpc>
                <a:spcPct val="100000"/>
              </a:lnSpc>
              <a:spcBef>
                <a:spcPts val="320"/>
              </a:spcBef>
            </a:pPr>
            <a:fld id="{81D60167-4931-47E6-BA6A-407CBD079E47}" type="slidenum">
              <a:rPr sz="1950" b="1" i="1" spc="-130" dirty="0">
                <a:solidFill>
                  <a:srgbClr val="FFFFFF"/>
                </a:solidFill>
                <a:latin typeface="Arial"/>
                <a:cs typeface="Arial"/>
              </a:rPr>
              <a:t>28</a:t>
            </a:fld>
            <a:endParaRPr sz="195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9933" y="116437"/>
            <a:ext cx="7304467" cy="1026563"/>
          </a:xfrm>
          <a:prstGeom prst="rect">
            <a:avLst/>
          </a:prstGeom>
        </p:spPr>
        <p:txBody>
          <a:bodyPr vert="horz" wrap="square" lIns="0" tIns="46355" rIns="0" bIns="0" rtlCol="0">
            <a:spAutoFit/>
          </a:bodyPr>
          <a:lstStyle/>
          <a:p>
            <a:pPr marL="12700">
              <a:lnSpc>
                <a:spcPct val="100000"/>
              </a:lnSpc>
              <a:spcBef>
                <a:spcPts val="365"/>
              </a:spcBef>
            </a:pPr>
            <a:r>
              <a:rPr spc="-190"/>
              <a:t>Attacks</a:t>
            </a:r>
            <a:r>
              <a:rPr spc="-455"/>
              <a:t> </a:t>
            </a:r>
            <a:r>
              <a:rPr spc="-275"/>
              <a:t>Using</a:t>
            </a:r>
            <a:r>
              <a:rPr spc="-450"/>
              <a:t> </a:t>
            </a:r>
            <a:r>
              <a:rPr spc="-190"/>
              <a:t>IP</a:t>
            </a:r>
            <a:r>
              <a:rPr spc="-455"/>
              <a:t> </a:t>
            </a:r>
            <a:r>
              <a:rPr spc="-180"/>
              <a:t>Fragmentation</a:t>
            </a:r>
          </a:p>
          <a:p>
            <a:pPr marL="12700">
              <a:lnSpc>
                <a:spcPct val="100000"/>
              </a:lnSpc>
              <a:spcBef>
                <a:spcPts val="170"/>
              </a:spcBef>
            </a:pPr>
            <a:r>
              <a:rPr sz="2200" b="0" spc="-10">
                <a:solidFill>
                  <a:srgbClr val="595959"/>
                </a:solidFill>
                <a:latin typeface="Century"/>
                <a:cs typeface="Century"/>
              </a:rPr>
              <a:t>Protocol</a:t>
            </a:r>
            <a:r>
              <a:rPr sz="2200" b="0" spc="-145">
                <a:solidFill>
                  <a:srgbClr val="595959"/>
                </a:solidFill>
                <a:latin typeface="Century"/>
                <a:cs typeface="Century"/>
              </a:rPr>
              <a:t> </a:t>
            </a:r>
            <a:r>
              <a:rPr sz="2200" b="0" spc="-25">
                <a:solidFill>
                  <a:srgbClr val="595959"/>
                </a:solidFill>
                <a:latin typeface="Century"/>
                <a:cs typeface="Century"/>
              </a:rPr>
              <a:t>Violation</a:t>
            </a:r>
            <a:endParaRPr sz="2200">
              <a:latin typeface="Century"/>
              <a:cs typeface="Century"/>
            </a:endParaRPr>
          </a:p>
        </p:txBody>
      </p:sp>
      <p:sp>
        <p:nvSpPr>
          <p:cNvPr id="3" name="object 3"/>
          <p:cNvSpPr txBox="1"/>
          <p:nvPr/>
        </p:nvSpPr>
        <p:spPr>
          <a:xfrm>
            <a:off x="708289" y="1528571"/>
            <a:ext cx="2583180" cy="330200"/>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2000" spc="-5">
                <a:latin typeface="Arial"/>
                <a:cs typeface="Arial"/>
              </a:rPr>
              <a:t>Protocols Are</a:t>
            </a:r>
            <a:r>
              <a:rPr sz="2000" spc="-165">
                <a:latin typeface="Arial"/>
                <a:cs typeface="Arial"/>
              </a:rPr>
              <a:t> </a:t>
            </a:r>
            <a:r>
              <a:rPr sz="2000" b="1" spc="-5">
                <a:latin typeface="Arial"/>
                <a:cs typeface="Arial"/>
              </a:rPr>
              <a:t>Rules</a:t>
            </a:r>
            <a:endParaRPr sz="2000">
              <a:latin typeface="Arial"/>
              <a:cs typeface="Arial"/>
            </a:endParaRPr>
          </a:p>
        </p:txBody>
      </p:sp>
      <p:sp>
        <p:nvSpPr>
          <p:cNvPr id="4" name="object 4"/>
          <p:cNvSpPr txBox="1"/>
          <p:nvPr/>
        </p:nvSpPr>
        <p:spPr>
          <a:xfrm>
            <a:off x="708289" y="3357372"/>
            <a:ext cx="3702685" cy="330200"/>
          </a:xfrm>
          <a:prstGeom prst="rect">
            <a:avLst/>
          </a:prstGeom>
        </p:spPr>
        <p:txBody>
          <a:bodyPr vert="horz" wrap="square" lIns="0" tIns="12700" rIns="0" bIns="0" rtlCol="0">
            <a:spAutoFit/>
          </a:bodyPr>
          <a:lstStyle/>
          <a:p>
            <a:pPr marL="12700">
              <a:lnSpc>
                <a:spcPct val="100000"/>
              </a:lnSpc>
              <a:spcBef>
                <a:spcPts val="100"/>
              </a:spcBef>
            </a:pPr>
            <a:r>
              <a:rPr sz="2000">
                <a:latin typeface="Wingdings"/>
                <a:cs typeface="Wingdings"/>
              </a:rPr>
              <a:t></a:t>
            </a:r>
            <a:r>
              <a:rPr sz="2000">
                <a:latin typeface="Times New Roman"/>
                <a:cs typeface="Times New Roman"/>
              </a:rPr>
              <a:t> </a:t>
            </a:r>
            <a:r>
              <a:rPr sz="2000" spc="-5">
                <a:latin typeface="Arial"/>
                <a:cs typeface="Arial"/>
              </a:rPr>
              <a:t>Attackers </a:t>
            </a:r>
            <a:r>
              <a:rPr sz="2000">
                <a:latin typeface="Arial"/>
                <a:cs typeface="Arial"/>
              </a:rPr>
              <a:t>Like </a:t>
            </a:r>
            <a:r>
              <a:rPr sz="2000" spc="-5">
                <a:latin typeface="Arial"/>
                <a:cs typeface="Arial"/>
              </a:rPr>
              <a:t>to </a:t>
            </a:r>
            <a:r>
              <a:rPr sz="2000" b="1" spc="-5">
                <a:latin typeface="Arial"/>
                <a:cs typeface="Arial"/>
              </a:rPr>
              <a:t>Break</a:t>
            </a:r>
            <a:r>
              <a:rPr sz="2000" b="1" spc="-145">
                <a:latin typeface="Arial"/>
                <a:cs typeface="Arial"/>
              </a:rPr>
              <a:t> </a:t>
            </a:r>
            <a:r>
              <a:rPr sz="2000">
                <a:latin typeface="Arial"/>
                <a:cs typeface="Arial"/>
              </a:rPr>
              <a:t>Rules</a:t>
            </a:r>
          </a:p>
        </p:txBody>
      </p:sp>
      <p:sp>
        <p:nvSpPr>
          <p:cNvPr id="5" name="object 5"/>
          <p:cNvSpPr txBox="1"/>
          <p:nvPr/>
        </p:nvSpPr>
        <p:spPr>
          <a:xfrm>
            <a:off x="708289" y="5299964"/>
            <a:ext cx="6106160" cy="391160"/>
          </a:xfrm>
          <a:prstGeom prst="rect">
            <a:avLst/>
          </a:prstGeom>
        </p:spPr>
        <p:txBody>
          <a:bodyPr vert="horz" wrap="square" lIns="0" tIns="12700" rIns="0" bIns="0" rtlCol="0">
            <a:spAutoFit/>
          </a:bodyPr>
          <a:lstStyle/>
          <a:p>
            <a:pPr marL="12700">
              <a:lnSpc>
                <a:spcPct val="100000"/>
              </a:lnSpc>
              <a:spcBef>
                <a:spcPts val="100"/>
              </a:spcBef>
            </a:pPr>
            <a:r>
              <a:rPr sz="2400">
                <a:solidFill>
                  <a:srgbClr val="C00000"/>
                </a:solidFill>
                <a:latin typeface="Wingdings"/>
                <a:cs typeface="Wingdings"/>
              </a:rPr>
              <a:t></a:t>
            </a:r>
            <a:r>
              <a:rPr sz="2400">
                <a:solidFill>
                  <a:srgbClr val="C00000"/>
                </a:solidFill>
                <a:latin typeface="Times New Roman"/>
                <a:cs typeface="Times New Roman"/>
              </a:rPr>
              <a:t> </a:t>
            </a:r>
            <a:r>
              <a:rPr sz="2400">
                <a:solidFill>
                  <a:srgbClr val="C00000"/>
                </a:solidFill>
                <a:latin typeface="Arial"/>
                <a:cs typeface="Arial"/>
              </a:rPr>
              <a:t>Robust </a:t>
            </a:r>
            <a:r>
              <a:rPr sz="2400" spc="-5">
                <a:solidFill>
                  <a:srgbClr val="C00000"/>
                </a:solidFill>
                <a:latin typeface="Arial"/>
                <a:cs typeface="Arial"/>
              </a:rPr>
              <a:t>Programs </a:t>
            </a:r>
            <a:r>
              <a:rPr sz="2400">
                <a:solidFill>
                  <a:srgbClr val="C00000"/>
                </a:solidFill>
                <a:latin typeface="Arial"/>
                <a:cs typeface="Arial"/>
              </a:rPr>
              <a:t>Handle Rule </a:t>
            </a:r>
            <a:r>
              <a:rPr sz="2400" b="1" spc="-10">
                <a:solidFill>
                  <a:srgbClr val="C00000"/>
                </a:solidFill>
                <a:latin typeface="Arial"/>
                <a:cs typeface="Arial"/>
              </a:rPr>
              <a:t>Violations</a:t>
            </a:r>
            <a:endParaRPr sz="2400">
              <a:latin typeface="Arial"/>
              <a:cs typeface="Arial"/>
            </a:endParaRPr>
          </a:p>
        </p:txBody>
      </p:sp>
      <p:sp>
        <p:nvSpPr>
          <p:cNvPr id="6" name="object 6"/>
          <p:cNvSpPr/>
          <p:nvPr/>
        </p:nvSpPr>
        <p:spPr>
          <a:xfrm>
            <a:off x="1612271" y="1826524"/>
            <a:ext cx="1962200" cy="14905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82685" y="4046358"/>
            <a:ext cx="3567691" cy="100572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97854" y="4478479"/>
            <a:ext cx="1398060" cy="11137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637118" y="5280810"/>
            <a:ext cx="958850" cy="311785"/>
          </a:xfrm>
          <a:custGeom>
            <a:avLst/>
            <a:gdLst/>
            <a:ahLst/>
            <a:cxnLst/>
            <a:rect l="l" t="t" r="r" b="b"/>
            <a:pathLst>
              <a:path w="958850" h="311785">
                <a:moveTo>
                  <a:pt x="958699" y="737"/>
                </a:moveTo>
                <a:lnTo>
                  <a:pt x="958797" y="164413"/>
                </a:lnTo>
                <a:lnTo>
                  <a:pt x="919632" y="217275"/>
                </a:lnTo>
                <a:lnTo>
                  <a:pt x="885232" y="238720"/>
                </a:lnTo>
                <a:lnTo>
                  <a:pt x="843266" y="257049"/>
                </a:lnTo>
                <a:lnTo>
                  <a:pt x="795466" y="272422"/>
                </a:lnTo>
                <a:lnTo>
                  <a:pt x="743566" y="284996"/>
                </a:lnTo>
                <a:lnTo>
                  <a:pt x="689299" y="294929"/>
                </a:lnTo>
                <a:lnTo>
                  <a:pt x="634399" y="302378"/>
                </a:lnTo>
                <a:lnTo>
                  <a:pt x="580600" y="307501"/>
                </a:lnTo>
                <a:lnTo>
                  <a:pt x="529634" y="310455"/>
                </a:lnTo>
                <a:lnTo>
                  <a:pt x="483235" y="311400"/>
                </a:lnTo>
                <a:lnTo>
                  <a:pt x="436648" y="310478"/>
                </a:lnTo>
                <a:lnTo>
                  <a:pt x="385170" y="307608"/>
                </a:lnTo>
                <a:lnTo>
                  <a:pt x="330615" y="302610"/>
                </a:lnTo>
                <a:lnTo>
                  <a:pt x="274795" y="295302"/>
                </a:lnTo>
                <a:lnTo>
                  <a:pt x="219524" y="285502"/>
                </a:lnTo>
                <a:lnTo>
                  <a:pt x="166616" y="273029"/>
                </a:lnTo>
                <a:lnTo>
                  <a:pt x="117883" y="257702"/>
                </a:lnTo>
                <a:lnTo>
                  <a:pt x="75140" y="239340"/>
                </a:lnTo>
                <a:lnTo>
                  <a:pt x="40198" y="217760"/>
                </a:lnTo>
                <a:lnTo>
                  <a:pt x="976" y="164226"/>
                </a:lnTo>
                <a:lnTo>
                  <a:pt x="928" y="126730"/>
                </a:lnTo>
                <a:lnTo>
                  <a:pt x="488" y="82113"/>
                </a:lnTo>
                <a:lnTo>
                  <a:pt x="48" y="37495"/>
                </a:lnTo>
                <a:lnTo>
                  <a:pt x="0" y="0"/>
                </a:lnTo>
                <a:lnTo>
                  <a:pt x="17692" y="24960"/>
                </a:lnTo>
                <a:lnTo>
                  <a:pt x="45093" y="47572"/>
                </a:lnTo>
                <a:lnTo>
                  <a:pt x="80676" y="67829"/>
                </a:lnTo>
                <a:lnTo>
                  <a:pt x="122916" y="85728"/>
                </a:lnTo>
                <a:lnTo>
                  <a:pt x="170286" y="101262"/>
                </a:lnTo>
                <a:lnTo>
                  <a:pt x="221260" y="114426"/>
                </a:lnTo>
                <a:lnTo>
                  <a:pt x="274311" y="125214"/>
                </a:lnTo>
                <a:lnTo>
                  <a:pt x="327914" y="133622"/>
                </a:lnTo>
                <a:lnTo>
                  <a:pt x="380542" y="139644"/>
                </a:lnTo>
                <a:lnTo>
                  <a:pt x="430669" y="143275"/>
                </a:lnTo>
                <a:lnTo>
                  <a:pt x="476768" y="144508"/>
                </a:lnTo>
                <a:lnTo>
                  <a:pt x="523021" y="143638"/>
                </a:lnTo>
                <a:lnTo>
                  <a:pt x="573563" y="140844"/>
                </a:lnTo>
                <a:lnTo>
                  <a:pt x="626801" y="135954"/>
                </a:lnTo>
                <a:lnTo>
                  <a:pt x="681145" y="128797"/>
                </a:lnTo>
                <a:lnTo>
                  <a:pt x="734999" y="119201"/>
                </a:lnTo>
                <a:lnTo>
                  <a:pt x="786774" y="106992"/>
                </a:lnTo>
                <a:lnTo>
                  <a:pt x="834875" y="91998"/>
                </a:lnTo>
                <a:lnTo>
                  <a:pt x="877710" y="74048"/>
                </a:lnTo>
                <a:lnTo>
                  <a:pt x="913688" y="52969"/>
                </a:lnTo>
                <a:lnTo>
                  <a:pt x="941215" y="28590"/>
                </a:lnTo>
                <a:lnTo>
                  <a:pt x="958699" y="737"/>
                </a:lnTo>
                <a:close/>
              </a:path>
            </a:pathLst>
          </a:custGeom>
          <a:ln w="6350">
            <a:solidFill>
              <a:srgbClr val="000000"/>
            </a:solidFill>
          </a:ln>
        </p:spPr>
        <p:txBody>
          <a:bodyPr wrap="square" lIns="0" tIns="0" rIns="0" bIns="0" rtlCol="0"/>
          <a:lstStyle/>
          <a:p>
            <a:endParaRPr/>
          </a:p>
        </p:txBody>
      </p:sp>
      <p:sp>
        <p:nvSpPr>
          <p:cNvPr id="4" name="object 4"/>
          <p:cNvSpPr/>
          <p:nvPr/>
        </p:nvSpPr>
        <p:spPr>
          <a:xfrm>
            <a:off x="8637617" y="5115960"/>
            <a:ext cx="958215" cy="308610"/>
          </a:xfrm>
          <a:custGeom>
            <a:avLst/>
            <a:gdLst/>
            <a:ahLst/>
            <a:cxnLst/>
            <a:rect l="l" t="t" r="r" b="b"/>
            <a:pathLst>
              <a:path w="958215" h="308610">
                <a:moveTo>
                  <a:pt x="478844" y="0"/>
                </a:moveTo>
                <a:lnTo>
                  <a:pt x="408084" y="1671"/>
                </a:lnTo>
                <a:lnTo>
                  <a:pt x="340548" y="6526"/>
                </a:lnTo>
                <a:lnTo>
                  <a:pt x="276975" y="14327"/>
                </a:lnTo>
                <a:lnTo>
                  <a:pt x="218108" y="24835"/>
                </a:lnTo>
                <a:lnTo>
                  <a:pt x="164687" y="37811"/>
                </a:lnTo>
                <a:lnTo>
                  <a:pt x="117452" y="53017"/>
                </a:lnTo>
                <a:lnTo>
                  <a:pt x="77144" y="70215"/>
                </a:lnTo>
                <a:lnTo>
                  <a:pt x="20273" y="109631"/>
                </a:lnTo>
                <a:lnTo>
                  <a:pt x="0" y="154152"/>
                </a:lnTo>
                <a:lnTo>
                  <a:pt x="5191" y="176932"/>
                </a:lnTo>
                <a:lnTo>
                  <a:pt x="44505" y="219139"/>
                </a:lnTo>
                <a:lnTo>
                  <a:pt x="117452" y="255287"/>
                </a:lnTo>
                <a:lnTo>
                  <a:pt x="164687" y="270494"/>
                </a:lnTo>
                <a:lnTo>
                  <a:pt x="218108" y="283470"/>
                </a:lnTo>
                <a:lnTo>
                  <a:pt x="276975" y="293977"/>
                </a:lnTo>
                <a:lnTo>
                  <a:pt x="340548" y="301778"/>
                </a:lnTo>
                <a:lnTo>
                  <a:pt x="408084" y="306633"/>
                </a:lnTo>
                <a:lnTo>
                  <a:pt x="478844" y="308305"/>
                </a:lnTo>
                <a:lnTo>
                  <a:pt x="549604" y="306633"/>
                </a:lnTo>
                <a:lnTo>
                  <a:pt x="617141" y="301778"/>
                </a:lnTo>
                <a:lnTo>
                  <a:pt x="680713" y="293977"/>
                </a:lnTo>
                <a:lnTo>
                  <a:pt x="739580" y="283470"/>
                </a:lnTo>
                <a:lnTo>
                  <a:pt x="793001" y="270494"/>
                </a:lnTo>
                <a:lnTo>
                  <a:pt x="840236" y="255287"/>
                </a:lnTo>
                <a:lnTo>
                  <a:pt x="880544" y="238090"/>
                </a:lnTo>
                <a:lnTo>
                  <a:pt x="937415" y="198673"/>
                </a:lnTo>
                <a:lnTo>
                  <a:pt x="957689" y="154152"/>
                </a:lnTo>
                <a:lnTo>
                  <a:pt x="952497" y="131373"/>
                </a:lnTo>
                <a:lnTo>
                  <a:pt x="913184" y="89165"/>
                </a:lnTo>
                <a:lnTo>
                  <a:pt x="840236" y="53017"/>
                </a:lnTo>
                <a:lnTo>
                  <a:pt x="793001" y="37811"/>
                </a:lnTo>
                <a:lnTo>
                  <a:pt x="739580" y="24835"/>
                </a:lnTo>
                <a:lnTo>
                  <a:pt x="680713" y="14327"/>
                </a:lnTo>
                <a:lnTo>
                  <a:pt x="617141" y="6526"/>
                </a:lnTo>
                <a:lnTo>
                  <a:pt x="549604" y="1671"/>
                </a:lnTo>
                <a:lnTo>
                  <a:pt x="478844" y="0"/>
                </a:lnTo>
                <a:close/>
              </a:path>
            </a:pathLst>
          </a:custGeom>
          <a:solidFill>
            <a:srgbClr val="B8C2C9"/>
          </a:solidFill>
        </p:spPr>
        <p:txBody>
          <a:bodyPr wrap="square" lIns="0" tIns="0" rIns="0" bIns="0" rtlCol="0"/>
          <a:lstStyle/>
          <a:p>
            <a:endParaRPr/>
          </a:p>
        </p:txBody>
      </p:sp>
      <p:sp>
        <p:nvSpPr>
          <p:cNvPr id="5" name="object 5"/>
          <p:cNvSpPr/>
          <p:nvPr/>
        </p:nvSpPr>
        <p:spPr>
          <a:xfrm>
            <a:off x="8637617" y="5115960"/>
            <a:ext cx="958215" cy="308610"/>
          </a:xfrm>
          <a:custGeom>
            <a:avLst/>
            <a:gdLst/>
            <a:ahLst/>
            <a:cxnLst/>
            <a:rect l="l" t="t" r="r" b="b"/>
            <a:pathLst>
              <a:path w="958215" h="308610">
                <a:moveTo>
                  <a:pt x="0" y="154152"/>
                </a:moveTo>
                <a:lnTo>
                  <a:pt x="20273" y="109631"/>
                </a:lnTo>
                <a:lnTo>
                  <a:pt x="77144" y="70214"/>
                </a:lnTo>
                <a:lnTo>
                  <a:pt x="117452" y="53017"/>
                </a:lnTo>
                <a:lnTo>
                  <a:pt x="164687" y="37811"/>
                </a:lnTo>
                <a:lnTo>
                  <a:pt x="218108" y="24834"/>
                </a:lnTo>
                <a:lnTo>
                  <a:pt x="276975" y="14327"/>
                </a:lnTo>
                <a:lnTo>
                  <a:pt x="340547" y="6526"/>
                </a:lnTo>
                <a:lnTo>
                  <a:pt x="408084" y="1671"/>
                </a:lnTo>
                <a:lnTo>
                  <a:pt x="478844" y="0"/>
                </a:lnTo>
                <a:lnTo>
                  <a:pt x="549604" y="1671"/>
                </a:lnTo>
                <a:lnTo>
                  <a:pt x="617141" y="6526"/>
                </a:lnTo>
                <a:lnTo>
                  <a:pt x="680713" y="14327"/>
                </a:lnTo>
                <a:lnTo>
                  <a:pt x="739580" y="24834"/>
                </a:lnTo>
                <a:lnTo>
                  <a:pt x="793001" y="37811"/>
                </a:lnTo>
                <a:lnTo>
                  <a:pt x="840236" y="53017"/>
                </a:lnTo>
                <a:lnTo>
                  <a:pt x="880544" y="70214"/>
                </a:lnTo>
                <a:lnTo>
                  <a:pt x="937415" y="109631"/>
                </a:lnTo>
                <a:lnTo>
                  <a:pt x="957689" y="154152"/>
                </a:lnTo>
                <a:lnTo>
                  <a:pt x="952497" y="176932"/>
                </a:lnTo>
                <a:lnTo>
                  <a:pt x="913183" y="219139"/>
                </a:lnTo>
                <a:lnTo>
                  <a:pt x="840236" y="255287"/>
                </a:lnTo>
                <a:lnTo>
                  <a:pt x="793001" y="270494"/>
                </a:lnTo>
                <a:lnTo>
                  <a:pt x="739580" y="283470"/>
                </a:lnTo>
                <a:lnTo>
                  <a:pt x="680713" y="293977"/>
                </a:lnTo>
                <a:lnTo>
                  <a:pt x="617141" y="301778"/>
                </a:lnTo>
                <a:lnTo>
                  <a:pt x="549604" y="306633"/>
                </a:lnTo>
                <a:lnTo>
                  <a:pt x="478844" y="308305"/>
                </a:lnTo>
                <a:lnTo>
                  <a:pt x="408084" y="306633"/>
                </a:lnTo>
                <a:lnTo>
                  <a:pt x="340547" y="301778"/>
                </a:lnTo>
                <a:lnTo>
                  <a:pt x="276975" y="293977"/>
                </a:lnTo>
                <a:lnTo>
                  <a:pt x="218108" y="283470"/>
                </a:lnTo>
                <a:lnTo>
                  <a:pt x="164687" y="270494"/>
                </a:lnTo>
                <a:lnTo>
                  <a:pt x="117452" y="255287"/>
                </a:lnTo>
                <a:lnTo>
                  <a:pt x="77144" y="238090"/>
                </a:lnTo>
                <a:lnTo>
                  <a:pt x="20273" y="198673"/>
                </a:lnTo>
                <a:lnTo>
                  <a:pt x="0" y="154152"/>
                </a:lnTo>
                <a:close/>
              </a:path>
            </a:pathLst>
          </a:custGeom>
          <a:ln w="6350">
            <a:solidFill>
              <a:srgbClr val="000000"/>
            </a:solidFill>
          </a:ln>
        </p:spPr>
        <p:txBody>
          <a:bodyPr wrap="square" lIns="0" tIns="0" rIns="0" bIns="0" rtlCol="0"/>
          <a:lstStyle/>
          <a:p>
            <a:endParaRPr/>
          </a:p>
        </p:txBody>
      </p:sp>
      <p:sp>
        <p:nvSpPr>
          <p:cNvPr id="6" name="object 6"/>
          <p:cNvSpPr/>
          <p:nvPr/>
        </p:nvSpPr>
        <p:spPr>
          <a:xfrm>
            <a:off x="8797921" y="5155144"/>
            <a:ext cx="638175" cy="127000"/>
          </a:xfrm>
          <a:custGeom>
            <a:avLst/>
            <a:gdLst/>
            <a:ahLst/>
            <a:cxnLst/>
            <a:rect l="l" t="t" r="r" b="b"/>
            <a:pathLst>
              <a:path w="638175" h="127000">
                <a:moveTo>
                  <a:pt x="266116" y="55224"/>
                </a:moveTo>
                <a:lnTo>
                  <a:pt x="124491" y="55224"/>
                </a:lnTo>
                <a:lnTo>
                  <a:pt x="314016" y="126810"/>
                </a:lnTo>
                <a:lnTo>
                  <a:pt x="468145" y="74408"/>
                </a:lnTo>
                <a:lnTo>
                  <a:pt x="317205" y="74408"/>
                </a:lnTo>
                <a:lnTo>
                  <a:pt x="266116" y="55224"/>
                </a:lnTo>
                <a:close/>
              </a:path>
              <a:path w="638175" h="127000">
                <a:moveTo>
                  <a:pt x="512787" y="0"/>
                </a:moveTo>
                <a:lnTo>
                  <a:pt x="317205" y="74408"/>
                </a:lnTo>
                <a:lnTo>
                  <a:pt x="468145" y="74408"/>
                </a:lnTo>
                <a:lnTo>
                  <a:pt x="520837" y="56493"/>
                </a:lnTo>
                <a:lnTo>
                  <a:pt x="567871" y="56493"/>
                </a:lnTo>
                <a:lnTo>
                  <a:pt x="637835" y="28916"/>
                </a:lnTo>
                <a:lnTo>
                  <a:pt x="512787" y="0"/>
                </a:lnTo>
                <a:close/>
              </a:path>
              <a:path w="638175" h="127000">
                <a:moveTo>
                  <a:pt x="124491" y="2045"/>
                </a:moveTo>
                <a:lnTo>
                  <a:pt x="0" y="33219"/>
                </a:lnTo>
                <a:lnTo>
                  <a:pt x="85199" y="65450"/>
                </a:lnTo>
                <a:lnTo>
                  <a:pt x="124491" y="55224"/>
                </a:lnTo>
                <a:lnTo>
                  <a:pt x="266116" y="55224"/>
                </a:lnTo>
                <a:lnTo>
                  <a:pt x="124491" y="2045"/>
                </a:lnTo>
                <a:close/>
              </a:path>
              <a:path w="638175" h="127000">
                <a:moveTo>
                  <a:pt x="567871" y="56493"/>
                </a:moveTo>
                <a:lnTo>
                  <a:pt x="520837" y="56493"/>
                </a:lnTo>
                <a:lnTo>
                  <a:pt x="545146" y="65450"/>
                </a:lnTo>
                <a:lnTo>
                  <a:pt x="567871" y="56493"/>
                </a:lnTo>
                <a:close/>
              </a:path>
            </a:pathLst>
          </a:custGeom>
          <a:solidFill>
            <a:srgbClr val="0000A3"/>
          </a:solidFill>
        </p:spPr>
        <p:txBody>
          <a:bodyPr wrap="square" lIns="0" tIns="0" rIns="0" bIns="0" rtlCol="0"/>
          <a:lstStyle/>
          <a:p>
            <a:endParaRPr/>
          </a:p>
        </p:txBody>
      </p:sp>
      <p:sp>
        <p:nvSpPr>
          <p:cNvPr id="7" name="object 7"/>
          <p:cNvSpPr/>
          <p:nvPr/>
        </p:nvSpPr>
        <p:spPr>
          <a:xfrm>
            <a:off x="9215389" y="5263616"/>
            <a:ext cx="238760" cy="109220"/>
          </a:xfrm>
          <a:custGeom>
            <a:avLst/>
            <a:gdLst/>
            <a:ahLst/>
            <a:cxnLst/>
            <a:rect l="l" t="t" r="r" b="b"/>
            <a:pathLst>
              <a:path w="238759" h="109220">
                <a:moveTo>
                  <a:pt x="2868" y="0"/>
                </a:moveTo>
                <a:lnTo>
                  <a:pt x="0" y="54589"/>
                </a:lnTo>
                <a:lnTo>
                  <a:pt x="156371" y="109178"/>
                </a:lnTo>
                <a:lnTo>
                  <a:pt x="238142" y="83788"/>
                </a:lnTo>
                <a:lnTo>
                  <a:pt x="2868" y="0"/>
                </a:lnTo>
                <a:close/>
              </a:path>
            </a:pathLst>
          </a:custGeom>
          <a:solidFill>
            <a:srgbClr val="0000A3"/>
          </a:solidFill>
        </p:spPr>
        <p:txBody>
          <a:bodyPr wrap="square" lIns="0" tIns="0" rIns="0" bIns="0" rtlCol="0"/>
          <a:lstStyle/>
          <a:p>
            <a:endParaRPr/>
          </a:p>
        </p:txBody>
      </p:sp>
      <p:sp>
        <p:nvSpPr>
          <p:cNvPr id="8" name="object 8"/>
          <p:cNvSpPr/>
          <p:nvPr/>
        </p:nvSpPr>
        <p:spPr>
          <a:xfrm>
            <a:off x="8779272" y="5263616"/>
            <a:ext cx="234315" cy="107950"/>
          </a:xfrm>
          <a:custGeom>
            <a:avLst/>
            <a:gdLst/>
            <a:ahLst/>
            <a:cxnLst/>
            <a:rect l="l" t="t" r="r" b="b"/>
            <a:pathLst>
              <a:path w="234315" h="107950">
                <a:moveTo>
                  <a:pt x="232403" y="0"/>
                </a:moveTo>
                <a:lnTo>
                  <a:pt x="0" y="83786"/>
                </a:lnTo>
                <a:lnTo>
                  <a:pt x="78902" y="107908"/>
                </a:lnTo>
                <a:lnTo>
                  <a:pt x="233838" y="57128"/>
                </a:lnTo>
                <a:lnTo>
                  <a:pt x="232403" y="0"/>
                </a:lnTo>
                <a:close/>
              </a:path>
            </a:pathLst>
          </a:custGeom>
          <a:solidFill>
            <a:srgbClr val="0000A8"/>
          </a:solidFill>
        </p:spPr>
        <p:txBody>
          <a:bodyPr wrap="square" lIns="0" tIns="0" rIns="0" bIns="0" rtlCol="0"/>
          <a:lstStyle/>
          <a:p>
            <a:endParaRPr/>
          </a:p>
        </p:txBody>
      </p:sp>
      <p:sp>
        <p:nvSpPr>
          <p:cNvPr id="9" name="object 9"/>
          <p:cNvSpPr/>
          <p:nvPr/>
        </p:nvSpPr>
        <p:spPr>
          <a:xfrm>
            <a:off x="8860448" y="5210298"/>
            <a:ext cx="508634" cy="171450"/>
          </a:xfrm>
          <a:custGeom>
            <a:avLst/>
            <a:gdLst/>
            <a:ahLst/>
            <a:cxnLst/>
            <a:rect l="l" t="t" r="r" b="b"/>
            <a:pathLst>
              <a:path w="508634" h="171450">
                <a:moveTo>
                  <a:pt x="15645" y="6803"/>
                </a:moveTo>
                <a:lnTo>
                  <a:pt x="150456" y="54588"/>
                </a:lnTo>
                <a:lnTo>
                  <a:pt x="150694" y="67997"/>
                </a:lnTo>
                <a:lnTo>
                  <a:pt x="151741" y="95768"/>
                </a:lnTo>
                <a:lnTo>
                  <a:pt x="151979" y="109178"/>
                </a:lnTo>
                <a:lnTo>
                  <a:pt x="0" y="160779"/>
                </a:lnTo>
                <a:lnTo>
                  <a:pt x="35025" y="171383"/>
                </a:lnTo>
                <a:lnTo>
                  <a:pt x="254518" y="90135"/>
                </a:lnTo>
                <a:lnTo>
                  <a:pt x="358666" y="90135"/>
                </a:lnTo>
                <a:lnTo>
                  <a:pt x="359011" y="71464"/>
                </a:lnTo>
                <a:lnTo>
                  <a:pt x="252909" y="71464"/>
                </a:lnTo>
                <a:lnTo>
                  <a:pt x="84729" y="8886"/>
                </a:lnTo>
                <a:lnTo>
                  <a:pt x="22114" y="8886"/>
                </a:lnTo>
                <a:lnTo>
                  <a:pt x="19958" y="8191"/>
                </a:lnTo>
                <a:lnTo>
                  <a:pt x="15886" y="6823"/>
                </a:lnTo>
                <a:lnTo>
                  <a:pt x="15645" y="6803"/>
                </a:lnTo>
                <a:close/>
              </a:path>
              <a:path w="508634" h="171450">
                <a:moveTo>
                  <a:pt x="358666" y="90135"/>
                </a:moveTo>
                <a:lnTo>
                  <a:pt x="254518" y="90135"/>
                </a:lnTo>
                <a:lnTo>
                  <a:pt x="469706" y="170113"/>
                </a:lnTo>
                <a:lnTo>
                  <a:pt x="508441" y="162497"/>
                </a:lnTo>
                <a:lnTo>
                  <a:pt x="358316" y="109023"/>
                </a:lnTo>
                <a:lnTo>
                  <a:pt x="358666" y="90135"/>
                </a:lnTo>
                <a:close/>
              </a:path>
              <a:path w="508634" h="171450">
                <a:moveTo>
                  <a:pt x="458229" y="0"/>
                </a:moveTo>
                <a:lnTo>
                  <a:pt x="252909" y="71464"/>
                </a:lnTo>
                <a:lnTo>
                  <a:pt x="359011" y="71464"/>
                </a:lnTo>
                <a:lnTo>
                  <a:pt x="359331" y="54217"/>
                </a:lnTo>
                <a:lnTo>
                  <a:pt x="488356" y="8886"/>
                </a:lnTo>
                <a:lnTo>
                  <a:pt x="458229" y="0"/>
                </a:lnTo>
                <a:close/>
              </a:path>
              <a:path w="508634" h="171450">
                <a:moveTo>
                  <a:pt x="60848" y="0"/>
                </a:moveTo>
                <a:lnTo>
                  <a:pt x="22114" y="8886"/>
                </a:lnTo>
                <a:lnTo>
                  <a:pt x="84729" y="8886"/>
                </a:lnTo>
                <a:lnTo>
                  <a:pt x="60848" y="0"/>
                </a:lnTo>
                <a:close/>
              </a:path>
            </a:pathLst>
          </a:custGeom>
          <a:solidFill>
            <a:srgbClr val="8FAADC"/>
          </a:solidFill>
        </p:spPr>
        <p:txBody>
          <a:bodyPr wrap="square" lIns="0" tIns="0" rIns="0" bIns="0" rtlCol="0"/>
          <a:lstStyle/>
          <a:p>
            <a:endParaRPr/>
          </a:p>
        </p:txBody>
      </p:sp>
      <p:sp>
        <p:nvSpPr>
          <p:cNvPr id="10" name="object 10"/>
          <p:cNvSpPr/>
          <p:nvPr/>
        </p:nvSpPr>
        <p:spPr>
          <a:xfrm>
            <a:off x="6800088" y="4291584"/>
            <a:ext cx="1597152" cy="125882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916745" y="4489446"/>
            <a:ext cx="1273175" cy="946150"/>
          </a:xfrm>
          <a:custGeom>
            <a:avLst/>
            <a:gdLst/>
            <a:ahLst/>
            <a:cxnLst/>
            <a:rect l="l" t="t" r="r" b="b"/>
            <a:pathLst>
              <a:path w="1273175" h="946150">
                <a:moveTo>
                  <a:pt x="0" y="0"/>
                </a:moveTo>
                <a:lnTo>
                  <a:pt x="1273175" y="0"/>
                </a:lnTo>
                <a:lnTo>
                  <a:pt x="1273175" y="946150"/>
                </a:lnTo>
                <a:lnTo>
                  <a:pt x="0" y="946150"/>
                </a:lnTo>
                <a:lnTo>
                  <a:pt x="0" y="0"/>
                </a:lnTo>
                <a:close/>
              </a:path>
            </a:pathLst>
          </a:custGeom>
          <a:ln w="28575">
            <a:solidFill>
              <a:srgbClr val="000000"/>
            </a:solidFill>
          </a:ln>
        </p:spPr>
        <p:txBody>
          <a:bodyPr wrap="square" lIns="0" tIns="0" rIns="0" bIns="0" rtlCol="0"/>
          <a:lstStyle/>
          <a:p>
            <a:endParaRPr/>
          </a:p>
        </p:txBody>
      </p:sp>
      <p:sp>
        <p:nvSpPr>
          <p:cNvPr id="12" name="object 12"/>
          <p:cNvSpPr txBox="1"/>
          <p:nvPr/>
        </p:nvSpPr>
        <p:spPr>
          <a:xfrm>
            <a:off x="7119943" y="4489195"/>
            <a:ext cx="82613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net</a:t>
            </a:r>
            <a:r>
              <a:rPr sz="1800">
                <a:latin typeface="Arial"/>
                <a:cs typeface="Arial"/>
              </a:rPr>
              <a:t>w</a:t>
            </a:r>
            <a:r>
              <a:rPr sz="1800" spc="-5">
                <a:latin typeface="Arial"/>
                <a:cs typeface="Arial"/>
              </a:rPr>
              <a:t>o</a:t>
            </a:r>
            <a:r>
              <a:rPr sz="1800">
                <a:latin typeface="Arial"/>
                <a:cs typeface="Arial"/>
              </a:rPr>
              <a:t>rk</a:t>
            </a:r>
          </a:p>
        </p:txBody>
      </p:sp>
      <p:sp>
        <p:nvSpPr>
          <p:cNvPr id="13" name="object 13"/>
          <p:cNvSpPr txBox="1"/>
          <p:nvPr/>
        </p:nvSpPr>
        <p:spPr>
          <a:xfrm>
            <a:off x="7107243" y="4775708"/>
            <a:ext cx="851535" cy="610870"/>
          </a:xfrm>
          <a:prstGeom prst="rect">
            <a:avLst/>
          </a:prstGeom>
        </p:spPr>
        <p:txBody>
          <a:bodyPr vert="horz" wrap="square" lIns="0" tIns="12700" rIns="0" bIns="0" rtlCol="0">
            <a:spAutoFit/>
          </a:bodyPr>
          <a:lstStyle/>
          <a:p>
            <a:pPr marL="12700" marR="5080" indent="241300">
              <a:lnSpc>
                <a:spcPct val="106700"/>
              </a:lnSpc>
              <a:spcBef>
                <a:spcPts val="100"/>
              </a:spcBef>
            </a:pPr>
            <a:r>
              <a:rPr sz="1800" spc="-5">
                <a:latin typeface="Arial"/>
                <a:cs typeface="Arial"/>
              </a:rPr>
              <a:t>link  ph</a:t>
            </a:r>
            <a:r>
              <a:rPr sz="1800">
                <a:latin typeface="Arial"/>
                <a:cs typeface="Arial"/>
              </a:rPr>
              <a:t>ysic</a:t>
            </a:r>
            <a:r>
              <a:rPr sz="1800" spc="-5">
                <a:latin typeface="Arial"/>
                <a:cs typeface="Arial"/>
              </a:rPr>
              <a:t>a</a:t>
            </a:r>
            <a:r>
              <a:rPr sz="1800">
                <a:latin typeface="Arial"/>
                <a:cs typeface="Arial"/>
              </a:rPr>
              <a:t>l</a:t>
            </a:r>
          </a:p>
        </p:txBody>
      </p:sp>
      <p:sp>
        <p:nvSpPr>
          <p:cNvPr id="14" name="object 14"/>
          <p:cNvSpPr/>
          <p:nvPr/>
        </p:nvSpPr>
        <p:spPr>
          <a:xfrm>
            <a:off x="2822448" y="4730495"/>
            <a:ext cx="1469136" cy="1737360"/>
          </a:xfrm>
          <a:prstGeom prst="rect">
            <a:avLst/>
          </a:prstGeom>
          <a:blipFill>
            <a:blip r:embed="rId4" cstate="print"/>
            <a:stretch>
              <a:fillRect/>
            </a:stretch>
          </a:blipFill>
        </p:spPr>
        <p:txBody>
          <a:bodyPr wrap="square" lIns="0" tIns="0" rIns="0" bIns="0" rtlCol="0"/>
          <a:lstStyle/>
          <a:p>
            <a:endParaRPr/>
          </a:p>
        </p:txBody>
      </p:sp>
      <p:graphicFrame>
        <p:nvGraphicFramePr>
          <p:cNvPr id="15" name="object 15"/>
          <p:cNvGraphicFramePr>
            <a:graphicFrameLocks noGrp="1"/>
          </p:cNvGraphicFramePr>
          <p:nvPr/>
        </p:nvGraphicFramePr>
        <p:xfrm>
          <a:off x="2871849" y="4851468"/>
          <a:ext cx="1273175" cy="1536697"/>
        </p:xfrm>
        <a:graphic>
          <a:graphicData uri="http://schemas.openxmlformats.org/drawingml/2006/table">
            <a:tbl>
              <a:tblPr firstRow="1" bandRow="1">
                <a:tableStyleId>{2D5ABB26-0587-4C30-8999-92F81FD0307C}</a:tableStyleId>
              </a:tblPr>
              <a:tblGrid>
                <a:gridCol w="1273175">
                  <a:extLst>
                    <a:ext uri="{9D8B030D-6E8A-4147-A177-3AD203B41FA5}">
                      <a16:colId xmlns:a16="http://schemas.microsoft.com/office/drawing/2014/main" val="20000"/>
                    </a:ext>
                  </a:extLst>
                </a:gridCol>
              </a:tblGrid>
              <a:tr h="319087">
                <a:tc>
                  <a:txBody>
                    <a:bodyPr/>
                    <a:lstStyle/>
                    <a:p>
                      <a:pPr marR="53975" algn="ctr">
                        <a:lnSpc>
                          <a:spcPct val="100000"/>
                        </a:lnSpc>
                        <a:spcBef>
                          <a:spcPts val="15"/>
                        </a:spcBef>
                      </a:pPr>
                      <a:r>
                        <a:rPr sz="1800" spc="-5">
                          <a:latin typeface="Arial"/>
                          <a:cs typeface="Arial"/>
                        </a:rPr>
                        <a:t>application</a:t>
                      </a:r>
                      <a:endParaRPr sz="1800">
                        <a:latin typeface="Arial"/>
                        <a:cs typeface="Arial"/>
                      </a:endParaRPr>
                    </a:p>
                  </a:txBody>
                  <a:tcPr marL="0" marR="0" marT="190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r h="320676">
                <a:tc>
                  <a:txBody>
                    <a:bodyPr/>
                    <a:lstStyle/>
                    <a:p>
                      <a:pPr marR="53975" algn="ctr">
                        <a:lnSpc>
                          <a:spcPts val="2060"/>
                        </a:lnSpc>
                      </a:pPr>
                      <a:r>
                        <a:rPr sz="1800" spc="-5">
                          <a:latin typeface="Arial"/>
                          <a:cs typeface="Arial"/>
                        </a:rPr>
                        <a:t>transport</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r h="280986">
                <a:tc>
                  <a:txBody>
                    <a:bodyPr/>
                    <a:lstStyle/>
                    <a:p>
                      <a:pPr marR="54610" algn="ctr">
                        <a:lnSpc>
                          <a:spcPts val="1839"/>
                        </a:lnSpc>
                      </a:pPr>
                      <a:r>
                        <a:rPr sz="1800" spc="-5">
                          <a:latin typeface="Arial"/>
                          <a:cs typeface="Arial"/>
                        </a:rPr>
                        <a:t>network</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r h="276224">
                <a:tc>
                  <a:txBody>
                    <a:bodyPr/>
                    <a:lstStyle/>
                    <a:p>
                      <a:pPr marR="54610" algn="ctr">
                        <a:lnSpc>
                          <a:spcPts val="2030"/>
                        </a:lnSpc>
                      </a:pPr>
                      <a:r>
                        <a:rPr sz="1800" spc="-5">
                          <a:latin typeface="Arial"/>
                          <a:cs typeface="Arial"/>
                        </a:rPr>
                        <a:t>link</a:t>
                      </a:r>
                      <a:endParaRPr sz="1800">
                        <a:latin typeface="Arial"/>
                        <a:cs typeface="Arial"/>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r h="339724">
                <a:tc>
                  <a:txBody>
                    <a:bodyPr/>
                    <a:lstStyle/>
                    <a:p>
                      <a:pPr marR="53975" algn="ctr">
                        <a:lnSpc>
                          <a:spcPct val="100000"/>
                        </a:lnSpc>
                        <a:spcBef>
                          <a:spcPts val="90"/>
                        </a:spcBef>
                      </a:pPr>
                      <a:r>
                        <a:rPr sz="1800" spc="-5">
                          <a:latin typeface="Arial"/>
                          <a:cs typeface="Arial"/>
                        </a:rPr>
                        <a:t>physical</a:t>
                      </a:r>
                      <a:endParaRPr sz="1800">
                        <a:latin typeface="Arial"/>
                        <a:cs typeface="Arial"/>
                      </a:endParaRPr>
                    </a:p>
                  </a:txBody>
                  <a:tcPr marL="0" marR="0" marT="1143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4"/>
                  </a:ext>
                </a:extLst>
              </a:tr>
            </a:tbl>
          </a:graphicData>
        </a:graphic>
      </p:graphicFrame>
      <p:sp>
        <p:nvSpPr>
          <p:cNvPr id="16" name="object 16"/>
          <p:cNvSpPr/>
          <p:nvPr/>
        </p:nvSpPr>
        <p:spPr>
          <a:xfrm>
            <a:off x="3752088" y="850391"/>
            <a:ext cx="1469136" cy="173736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816356" y="985832"/>
            <a:ext cx="1273175" cy="1536700"/>
          </a:xfrm>
          <a:custGeom>
            <a:avLst/>
            <a:gdLst/>
            <a:ahLst/>
            <a:cxnLst/>
            <a:rect l="l" t="t" r="r" b="b"/>
            <a:pathLst>
              <a:path w="1273175" h="1536700">
                <a:moveTo>
                  <a:pt x="0" y="0"/>
                </a:moveTo>
                <a:lnTo>
                  <a:pt x="1273175" y="0"/>
                </a:lnTo>
                <a:lnTo>
                  <a:pt x="1273175" y="1536700"/>
                </a:lnTo>
                <a:lnTo>
                  <a:pt x="0" y="1536700"/>
                </a:lnTo>
                <a:lnTo>
                  <a:pt x="0" y="0"/>
                </a:lnTo>
                <a:close/>
              </a:path>
            </a:pathLst>
          </a:custGeom>
          <a:ln w="28575">
            <a:solidFill>
              <a:srgbClr val="000000"/>
            </a:solidFill>
          </a:ln>
        </p:spPr>
        <p:txBody>
          <a:bodyPr wrap="square" lIns="0" tIns="0" rIns="0" bIns="0" rtlCol="0"/>
          <a:lstStyle/>
          <a:p>
            <a:endParaRPr/>
          </a:p>
        </p:txBody>
      </p:sp>
      <p:sp>
        <p:nvSpPr>
          <p:cNvPr id="18" name="object 18"/>
          <p:cNvSpPr txBox="1"/>
          <p:nvPr/>
        </p:nvSpPr>
        <p:spPr>
          <a:xfrm>
            <a:off x="3958247" y="1261364"/>
            <a:ext cx="927735" cy="610870"/>
          </a:xfrm>
          <a:prstGeom prst="rect">
            <a:avLst/>
          </a:prstGeom>
        </p:spPr>
        <p:txBody>
          <a:bodyPr vert="horz" wrap="square" lIns="0" tIns="12700" rIns="0" bIns="0" rtlCol="0">
            <a:spAutoFit/>
          </a:bodyPr>
          <a:lstStyle/>
          <a:p>
            <a:pPr marL="63500" marR="5080" indent="-50800">
              <a:lnSpc>
                <a:spcPct val="106700"/>
              </a:lnSpc>
              <a:spcBef>
                <a:spcPts val="100"/>
              </a:spcBef>
            </a:pPr>
            <a:r>
              <a:rPr sz="1800" spc="-5">
                <a:latin typeface="Arial"/>
                <a:cs typeface="Arial"/>
              </a:rPr>
              <a:t>t</a:t>
            </a:r>
            <a:r>
              <a:rPr sz="1800">
                <a:latin typeface="Arial"/>
                <a:cs typeface="Arial"/>
              </a:rPr>
              <a:t>r</a:t>
            </a:r>
            <a:r>
              <a:rPr sz="1800" spc="-5">
                <a:latin typeface="Arial"/>
                <a:cs typeface="Arial"/>
              </a:rPr>
              <a:t>an</a:t>
            </a:r>
            <a:r>
              <a:rPr sz="1800">
                <a:latin typeface="Arial"/>
                <a:cs typeface="Arial"/>
              </a:rPr>
              <a:t>s</a:t>
            </a:r>
            <a:r>
              <a:rPr sz="1800" spc="-5">
                <a:latin typeface="Arial"/>
                <a:cs typeface="Arial"/>
              </a:rPr>
              <a:t>po</a:t>
            </a:r>
            <a:r>
              <a:rPr sz="1800">
                <a:latin typeface="Arial"/>
                <a:cs typeface="Arial"/>
              </a:rPr>
              <a:t>rt  </a:t>
            </a:r>
            <a:r>
              <a:rPr sz="1800" spc="-5">
                <a:latin typeface="Arial"/>
                <a:cs typeface="Arial"/>
              </a:rPr>
              <a:t>network</a:t>
            </a:r>
            <a:endParaRPr sz="1800">
              <a:latin typeface="Arial"/>
              <a:cs typeface="Arial"/>
            </a:endParaRPr>
          </a:p>
        </p:txBody>
      </p:sp>
      <p:sp>
        <p:nvSpPr>
          <p:cNvPr id="19" name="object 19"/>
          <p:cNvSpPr txBox="1"/>
          <p:nvPr/>
        </p:nvSpPr>
        <p:spPr>
          <a:xfrm>
            <a:off x="3802068" y="1846579"/>
            <a:ext cx="1317625" cy="635000"/>
          </a:xfrm>
          <a:prstGeom prst="rect">
            <a:avLst/>
          </a:prstGeom>
        </p:spPr>
        <p:txBody>
          <a:bodyPr vert="horz" wrap="square" lIns="0" tIns="12700" rIns="0" bIns="0" rtlCol="0">
            <a:spAutoFit/>
          </a:bodyPr>
          <a:lstStyle/>
          <a:p>
            <a:pPr marL="206375" marR="5080" indent="-194310">
              <a:lnSpc>
                <a:spcPct val="111100"/>
              </a:lnSpc>
              <a:spcBef>
                <a:spcPts val="100"/>
              </a:spcBef>
              <a:tabLst>
                <a:tab pos="447675" algn="l"/>
                <a:tab pos="1304290" algn="l"/>
              </a:tabLst>
            </a:pPr>
            <a:r>
              <a:rPr sz="1800" u="heavy">
                <a:uFill>
                  <a:solidFill>
                    <a:srgbClr val="000000"/>
                  </a:solidFill>
                </a:uFill>
                <a:latin typeface="Times New Roman"/>
                <a:cs typeface="Times New Roman"/>
              </a:rPr>
              <a:t> 		</a:t>
            </a:r>
            <a:r>
              <a:rPr sz="1800" u="heavy" spc="-5">
                <a:uFill>
                  <a:solidFill>
                    <a:srgbClr val="000000"/>
                  </a:solidFill>
                </a:uFill>
                <a:latin typeface="Arial"/>
                <a:cs typeface="Arial"/>
              </a:rPr>
              <a:t>link 	</a:t>
            </a:r>
            <a:r>
              <a:rPr sz="1800">
                <a:latin typeface="Arial"/>
                <a:cs typeface="Arial"/>
              </a:rPr>
              <a:t> </a:t>
            </a:r>
            <a:r>
              <a:rPr sz="1800" spc="-5">
                <a:latin typeface="Arial"/>
                <a:cs typeface="Arial"/>
              </a:rPr>
              <a:t>physical</a:t>
            </a:r>
            <a:endParaRPr sz="1800">
              <a:latin typeface="Arial"/>
              <a:cs typeface="Arial"/>
            </a:endParaRPr>
          </a:p>
        </p:txBody>
      </p:sp>
      <p:sp>
        <p:nvSpPr>
          <p:cNvPr id="20" name="object 20"/>
          <p:cNvSpPr/>
          <p:nvPr/>
        </p:nvSpPr>
        <p:spPr>
          <a:xfrm>
            <a:off x="8317496" y="2564095"/>
            <a:ext cx="1375509" cy="85616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8737108" y="3227586"/>
            <a:ext cx="956310" cy="193040"/>
          </a:xfrm>
          <a:custGeom>
            <a:avLst/>
            <a:gdLst/>
            <a:ahLst/>
            <a:cxnLst/>
            <a:rect l="l" t="t" r="r" b="b"/>
            <a:pathLst>
              <a:path w="956309" h="193039">
                <a:moveTo>
                  <a:pt x="0" y="0"/>
                </a:moveTo>
                <a:lnTo>
                  <a:pt x="955897" y="0"/>
                </a:lnTo>
                <a:lnTo>
                  <a:pt x="955897" y="192677"/>
                </a:lnTo>
                <a:lnTo>
                  <a:pt x="0" y="192677"/>
                </a:lnTo>
                <a:lnTo>
                  <a:pt x="0" y="0"/>
                </a:lnTo>
                <a:close/>
              </a:path>
            </a:pathLst>
          </a:custGeom>
          <a:ln w="6350">
            <a:solidFill>
              <a:srgbClr val="2F528F"/>
            </a:solidFill>
          </a:ln>
        </p:spPr>
        <p:txBody>
          <a:bodyPr wrap="square" lIns="0" tIns="0" rIns="0" bIns="0" rtlCol="0"/>
          <a:lstStyle/>
          <a:p>
            <a:endParaRPr/>
          </a:p>
        </p:txBody>
      </p:sp>
      <p:sp>
        <p:nvSpPr>
          <p:cNvPr id="22" name="object 22"/>
          <p:cNvSpPr/>
          <p:nvPr/>
        </p:nvSpPr>
        <p:spPr>
          <a:xfrm>
            <a:off x="8739764" y="2942201"/>
            <a:ext cx="956944" cy="292735"/>
          </a:xfrm>
          <a:custGeom>
            <a:avLst/>
            <a:gdLst/>
            <a:ahLst/>
            <a:cxnLst/>
            <a:rect l="l" t="t" r="r" b="b"/>
            <a:pathLst>
              <a:path w="956945" h="292735">
                <a:moveTo>
                  <a:pt x="63779" y="0"/>
                </a:moveTo>
                <a:lnTo>
                  <a:pt x="0" y="290087"/>
                </a:lnTo>
                <a:lnTo>
                  <a:pt x="956691" y="292407"/>
                </a:lnTo>
                <a:lnTo>
                  <a:pt x="863680" y="4641"/>
                </a:lnTo>
                <a:lnTo>
                  <a:pt x="63779" y="0"/>
                </a:lnTo>
                <a:close/>
              </a:path>
            </a:pathLst>
          </a:custGeom>
          <a:solidFill>
            <a:srgbClr val="B8C2C9"/>
          </a:solidFill>
        </p:spPr>
        <p:txBody>
          <a:bodyPr wrap="square" lIns="0" tIns="0" rIns="0" bIns="0" rtlCol="0"/>
          <a:lstStyle/>
          <a:p>
            <a:endParaRPr/>
          </a:p>
        </p:txBody>
      </p:sp>
      <p:sp>
        <p:nvSpPr>
          <p:cNvPr id="23" name="object 23"/>
          <p:cNvSpPr/>
          <p:nvPr/>
        </p:nvSpPr>
        <p:spPr>
          <a:xfrm>
            <a:off x="8739764" y="2942201"/>
            <a:ext cx="956944" cy="292735"/>
          </a:xfrm>
          <a:custGeom>
            <a:avLst/>
            <a:gdLst/>
            <a:ahLst/>
            <a:cxnLst/>
            <a:rect l="l" t="t" r="r" b="b"/>
            <a:pathLst>
              <a:path w="956945" h="292735">
                <a:moveTo>
                  <a:pt x="0" y="290086"/>
                </a:moveTo>
                <a:lnTo>
                  <a:pt x="63779" y="0"/>
                </a:lnTo>
                <a:lnTo>
                  <a:pt x="863679" y="4641"/>
                </a:lnTo>
                <a:lnTo>
                  <a:pt x="956691" y="292407"/>
                </a:lnTo>
                <a:lnTo>
                  <a:pt x="0" y="290086"/>
                </a:lnTo>
                <a:close/>
              </a:path>
            </a:pathLst>
          </a:custGeom>
          <a:ln w="6350">
            <a:solidFill>
              <a:srgbClr val="000000"/>
            </a:solidFill>
          </a:ln>
        </p:spPr>
        <p:txBody>
          <a:bodyPr wrap="square" lIns="0" tIns="0" rIns="0" bIns="0" rtlCol="0"/>
          <a:lstStyle/>
          <a:p>
            <a:endParaRPr/>
          </a:p>
        </p:txBody>
      </p:sp>
      <p:sp>
        <p:nvSpPr>
          <p:cNvPr id="24" name="object 24"/>
          <p:cNvSpPr/>
          <p:nvPr/>
        </p:nvSpPr>
        <p:spPr>
          <a:xfrm>
            <a:off x="8828596" y="2976279"/>
            <a:ext cx="766445" cy="132080"/>
          </a:xfrm>
          <a:custGeom>
            <a:avLst/>
            <a:gdLst/>
            <a:ahLst/>
            <a:cxnLst/>
            <a:rect l="l" t="t" r="r" b="b"/>
            <a:pathLst>
              <a:path w="766445" h="132080">
                <a:moveTo>
                  <a:pt x="319538" y="57383"/>
                </a:moveTo>
                <a:lnTo>
                  <a:pt x="149482" y="57383"/>
                </a:lnTo>
                <a:lnTo>
                  <a:pt x="377056" y="131770"/>
                </a:lnTo>
                <a:lnTo>
                  <a:pt x="562127" y="77317"/>
                </a:lnTo>
                <a:lnTo>
                  <a:pt x="380884" y="77317"/>
                </a:lnTo>
                <a:lnTo>
                  <a:pt x="319538" y="57383"/>
                </a:lnTo>
                <a:close/>
              </a:path>
              <a:path w="766445" h="132080">
                <a:moveTo>
                  <a:pt x="615731" y="0"/>
                </a:moveTo>
                <a:lnTo>
                  <a:pt x="380884" y="77317"/>
                </a:lnTo>
                <a:lnTo>
                  <a:pt x="562127" y="77317"/>
                </a:lnTo>
                <a:lnTo>
                  <a:pt x="625397" y="58701"/>
                </a:lnTo>
                <a:lnTo>
                  <a:pt x="681874" y="58701"/>
                </a:lnTo>
                <a:lnTo>
                  <a:pt x="765884" y="30046"/>
                </a:lnTo>
                <a:lnTo>
                  <a:pt x="615731" y="0"/>
                </a:lnTo>
                <a:close/>
              </a:path>
              <a:path w="766445" h="132080">
                <a:moveTo>
                  <a:pt x="149482" y="2124"/>
                </a:moveTo>
                <a:lnTo>
                  <a:pt x="0" y="34517"/>
                </a:lnTo>
                <a:lnTo>
                  <a:pt x="102302" y="68009"/>
                </a:lnTo>
                <a:lnTo>
                  <a:pt x="149482" y="57383"/>
                </a:lnTo>
                <a:lnTo>
                  <a:pt x="319538" y="57383"/>
                </a:lnTo>
                <a:lnTo>
                  <a:pt x="149482" y="2124"/>
                </a:lnTo>
                <a:close/>
              </a:path>
              <a:path w="766445" h="132080">
                <a:moveTo>
                  <a:pt x="681874" y="58701"/>
                </a:moveTo>
                <a:lnTo>
                  <a:pt x="625397" y="58701"/>
                </a:lnTo>
                <a:lnTo>
                  <a:pt x="654585" y="68009"/>
                </a:lnTo>
                <a:lnTo>
                  <a:pt x="681874" y="58701"/>
                </a:lnTo>
                <a:close/>
              </a:path>
            </a:pathLst>
          </a:custGeom>
          <a:solidFill>
            <a:srgbClr val="0000A3"/>
          </a:solidFill>
        </p:spPr>
        <p:txBody>
          <a:bodyPr wrap="square" lIns="0" tIns="0" rIns="0" bIns="0" rtlCol="0"/>
          <a:lstStyle/>
          <a:p>
            <a:endParaRPr/>
          </a:p>
        </p:txBody>
      </p:sp>
      <p:sp>
        <p:nvSpPr>
          <p:cNvPr id="25" name="object 25"/>
          <p:cNvSpPr/>
          <p:nvPr/>
        </p:nvSpPr>
        <p:spPr>
          <a:xfrm>
            <a:off x="9329872" y="3088994"/>
            <a:ext cx="286385" cy="113664"/>
          </a:xfrm>
          <a:custGeom>
            <a:avLst/>
            <a:gdLst/>
            <a:ahLst/>
            <a:cxnLst/>
            <a:rect l="l" t="t" r="r" b="b"/>
            <a:pathLst>
              <a:path w="286384" h="113664">
                <a:moveTo>
                  <a:pt x="3445" y="0"/>
                </a:moveTo>
                <a:lnTo>
                  <a:pt x="0" y="56724"/>
                </a:lnTo>
                <a:lnTo>
                  <a:pt x="187763" y="113449"/>
                </a:lnTo>
                <a:lnTo>
                  <a:pt x="285951" y="87064"/>
                </a:lnTo>
                <a:lnTo>
                  <a:pt x="3445" y="0"/>
                </a:lnTo>
                <a:close/>
              </a:path>
            </a:pathLst>
          </a:custGeom>
          <a:solidFill>
            <a:srgbClr val="0000A3"/>
          </a:solidFill>
        </p:spPr>
        <p:txBody>
          <a:bodyPr wrap="square" lIns="0" tIns="0" rIns="0" bIns="0" rtlCol="0"/>
          <a:lstStyle/>
          <a:p>
            <a:endParaRPr/>
          </a:p>
        </p:txBody>
      </p:sp>
      <p:sp>
        <p:nvSpPr>
          <p:cNvPr id="26" name="object 26"/>
          <p:cNvSpPr/>
          <p:nvPr/>
        </p:nvSpPr>
        <p:spPr>
          <a:xfrm>
            <a:off x="8806202" y="3088994"/>
            <a:ext cx="281305" cy="112395"/>
          </a:xfrm>
          <a:custGeom>
            <a:avLst/>
            <a:gdLst/>
            <a:ahLst/>
            <a:cxnLst/>
            <a:rect l="l" t="t" r="r" b="b"/>
            <a:pathLst>
              <a:path w="281304" h="112394">
                <a:moveTo>
                  <a:pt x="279060" y="0"/>
                </a:moveTo>
                <a:lnTo>
                  <a:pt x="0" y="87064"/>
                </a:lnTo>
                <a:lnTo>
                  <a:pt x="94743" y="112128"/>
                </a:lnTo>
                <a:lnTo>
                  <a:pt x="280783" y="59362"/>
                </a:lnTo>
                <a:lnTo>
                  <a:pt x="279060" y="0"/>
                </a:lnTo>
                <a:close/>
              </a:path>
            </a:pathLst>
          </a:custGeom>
          <a:solidFill>
            <a:srgbClr val="0000A8"/>
          </a:solidFill>
        </p:spPr>
        <p:txBody>
          <a:bodyPr wrap="square" lIns="0" tIns="0" rIns="0" bIns="0" rtlCol="0"/>
          <a:lstStyle/>
          <a:p>
            <a:endParaRPr/>
          </a:p>
        </p:txBody>
      </p:sp>
      <p:sp>
        <p:nvSpPr>
          <p:cNvPr id="27" name="object 27"/>
          <p:cNvSpPr/>
          <p:nvPr/>
        </p:nvSpPr>
        <p:spPr>
          <a:xfrm>
            <a:off x="8903676" y="3033590"/>
            <a:ext cx="610870" cy="178435"/>
          </a:xfrm>
          <a:custGeom>
            <a:avLst/>
            <a:gdLst/>
            <a:ahLst/>
            <a:cxnLst/>
            <a:rect l="l" t="t" r="r" b="b"/>
            <a:pathLst>
              <a:path w="610870" h="178435">
                <a:moveTo>
                  <a:pt x="18785" y="7069"/>
                </a:moveTo>
                <a:lnTo>
                  <a:pt x="180662" y="56723"/>
                </a:lnTo>
                <a:lnTo>
                  <a:pt x="180948" y="70657"/>
                </a:lnTo>
                <a:lnTo>
                  <a:pt x="182204" y="99513"/>
                </a:lnTo>
                <a:lnTo>
                  <a:pt x="182490" y="113447"/>
                </a:lnTo>
                <a:lnTo>
                  <a:pt x="0" y="167067"/>
                </a:lnTo>
                <a:lnTo>
                  <a:pt x="42056" y="178087"/>
                </a:lnTo>
                <a:lnTo>
                  <a:pt x="305614" y="93659"/>
                </a:lnTo>
                <a:lnTo>
                  <a:pt x="430669" y="93659"/>
                </a:lnTo>
                <a:lnTo>
                  <a:pt x="431084" y="74258"/>
                </a:lnTo>
                <a:lnTo>
                  <a:pt x="303681" y="74258"/>
                </a:lnTo>
                <a:lnTo>
                  <a:pt x="101737" y="9232"/>
                </a:lnTo>
                <a:lnTo>
                  <a:pt x="26553" y="9232"/>
                </a:lnTo>
                <a:lnTo>
                  <a:pt x="23963" y="8511"/>
                </a:lnTo>
                <a:lnTo>
                  <a:pt x="19074" y="7089"/>
                </a:lnTo>
                <a:lnTo>
                  <a:pt x="18785" y="7069"/>
                </a:lnTo>
                <a:close/>
              </a:path>
              <a:path w="610870" h="178435">
                <a:moveTo>
                  <a:pt x="430669" y="93659"/>
                </a:moveTo>
                <a:lnTo>
                  <a:pt x="305614" y="93659"/>
                </a:lnTo>
                <a:lnTo>
                  <a:pt x="564003" y="176767"/>
                </a:lnTo>
                <a:lnTo>
                  <a:pt x="610513" y="168852"/>
                </a:lnTo>
                <a:lnTo>
                  <a:pt x="430249" y="113286"/>
                </a:lnTo>
                <a:lnTo>
                  <a:pt x="430669" y="93659"/>
                </a:lnTo>
                <a:close/>
              </a:path>
              <a:path w="610870" h="178435">
                <a:moveTo>
                  <a:pt x="550222" y="0"/>
                </a:moveTo>
                <a:lnTo>
                  <a:pt x="303681" y="74258"/>
                </a:lnTo>
                <a:lnTo>
                  <a:pt x="431084" y="74258"/>
                </a:lnTo>
                <a:lnTo>
                  <a:pt x="431468" y="56337"/>
                </a:lnTo>
                <a:lnTo>
                  <a:pt x="586397" y="9232"/>
                </a:lnTo>
                <a:lnTo>
                  <a:pt x="550222" y="0"/>
                </a:lnTo>
                <a:close/>
              </a:path>
              <a:path w="610870" h="178435">
                <a:moveTo>
                  <a:pt x="73063" y="0"/>
                </a:moveTo>
                <a:lnTo>
                  <a:pt x="26553" y="9232"/>
                </a:lnTo>
                <a:lnTo>
                  <a:pt x="101737" y="9232"/>
                </a:lnTo>
                <a:lnTo>
                  <a:pt x="73063" y="0"/>
                </a:lnTo>
                <a:close/>
              </a:path>
            </a:pathLst>
          </a:custGeom>
          <a:solidFill>
            <a:srgbClr val="8FAADC"/>
          </a:solidFill>
        </p:spPr>
        <p:txBody>
          <a:bodyPr wrap="square" lIns="0" tIns="0" rIns="0" bIns="0" rtlCol="0"/>
          <a:lstStyle/>
          <a:p>
            <a:endParaRPr/>
          </a:p>
        </p:txBody>
      </p:sp>
      <p:sp>
        <p:nvSpPr>
          <p:cNvPr id="29" name="object 29"/>
          <p:cNvSpPr/>
          <p:nvPr/>
        </p:nvSpPr>
        <p:spPr>
          <a:xfrm>
            <a:off x="5037145" y="1701796"/>
            <a:ext cx="4048125" cy="3834129"/>
          </a:xfrm>
          <a:custGeom>
            <a:avLst/>
            <a:gdLst/>
            <a:ahLst/>
            <a:cxnLst/>
            <a:rect l="l" t="t" r="r" b="b"/>
            <a:pathLst>
              <a:path w="4048125" h="3834129">
                <a:moveTo>
                  <a:pt x="939800" y="0"/>
                </a:moveTo>
                <a:lnTo>
                  <a:pt x="4038600" y="0"/>
                </a:lnTo>
                <a:lnTo>
                  <a:pt x="4048125" y="3833813"/>
                </a:lnTo>
                <a:lnTo>
                  <a:pt x="0" y="3833813"/>
                </a:lnTo>
              </a:path>
            </a:pathLst>
          </a:custGeom>
          <a:ln w="9525">
            <a:solidFill>
              <a:srgbClr val="E7E6E6"/>
            </a:solidFill>
          </a:ln>
        </p:spPr>
        <p:txBody>
          <a:bodyPr wrap="square" lIns="0" tIns="0" rIns="0" bIns="0" rtlCol="0"/>
          <a:lstStyle/>
          <a:p>
            <a:endParaRPr/>
          </a:p>
        </p:txBody>
      </p:sp>
      <p:sp>
        <p:nvSpPr>
          <p:cNvPr id="30" name="object 30"/>
          <p:cNvSpPr txBox="1"/>
          <p:nvPr/>
        </p:nvSpPr>
        <p:spPr>
          <a:xfrm>
            <a:off x="3862997" y="353059"/>
            <a:ext cx="1118235" cy="922019"/>
          </a:xfrm>
          <a:prstGeom prst="rect">
            <a:avLst/>
          </a:prstGeom>
        </p:spPr>
        <p:txBody>
          <a:bodyPr vert="horz" wrap="square" lIns="0" tIns="158750" rIns="0" bIns="0" rtlCol="0">
            <a:spAutoFit/>
          </a:bodyPr>
          <a:lstStyle/>
          <a:p>
            <a:pPr marL="163830">
              <a:lnSpc>
                <a:spcPct val="100000"/>
              </a:lnSpc>
              <a:spcBef>
                <a:spcPts val="1250"/>
              </a:spcBef>
            </a:pPr>
            <a:r>
              <a:rPr sz="2400" i="1">
                <a:solidFill>
                  <a:srgbClr val="000099"/>
                </a:solidFill>
                <a:latin typeface="Arial"/>
                <a:cs typeface="Arial"/>
              </a:rPr>
              <a:t>source</a:t>
            </a:r>
            <a:endParaRPr sz="2400">
              <a:latin typeface="Arial"/>
              <a:cs typeface="Arial"/>
            </a:endParaRPr>
          </a:p>
          <a:p>
            <a:pPr marL="12700">
              <a:lnSpc>
                <a:spcPct val="100000"/>
              </a:lnSpc>
              <a:spcBef>
                <a:spcPts val="865"/>
              </a:spcBef>
            </a:pPr>
            <a:r>
              <a:rPr sz="1800" spc="-5">
                <a:latin typeface="Arial"/>
                <a:cs typeface="Arial"/>
              </a:rPr>
              <a:t>application</a:t>
            </a:r>
            <a:endParaRPr sz="1800">
              <a:latin typeface="Arial"/>
              <a:cs typeface="Arial"/>
            </a:endParaRPr>
          </a:p>
        </p:txBody>
      </p:sp>
      <p:sp>
        <p:nvSpPr>
          <p:cNvPr id="31" name="object 31"/>
          <p:cNvSpPr/>
          <p:nvPr/>
        </p:nvSpPr>
        <p:spPr>
          <a:xfrm>
            <a:off x="5087944" y="959944"/>
            <a:ext cx="360362" cy="1596219"/>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3816356" y="1303333"/>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33" name="object 33"/>
          <p:cNvSpPr/>
          <p:nvPr/>
        </p:nvSpPr>
        <p:spPr>
          <a:xfrm>
            <a:off x="3824293" y="1624008"/>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34" name="object 34"/>
          <p:cNvSpPr/>
          <p:nvPr/>
        </p:nvSpPr>
        <p:spPr>
          <a:xfrm>
            <a:off x="3829056" y="1904996"/>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35" name="object 35"/>
          <p:cNvSpPr/>
          <p:nvPr/>
        </p:nvSpPr>
        <p:spPr>
          <a:xfrm>
            <a:off x="2438406" y="1649408"/>
            <a:ext cx="1082675" cy="257175"/>
          </a:xfrm>
          <a:custGeom>
            <a:avLst/>
            <a:gdLst/>
            <a:ahLst/>
            <a:cxnLst/>
            <a:rect l="l" t="t" r="r" b="b"/>
            <a:pathLst>
              <a:path w="1082675" h="257175">
                <a:moveTo>
                  <a:pt x="0" y="0"/>
                </a:moveTo>
                <a:lnTo>
                  <a:pt x="1082675" y="0"/>
                </a:lnTo>
                <a:lnTo>
                  <a:pt x="1082675" y="257175"/>
                </a:lnTo>
                <a:lnTo>
                  <a:pt x="0" y="257175"/>
                </a:lnTo>
                <a:lnTo>
                  <a:pt x="0" y="0"/>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2507462" y="1680034"/>
            <a:ext cx="213360" cy="229870"/>
          </a:xfrm>
          <a:prstGeom prst="rect">
            <a:avLst/>
          </a:prstGeom>
        </p:spPr>
        <p:txBody>
          <a:bodyPr vert="horz" wrap="square" lIns="0" tIns="0" rIns="0" bIns="0" rtlCol="0">
            <a:spAutoFit/>
          </a:bodyPr>
          <a:lstStyle/>
          <a:p>
            <a:pPr>
              <a:lnSpc>
                <a:spcPts val="1545"/>
              </a:lnSpc>
            </a:pPr>
            <a:r>
              <a:rPr sz="1400">
                <a:latin typeface="Arial"/>
                <a:cs typeface="Arial"/>
              </a:rPr>
              <a:t>H</a:t>
            </a:r>
            <a:r>
              <a:rPr sz="1800" baseline="-13888">
                <a:latin typeface="Arial"/>
                <a:cs typeface="Arial"/>
              </a:rPr>
              <a:t>n</a:t>
            </a:r>
          </a:p>
        </p:txBody>
      </p:sp>
      <p:sp>
        <p:nvSpPr>
          <p:cNvPr id="37" name="object 37"/>
          <p:cNvSpPr txBox="1"/>
          <p:nvPr/>
        </p:nvSpPr>
        <p:spPr>
          <a:xfrm>
            <a:off x="3220250" y="1656588"/>
            <a:ext cx="173990" cy="238760"/>
          </a:xfrm>
          <a:prstGeom prst="rect">
            <a:avLst/>
          </a:prstGeom>
        </p:spPr>
        <p:txBody>
          <a:bodyPr vert="horz" wrap="square" lIns="0" tIns="12700" rIns="0" bIns="0" rtlCol="0">
            <a:spAutoFit/>
          </a:bodyPr>
          <a:lstStyle/>
          <a:p>
            <a:pPr marL="12700">
              <a:lnSpc>
                <a:spcPct val="100000"/>
              </a:lnSpc>
              <a:spcBef>
                <a:spcPts val="100"/>
              </a:spcBef>
            </a:pPr>
            <a:r>
              <a:rPr sz="1400">
                <a:latin typeface="Arial"/>
                <a:cs typeface="Arial"/>
              </a:rPr>
              <a:t>M</a:t>
            </a:r>
          </a:p>
        </p:txBody>
      </p:sp>
      <p:sp>
        <p:nvSpPr>
          <p:cNvPr id="38" name="object 38"/>
          <p:cNvSpPr/>
          <p:nvPr/>
        </p:nvSpPr>
        <p:spPr>
          <a:xfrm>
            <a:off x="3040068" y="1654171"/>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39" name="object 39"/>
          <p:cNvSpPr txBox="1"/>
          <p:nvPr/>
        </p:nvSpPr>
        <p:spPr>
          <a:xfrm>
            <a:off x="1693233" y="1283715"/>
            <a:ext cx="80454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s</a:t>
            </a:r>
            <a:r>
              <a:rPr sz="1600" spc="-5">
                <a:solidFill>
                  <a:srgbClr val="CC0000"/>
                </a:solidFill>
                <a:latin typeface="Arial"/>
                <a:cs typeface="Arial"/>
              </a:rPr>
              <a:t>eg</a:t>
            </a:r>
            <a:r>
              <a:rPr sz="1600">
                <a:solidFill>
                  <a:srgbClr val="CC0000"/>
                </a:solidFill>
                <a:latin typeface="Arial"/>
                <a:cs typeface="Arial"/>
              </a:rPr>
              <a:t>m</a:t>
            </a:r>
            <a:r>
              <a:rPr sz="1600" spc="-5">
                <a:solidFill>
                  <a:srgbClr val="CC0000"/>
                </a:solidFill>
                <a:latin typeface="Arial"/>
                <a:cs typeface="Arial"/>
              </a:rPr>
              <a:t>en</a:t>
            </a:r>
            <a:r>
              <a:rPr sz="1600">
                <a:solidFill>
                  <a:srgbClr val="CC0000"/>
                </a:solidFill>
                <a:latin typeface="Arial"/>
                <a:cs typeface="Arial"/>
              </a:rPr>
              <a:t>t</a:t>
            </a:r>
            <a:endParaRPr sz="1600">
              <a:latin typeface="Arial"/>
              <a:cs typeface="Arial"/>
            </a:endParaRPr>
          </a:p>
        </p:txBody>
      </p:sp>
      <p:sp>
        <p:nvSpPr>
          <p:cNvPr id="40" name="object 40"/>
          <p:cNvSpPr txBox="1"/>
          <p:nvPr/>
        </p:nvSpPr>
        <p:spPr>
          <a:xfrm>
            <a:off x="2823376" y="1347802"/>
            <a:ext cx="171450" cy="229870"/>
          </a:xfrm>
          <a:prstGeom prst="rect">
            <a:avLst/>
          </a:prstGeom>
        </p:spPr>
        <p:txBody>
          <a:bodyPr vert="horz" wrap="square" lIns="0" tIns="0" rIns="0" bIns="0" rtlCol="0">
            <a:spAutoFit/>
          </a:bodyPr>
          <a:lstStyle/>
          <a:p>
            <a:pPr>
              <a:lnSpc>
                <a:spcPts val="1545"/>
              </a:lnSpc>
            </a:pPr>
            <a:r>
              <a:rPr sz="1400">
                <a:latin typeface="Arial"/>
                <a:cs typeface="Arial"/>
              </a:rPr>
              <a:t>H</a:t>
            </a:r>
            <a:r>
              <a:rPr sz="1800" baseline="-13888">
                <a:latin typeface="Arial"/>
                <a:cs typeface="Arial"/>
              </a:rPr>
              <a:t>t</a:t>
            </a:r>
          </a:p>
        </p:txBody>
      </p:sp>
      <p:sp>
        <p:nvSpPr>
          <p:cNvPr id="41" name="object 41"/>
          <p:cNvSpPr txBox="1"/>
          <p:nvPr/>
        </p:nvSpPr>
        <p:spPr>
          <a:xfrm>
            <a:off x="1493210" y="1625091"/>
            <a:ext cx="883919"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da</a:t>
            </a:r>
            <a:r>
              <a:rPr sz="1600" spc="5">
                <a:solidFill>
                  <a:srgbClr val="CC0000"/>
                </a:solidFill>
                <a:latin typeface="Arial"/>
                <a:cs typeface="Arial"/>
              </a:rPr>
              <a:t>t</a:t>
            </a:r>
            <a:r>
              <a:rPr sz="1600" spc="-5">
                <a:solidFill>
                  <a:srgbClr val="CC0000"/>
                </a:solidFill>
                <a:latin typeface="Arial"/>
                <a:cs typeface="Arial"/>
              </a:rPr>
              <a:t>ag</a:t>
            </a:r>
            <a:r>
              <a:rPr sz="1600">
                <a:solidFill>
                  <a:srgbClr val="CC0000"/>
                </a:solidFill>
                <a:latin typeface="Arial"/>
                <a:cs typeface="Arial"/>
              </a:rPr>
              <a:t>r</a:t>
            </a:r>
            <a:r>
              <a:rPr sz="1600" spc="-5">
                <a:solidFill>
                  <a:srgbClr val="CC0000"/>
                </a:solidFill>
                <a:latin typeface="Arial"/>
                <a:cs typeface="Arial"/>
              </a:rPr>
              <a:t>am</a:t>
            </a:r>
            <a:endParaRPr sz="1600">
              <a:latin typeface="Arial"/>
              <a:cs typeface="Arial"/>
            </a:endParaRPr>
          </a:p>
        </p:txBody>
      </p:sp>
      <p:sp>
        <p:nvSpPr>
          <p:cNvPr id="42" name="object 42"/>
          <p:cNvSpPr txBox="1"/>
          <p:nvPr/>
        </p:nvSpPr>
        <p:spPr>
          <a:xfrm>
            <a:off x="2845760" y="4433316"/>
            <a:ext cx="1254125" cy="330200"/>
          </a:xfrm>
          <a:prstGeom prst="rect">
            <a:avLst/>
          </a:prstGeom>
        </p:spPr>
        <p:txBody>
          <a:bodyPr vert="horz" wrap="square" lIns="0" tIns="12700" rIns="0" bIns="0" rtlCol="0">
            <a:spAutoFit/>
          </a:bodyPr>
          <a:lstStyle/>
          <a:p>
            <a:pPr marL="12700">
              <a:lnSpc>
                <a:spcPct val="100000"/>
              </a:lnSpc>
              <a:spcBef>
                <a:spcPts val="100"/>
              </a:spcBef>
            </a:pPr>
            <a:r>
              <a:rPr sz="2000" i="1" spc="-5">
                <a:solidFill>
                  <a:srgbClr val="000099"/>
                </a:solidFill>
                <a:latin typeface="Arial"/>
                <a:cs typeface="Arial"/>
              </a:rPr>
              <a:t>destination</a:t>
            </a:r>
            <a:endParaRPr sz="2000">
              <a:latin typeface="Arial"/>
              <a:cs typeface="Arial"/>
            </a:endParaRPr>
          </a:p>
        </p:txBody>
      </p:sp>
      <p:graphicFrame>
        <p:nvGraphicFramePr>
          <p:cNvPr id="43" name="object 43"/>
          <p:cNvGraphicFramePr>
            <a:graphicFrameLocks noGrp="1"/>
          </p:cNvGraphicFramePr>
          <p:nvPr/>
        </p:nvGraphicFramePr>
        <p:xfrm>
          <a:off x="1387481" y="5505446"/>
          <a:ext cx="1330324" cy="555624"/>
        </p:xfrm>
        <a:graphic>
          <a:graphicData uri="http://schemas.openxmlformats.org/drawingml/2006/table">
            <a:tbl>
              <a:tblPr firstRow="1" bandRow="1">
                <a:tableStyleId>{2D5ABB26-0587-4C30-8999-92F81FD0307C}</a:tableStyleId>
              </a:tblPr>
              <a:tblGrid>
                <a:gridCol w="254635">
                  <a:extLst>
                    <a:ext uri="{9D8B030D-6E8A-4147-A177-3AD203B41FA5}">
                      <a16:colId xmlns:a16="http://schemas.microsoft.com/office/drawing/2014/main" val="20000"/>
                    </a:ext>
                  </a:extLst>
                </a:gridCol>
                <a:gridCol w="290830">
                  <a:extLst>
                    <a:ext uri="{9D8B030D-6E8A-4147-A177-3AD203B41FA5}">
                      <a16:colId xmlns:a16="http://schemas.microsoft.com/office/drawing/2014/main" val="20001"/>
                    </a:ext>
                  </a:extLst>
                </a:gridCol>
                <a:gridCol w="304165">
                  <a:extLst>
                    <a:ext uri="{9D8B030D-6E8A-4147-A177-3AD203B41FA5}">
                      <a16:colId xmlns:a16="http://schemas.microsoft.com/office/drawing/2014/main" val="20002"/>
                    </a:ext>
                  </a:extLst>
                </a:gridCol>
                <a:gridCol w="480694">
                  <a:extLst>
                    <a:ext uri="{9D8B030D-6E8A-4147-A177-3AD203B41FA5}">
                      <a16:colId xmlns:a16="http://schemas.microsoft.com/office/drawing/2014/main" val="20003"/>
                    </a:ext>
                  </a:extLst>
                </a:gridCol>
              </a:tblGrid>
              <a:tr h="277812">
                <a:tc>
                  <a:txBody>
                    <a:bodyPr/>
                    <a:lstStyle/>
                    <a:p>
                      <a:pPr>
                        <a:lnSpc>
                          <a:spcPct val="100000"/>
                        </a:lnSpc>
                      </a:pPr>
                      <a:endParaRPr sz="170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a:txBody>
                    <a:bodyPr/>
                    <a:lstStyle/>
                    <a:p>
                      <a:pPr marR="8255" algn="r">
                        <a:lnSpc>
                          <a:spcPct val="100000"/>
                        </a:lnSpc>
                        <a:spcBef>
                          <a:spcPts val="90"/>
                        </a:spcBef>
                      </a:pPr>
                      <a:r>
                        <a:rPr sz="1400">
                          <a:latin typeface="Arial"/>
                          <a:cs typeface="Arial"/>
                        </a:rPr>
                        <a:t>H</a:t>
                      </a:r>
                      <a:r>
                        <a:rPr sz="1800" baseline="-13888">
                          <a:latin typeface="Arial"/>
                          <a:cs typeface="Arial"/>
                        </a:rPr>
                        <a:t>n</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9370" algn="r">
                        <a:lnSpc>
                          <a:spcPct val="100000"/>
                        </a:lnSpc>
                        <a:spcBef>
                          <a:spcPts val="90"/>
                        </a:spcBef>
                      </a:pPr>
                      <a:r>
                        <a:rPr sz="1400">
                          <a:latin typeface="Arial"/>
                          <a:cs typeface="Arial"/>
                        </a:rPr>
                        <a:t>H</a:t>
                      </a:r>
                      <a:r>
                        <a:rPr sz="1800" baseline="-13888">
                          <a:latin typeface="Arial"/>
                          <a:cs typeface="Arial"/>
                        </a:rPr>
                        <a:t>t</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3985" algn="r">
                        <a:lnSpc>
                          <a:spcPct val="100000"/>
                        </a:lnSpc>
                        <a:spcBef>
                          <a:spcPts val="140"/>
                        </a:spcBef>
                      </a:pPr>
                      <a:r>
                        <a:rPr sz="1400">
                          <a:latin typeface="Arial"/>
                          <a:cs typeface="Arial"/>
                        </a:rPr>
                        <a:t>M</a:t>
                      </a: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7812">
                <a:tc>
                  <a:txBody>
                    <a:bodyPr/>
                    <a:lstStyle/>
                    <a:p>
                      <a:pPr marL="46355">
                        <a:lnSpc>
                          <a:spcPct val="100000"/>
                        </a:lnSpc>
                        <a:spcBef>
                          <a:spcPts val="254"/>
                        </a:spcBef>
                      </a:pPr>
                      <a:r>
                        <a:rPr sz="1400">
                          <a:latin typeface="Arial"/>
                          <a:cs typeface="Arial"/>
                        </a:rPr>
                        <a:t>H</a:t>
                      </a:r>
                      <a:r>
                        <a:rPr sz="1800" baseline="-13888">
                          <a:latin typeface="Arial"/>
                          <a:cs typeface="Arial"/>
                        </a:rPr>
                        <a:t>l</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 algn="r">
                        <a:lnSpc>
                          <a:spcPct val="100000"/>
                        </a:lnSpc>
                        <a:spcBef>
                          <a:spcPts val="254"/>
                        </a:spcBef>
                      </a:pPr>
                      <a:r>
                        <a:rPr sz="1400">
                          <a:latin typeface="Arial"/>
                          <a:cs typeface="Arial"/>
                        </a:rPr>
                        <a:t>H</a:t>
                      </a:r>
                      <a:r>
                        <a:rPr sz="1800" baseline="-13888">
                          <a:latin typeface="Arial"/>
                          <a:cs typeface="Arial"/>
                        </a:rPr>
                        <a:t>n</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 algn="r">
                        <a:lnSpc>
                          <a:spcPct val="100000"/>
                        </a:lnSpc>
                        <a:spcBef>
                          <a:spcPts val="254"/>
                        </a:spcBef>
                      </a:pPr>
                      <a:r>
                        <a:rPr sz="1400">
                          <a:latin typeface="Arial"/>
                          <a:cs typeface="Arial"/>
                        </a:rPr>
                        <a:t>H</a:t>
                      </a:r>
                      <a:r>
                        <a:rPr sz="1800" baseline="-13888">
                          <a:latin typeface="Arial"/>
                          <a:cs typeface="Arial"/>
                        </a:rPr>
                        <a:t>t</a:t>
                      </a: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0810" algn="r">
                        <a:lnSpc>
                          <a:spcPct val="100000"/>
                        </a:lnSpc>
                        <a:spcBef>
                          <a:spcPts val="305"/>
                        </a:spcBef>
                      </a:pPr>
                      <a:r>
                        <a:rPr sz="1400">
                          <a:latin typeface="Arial"/>
                          <a:cs typeface="Arial"/>
                        </a:rPr>
                        <a:t>M</a:t>
                      </a:r>
                    </a:p>
                  </a:txBody>
                  <a:tcPr marL="0" marR="0" marT="387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44" name="object 44"/>
          <p:cNvSpPr/>
          <p:nvPr/>
        </p:nvSpPr>
        <p:spPr>
          <a:xfrm>
            <a:off x="1943106" y="5202233"/>
            <a:ext cx="765175" cy="257175"/>
          </a:xfrm>
          <a:custGeom>
            <a:avLst/>
            <a:gdLst/>
            <a:ahLst/>
            <a:cxnLst/>
            <a:rect l="l" t="t" r="r" b="b"/>
            <a:pathLst>
              <a:path w="765175" h="257175">
                <a:moveTo>
                  <a:pt x="0" y="0"/>
                </a:moveTo>
                <a:lnTo>
                  <a:pt x="765175" y="0"/>
                </a:lnTo>
                <a:lnTo>
                  <a:pt x="765175" y="257175"/>
                </a:lnTo>
                <a:lnTo>
                  <a:pt x="0" y="257175"/>
                </a:lnTo>
                <a:lnTo>
                  <a:pt x="0" y="0"/>
                </a:lnTo>
                <a:close/>
              </a:path>
            </a:pathLst>
          </a:custGeom>
          <a:ln w="9525">
            <a:solidFill>
              <a:srgbClr val="000000"/>
            </a:solidFill>
          </a:ln>
        </p:spPr>
        <p:txBody>
          <a:bodyPr wrap="square" lIns="0" tIns="0" rIns="0" bIns="0" rtlCol="0"/>
          <a:lstStyle/>
          <a:p>
            <a:endParaRPr/>
          </a:p>
        </p:txBody>
      </p:sp>
      <p:sp>
        <p:nvSpPr>
          <p:cNvPr id="45" name="object 45"/>
          <p:cNvSpPr txBox="1"/>
          <p:nvPr/>
        </p:nvSpPr>
        <p:spPr>
          <a:xfrm>
            <a:off x="1943106" y="5202233"/>
            <a:ext cx="284480" cy="257175"/>
          </a:xfrm>
          <a:prstGeom prst="rect">
            <a:avLst/>
          </a:prstGeom>
          <a:ln w="9526">
            <a:solidFill>
              <a:srgbClr val="000000"/>
            </a:solidFill>
          </a:ln>
        </p:spPr>
        <p:txBody>
          <a:bodyPr vert="horz" wrap="square" lIns="0" tIns="11430" rIns="0" bIns="0" rtlCol="0">
            <a:spAutoFit/>
          </a:bodyPr>
          <a:lstStyle/>
          <a:p>
            <a:pPr marL="67310">
              <a:lnSpc>
                <a:spcPct val="100000"/>
              </a:lnSpc>
              <a:spcBef>
                <a:spcPts val="90"/>
              </a:spcBef>
            </a:pPr>
            <a:r>
              <a:rPr sz="1400">
                <a:latin typeface="Arial"/>
                <a:cs typeface="Arial"/>
              </a:rPr>
              <a:t>H</a:t>
            </a:r>
            <a:r>
              <a:rPr sz="1800" baseline="-13888">
                <a:latin typeface="Arial"/>
                <a:cs typeface="Arial"/>
              </a:rPr>
              <a:t>t</a:t>
            </a:r>
          </a:p>
        </p:txBody>
      </p:sp>
      <p:sp>
        <p:nvSpPr>
          <p:cNvPr id="46" name="object 46"/>
          <p:cNvSpPr txBox="1"/>
          <p:nvPr/>
        </p:nvSpPr>
        <p:spPr>
          <a:xfrm>
            <a:off x="2227269" y="5202233"/>
            <a:ext cx="481330" cy="257175"/>
          </a:xfrm>
          <a:prstGeom prst="rect">
            <a:avLst/>
          </a:prstGeom>
          <a:ln w="9525">
            <a:solidFill>
              <a:srgbClr val="000000"/>
            </a:solidFill>
          </a:ln>
        </p:spPr>
        <p:txBody>
          <a:bodyPr vert="horz" wrap="square" lIns="0" tIns="17780" rIns="0" bIns="0" rtlCol="0">
            <a:spAutoFit/>
          </a:bodyPr>
          <a:lstStyle/>
          <a:p>
            <a:pPr marL="192405">
              <a:lnSpc>
                <a:spcPct val="100000"/>
              </a:lnSpc>
              <a:spcBef>
                <a:spcPts val="140"/>
              </a:spcBef>
            </a:pPr>
            <a:r>
              <a:rPr sz="1400">
                <a:latin typeface="Arial"/>
                <a:cs typeface="Arial"/>
              </a:rPr>
              <a:t>M</a:t>
            </a:r>
          </a:p>
        </p:txBody>
      </p:sp>
      <p:sp>
        <p:nvSpPr>
          <p:cNvPr id="47" name="object 47"/>
          <p:cNvSpPr txBox="1"/>
          <p:nvPr/>
        </p:nvSpPr>
        <p:spPr>
          <a:xfrm>
            <a:off x="2208218" y="4889496"/>
            <a:ext cx="495300" cy="257175"/>
          </a:xfrm>
          <a:prstGeom prst="rect">
            <a:avLst/>
          </a:prstGeom>
          <a:ln w="9525">
            <a:solidFill>
              <a:srgbClr val="000000"/>
            </a:solidFill>
          </a:ln>
        </p:spPr>
        <p:txBody>
          <a:bodyPr vert="horz" wrap="square" lIns="0" tIns="19685" rIns="0" bIns="0" rtlCol="0">
            <a:spAutoFit/>
          </a:bodyPr>
          <a:lstStyle/>
          <a:p>
            <a:pPr marL="207010">
              <a:lnSpc>
                <a:spcPct val="100000"/>
              </a:lnSpc>
              <a:spcBef>
                <a:spcPts val="155"/>
              </a:spcBef>
            </a:pPr>
            <a:r>
              <a:rPr sz="1400">
                <a:latin typeface="Arial"/>
                <a:cs typeface="Arial"/>
              </a:rPr>
              <a:t>M</a:t>
            </a:r>
          </a:p>
        </p:txBody>
      </p:sp>
      <p:sp>
        <p:nvSpPr>
          <p:cNvPr id="48" name="object 48"/>
          <p:cNvSpPr/>
          <p:nvPr/>
        </p:nvSpPr>
        <p:spPr>
          <a:xfrm>
            <a:off x="6916745" y="4806946"/>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49" name="object 49"/>
          <p:cNvSpPr/>
          <p:nvPr/>
        </p:nvSpPr>
        <p:spPr>
          <a:xfrm>
            <a:off x="6924681" y="5127621"/>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50" name="object 50"/>
          <p:cNvSpPr/>
          <p:nvPr/>
        </p:nvSpPr>
        <p:spPr>
          <a:xfrm>
            <a:off x="7043928" y="2490216"/>
            <a:ext cx="1432559" cy="801624"/>
          </a:xfrm>
          <a:prstGeom prst="rect">
            <a:avLst/>
          </a:prstGeom>
          <a:blipFill>
            <a:blip r:embed="rId8" cstate="print"/>
            <a:stretch>
              <a:fillRect/>
            </a:stretch>
          </a:blipFill>
        </p:spPr>
        <p:txBody>
          <a:bodyPr wrap="square" lIns="0" tIns="0" rIns="0" bIns="0" rtlCol="0"/>
          <a:lstStyle/>
          <a:p>
            <a:endParaRPr/>
          </a:p>
        </p:txBody>
      </p:sp>
      <p:sp>
        <p:nvSpPr>
          <p:cNvPr id="51" name="object 51"/>
          <p:cNvSpPr/>
          <p:nvPr/>
        </p:nvSpPr>
        <p:spPr>
          <a:xfrm>
            <a:off x="7083432" y="2597147"/>
            <a:ext cx="1273175" cy="655955"/>
          </a:xfrm>
          <a:custGeom>
            <a:avLst/>
            <a:gdLst/>
            <a:ahLst/>
            <a:cxnLst/>
            <a:rect l="l" t="t" r="r" b="b"/>
            <a:pathLst>
              <a:path w="1273175" h="655954">
                <a:moveTo>
                  <a:pt x="0" y="0"/>
                </a:moveTo>
                <a:lnTo>
                  <a:pt x="1273175" y="0"/>
                </a:lnTo>
                <a:lnTo>
                  <a:pt x="1273175" y="655637"/>
                </a:lnTo>
                <a:lnTo>
                  <a:pt x="0" y="655637"/>
                </a:lnTo>
                <a:lnTo>
                  <a:pt x="0" y="0"/>
                </a:lnTo>
                <a:close/>
              </a:path>
            </a:pathLst>
          </a:custGeom>
          <a:solidFill>
            <a:srgbClr val="FFFFFF"/>
          </a:solidFill>
        </p:spPr>
        <p:txBody>
          <a:bodyPr wrap="square" lIns="0" tIns="0" rIns="0" bIns="0" rtlCol="0"/>
          <a:lstStyle/>
          <a:p>
            <a:endParaRPr/>
          </a:p>
        </p:txBody>
      </p:sp>
      <p:sp>
        <p:nvSpPr>
          <p:cNvPr id="52" name="object 52"/>
          <p:cNvSpPr/>
          <p:nvPr/>
        </p:nvSpPr>
        <p:spPr>
          <a:xfrm>
            <a:off x="7083432" y="2597147"/>
            <a:ext cx="1273175" cy="655955"/>
          </a:xfrm>
          <a:custGeom>
            <a:avLst/>
            <a:gdLst/>
            <a:ahLst/>
            <a:cxnLst/>
            <a:rect l="l" t="t" r="r" b="b"/>
            <a:pathLst>
              <a:path w="1273175" h="655954">
                <a:moveTo>
                  <a:pt x="0" y="0"/>
                </a:moveTo>
                <a:lnTo>
                  <a:pt x="1273175" y="0"/>
                </a:lnTo>
                <a:lnTo>
                  <a:pt x="1273175" y="655638"/>
                </a:lnTo>
                <a:lnTo>
                  <a:pt x="0" y="655638"/>
                </a:lnTo>
                <a:lnTo>
                  <a:pt x="0" y="0"/>
                </a:lnTo>
                <a:close/>
              </a:path>
            </a:pathLst>
          </a:custGeom>
          <a:ln w="28575">
            <a:solidFill>
              <a:srgbClr val="000000"/>
            </a:solidFill>
          </a:ln>
        </p:spPr>
        <p:txBody>
          <a:bodyPr wrap="square" lIns="0" tIns="0" rIns="0" bIns="0" rtlCol="0"/>
          <a:lstStyle/>
          <a:p>
            <a:endParaRPr/>
          </a:p>
        </p:txBody>
      </p:sp>
      <p:sp>
        <p:nvSpPr>
          <p:cNvPr id="53" name="object 53"/>
          <p:cNvSpPr/>
          <p:nvPr/>
        </p:nvSpPr>
        <p:spPr>
          <a:xfrm>
            <a:off x="7083432" y="2914647"/>
            <a:ext cx="1263650" cy="3175"/>
          </a:xfrm>
          <a:custGeom>
            <a:avLst/>
            <a:gdLst/>
            <a:ahLst/>
            <a:cxnLst/>
            <a:rect l="l" t="t" r="r" b="b"/>
            <a:pathLst>
              <a:path w="1263650" h="3175">
                <a:moveTo>
                  <a:pt x="0" y="0"/>
                </a:moveTo>
                <a:lnTo>
                  <a:pt x="1263650" y="3175"/>
                </a:lnTo>
              </a:path>
            </a:pathLst>
          </a:custGeom>
          <a:ln w="28575">
            <a:solidFill>
              <a:srgbClr val="000000"/>
            </a:solidFill>
          </a:ln>
        </p:spPr>
        <p:txBody>
          <a:bodyPr wrap="square" lIns="0" tIns="0" rIns="0" bIns="0" rtlCol="0"/>
          <a:lstStyle/>
          <a:p>
            <a:endParaRPr/>
          </a:p>
        </p:txBody>
      </p:sp>
      <p:sp>
        <p:nvSpPr>
          <p:cNvPr id="54" name="object 54"/>
          <p:cNvSpPr/>
          <p:nvPr/>
        </p:nvSpPr>
        <p:spPr>
          <a:xfrm>
            <a:off x="3005143" y="787336"/>
            <a:ext cx="5321935" cy="5509260"/>
          </a:xfrm>
          <a:custGeom>
            <a:avLst/>
            <a:gdLst/>
            <a:ahLst/>
            <a:cxnLst/>
            <a:rect l="l" t="t" r="r" b="b"/>
            <a:pathLst>
              <a:path w="5321934" h="5509260">
                <a:moveTo>
                  <a:pt x="57150" y="4048183"/>
                </a:moveTo>
                <a:lnTo>
                  <a:pt x="28575" y="4048183"/>
                </a:lnTo>
                <a:lnTo>
                  <a:pt x="28575" y="5502287"/>
                </a:lnTo>
                <a:lnTo>
                  <a:pt x="34970" y="5508683"/>
                </a:lnTo>
                <a:lnTo>
                  <a:pt x="1722107" y="5508683"/>
                </a:lnTo>
                <a:lnTo>
                  <a:pt x="1723359" y="5508517"/>
                </a:lnTo>
                <a:lnTo>
                  <a:pt x="1775656" y="5494396"/>
                </a:lnTo>
                <a:lnTo>
                  <a:pt x="57150" y="5494396"/>
                </a:lnTo>
                <a:lnTo>
                  <a:pt x="42862" y="5480108"/>
                </a:lnTo>
                <a:lnTo>
                  <a:pt x="57150" y="5480108"/>
                </a:lnTo>
                <a:lnTo>
                  <a:pt x="57150" y="4048183"/>
                </a:lnTo>
                <a:close/>
              </a:path>
              <a:path w="5321934" h="5509260">
                <a:moveTo>
                  <a:pt x="57150" y="5480108"/>
                </a:moveTo>
                <a:lnTo>
                  <a:pt x="42862" y="5480108"/>
                </a:lnTo>
                <a:lnTo>
                  <a:pt x="57150" y="5494396"/>
                </a:lnTo>
                <a:lnTo>
                  <a:pt x="57150" y="5480108"/>
                </a:lnTo>
                <a:close/>
              </a:path>
              <a:path w="5321934" h="5509260">
                <a:moveTo>
                  <a:pt x="1718954" y="5480108"/>
                </a:moveTo>
                <a:lnTo>
                  <a:pt x="57150" y="5480108"/>
                </a:lnTo>
                <a:lnTo>
                  <a:pt x="57150" y="5494396"/>
                </a:lnTo>
                <a:lnTo>
                  <a:pt x="1775656" y="5494396"/>
                </a:lnTo>
                <a:lnTo>
                  <a:pt x="1826737" y="5480602"/>
                </a:lnTo>
                <a:lnTo>
                  <a:pt x="1717125" y="5480602"/>
                </a:lnTo>
                <a:lnTo>
                  <a:pt x="1718954" y="5480108"/>
                </a:lnTo>
                <a:close/>
              </a:path>
              <a:path w="5321934" h="5509260">
                <a:moveTo>
                  <a:pt x="4005262" y="4862742"/>
                </a:moveTo>
                <a:lnTo>
                  <a:pt x="1717125" y="5480602"/>
                </a:lnTo>
                <a:lnTo>
                  <a:pt x="1720850" y="5480108"/>
                </a:lnTo>
                <a:lnTo>
                  <a:pt x="1828567" y="5480108"/>
                </a:lnTo>
                <a:lnTo>
                  <a:pt x="4029506" y="4885794"/>
                </a:lnTo>
                <a:lnTo>
                  <a:pt x="4033837" y="4880140"/>
                </a:lnTo>
                <a:lnTo>
                  <a:pt x="4033837" y="4873683"/>
                </a:lnTo>
                <a:lnTo>
                  <a:pt x="4005262" y="4873683"/>
                </a:lnTo>
                <a:lnTo>
                  <a:pt x="4005262" y="4862742"/>
                </a:lnTo>
                <a:close/>
              </a:path>
              <a:path w="5321934" h="5509260">
                <a:moveTo>
                  <a:pt x="1828567" y="5480108"/>
                </a:moveTo>
                <a:lnTo>
                  <a:pt x="1720850" y="5480108"/>
                </a:lnTo>
                <a:lnTo>
                  <a:pt x="1717125" y="5480602"/>
                </a:lnTo>
                <a:lnTo>
                  <a:pt x="1826737" y="5480602"/>
                </a:lnTo>
                <a:lnTo>
                  <a:pt x="1828567" y="5480108"/>
                </a:lnTo>
                <a:close/>
              </a:path>
              <a:path w="5321934" h="5509260">
                <a:moveTo>
                  <a:pt x="5046663" y="3789540"/>
                </a:moveTo>
                <a:lnTo>
                  <a:pt x="5018087" y="3789540"/>
                </a:lnTo>
                <a:lnTo>
                  <a:pt x="5032375" y="3803708"/>
                </a:lnTo>
                <a:lnTo>
                  <a:pt x="5018205" y="3803708"/>
                </a:lnTo>
                <a:lnTo>
                  <a:pt x="5026059" y="4744565"/>
                </a:lnTo>
                <a:lnTo>
                  <a:pt x="5027863" y="4748462"/>
                </a:lnTo>
                <a:lnTo>
                  <a:pt x="5301929" y="4985007"/>
                </a:lnTo>
                <a:lnTo>
                  <a:pt x="5307938" y="4985845"/>
                </a:lnTo>
                <a:lnTo>
                  <a:pt x="5318127" y="4981110"/>
                </a:lnTo>
                <a:lnTo>
                  <a:pt x="5321362" y="4975977"/>
                </a:lnTo>
                <a:lnTo>
                  <a:pt x="5321302" y="4970682"/>
                </a:lnTo>
                <a:lnTo>
                  <a:pt x="5292725" y="4970682"/>
                </a:lnTo>
                <a:lnTo>
                  <a:pt x="5292368" y="4939009"/>
                </a:lnTo>
                <a:lnTo>
                  <a:pt x="5062039" y="4740214"/>
                </a:lnTo>
                <a:lnTo>
                  <a:pt x="5054598" y="4740214"/>
                </a:lnTo>
                <a:lnTo>
                  <a:pt x="5049647" y="4729518"/>
                </a:lnTo>
                <a:lnTo>
                  <a:pt x="5054509" y="4729518"/>
                </a:lnTo>
                <a:lnTo>
                  <a:pt x="5046782" y="3803708"/>
                </a:lnTo>
                <a:lnTo>
                  <a:pt x="5032375" y="3803708"/>
                </a:lnTo>
                <a:lnTo>
                  <a:pt x="5018087" y="3789540"/>
                </a:lnTo>
                <a:lnTo>
                  <a:pt x="5046663" y="3789540"/>
                </a:lnTo>
                <a:close/>
              </a:path>
              <a:path w="5321934" h="5509260">
                <a:moveTo>
                  <a:pt x="5292368" y="4939009"/>
                </a:moveTo>
                <a:lnTo>
                  <a:pt x="5292725" y="4970682"/>
                </a:lnTo>
                <a:lnTo>
                  <a:pt x="5316347" y="4959705"/>
                </a:lnTo>
                <a:lnTo>
                  <a:pt x="5292368" y="4939009"/>
                </a:lnTo>
                <a:close/>
              </a:path>
              <a:path w="5321934" h="5509260">
                <a:moveTo>
                  <a:pt x="5257800" y="1871882"/>
                </a:moveTo>
                <a:lnTo>
                  <a:pt x="5292368" y="4939009"/>
                </a:lnTo>
                <a:lnTo>
                  <a:pt x="5316347" y="4959705"/>
                </a:lnTo>
                <a:lnTo>
                  <a:pt x="5292725" y="4970682"/>
                </a:lnTo>
                <a:lnTo>
                  <a:pt x="5321302" y="4970682"/>
                </a:lnTo>
                <a:lnTo>
                  <a:pt x="5286535" y="1886008"/>
                </a:lnTo>
                <a:lnTo>
                  <a:pt x="5272087" y="1886008"/>
                </a:lnTo>
                <a:lnTo>
                  <a:pt x="5257800" y="1871882"/>
                </a:lnTo>
                <a:close/>
              </a:path>
              <a:path w="5321934" h="5509260">
                <a:moveTo>
                  <a:pt x="4015825" y="4859890"/>
                </a:moveTo>
                <a:lnTo>
                  <a:pt x="4005262" y="4862742"/>
                </a:lnTo>
                <a:lnTo>
                  <a:pt x="4005262" y="4873683"/>
                </a:lnTo>
                <a:lnTo>
                  <a:pt x="4015825" y="4859890"/>
                </a:lnTo>
                <a:close/>
              </a:path>
              <a:path w="5321934" h="5509260">
                <a:moveTo>
                  <a:pt x="4033837" y="4859890"/>
                </a:moveTo>
                <a:lnTo>
                  <a:pt x="4015825" y="4859890"/>
                </a:lnTo>
                <a:lnTo>
                  <a:pt x="4005262" y="4873683"/>
                </a:lnTo>
                <a:lnTo>
                  <a:pt x="4033837" y="4873683"/>
                </a:lnTo>
                <a:lnTo>
                  <a:pt x="4033837" y="4859890"/>
                </a:lnTo>
                <a:close/>
              </a:path>
              <a:path w="5321934" h="5509260">
                <a:moveTo>
                  <a:pt x="5040218" y="3775133"/>
                </a:moveTo>
                <a:lnTo>
                  <a:pt x="4011658" y="3775133"/>
                </a:lnTo>
                <a:lnTo>
                  <a:pt x="4005334" y="3781458"/>
                </a:lnTo>
                <a:lnTo>
                  <a:pt x="4005262" y="4862742"/>
                </a:lnTo>
                <a:lnTo>
                  <a:pt x="4015825" y="4859890"/>
                </a:lnTo>
                <a:lnTo>
                  <a:pt x="4033837" y="4859890"/>
                </a:lnTo>
                <a:lnTo>
                  <a:pt x="4033837" y="3803708"/>
                </a:lnTo>
                <a:lnTo>
                  <a:pt x="4019550" y="3803708"/>
                </a:lnTo>
                <a:lnTo>
                  <a:pt x="4033837" y="3789420"/>
                </a:lnTo>
                <a:lnTo>
                  <a:pt x="5046662" y="3789420"/>
                </a:lnTo>
                <a:lnTo>
                  <a:pt x="5046596" y="3781458"/>
                </a:lnTo>
                <a:lnTo>
                  <a:pt x="5040218" y="3775133"/>
                </a:lnTo>
                <a:close/>
              </a:path>
              <a:path w="5321934" h="5509260">
                <a:moveTo>
                  <a:pt x="5049647" y="4729518"/>
                </a:moveTo>
                <a:lnTo>
                  <a:pt x="5054598" y="4740214"/>
                </a:lnTo>
                <a:lnTo>
                  <a:pt x="5054544" y="4733745"/>
                </a:lnTo>
                <a:lnTo>
                  <a:pt x="5049647" y="4729518"/>
                </a:lnTo>
                <a:close/>
              </a:path>
              <a:path w="5321934" h="5509260">
                <a:moveTo>
                  <a:pt x="5054544" y="4733745"/>
                </a:moveTo>
                <a:lnTo>
                  <a:pt x="5054598" y="4740214"/>
                </a:lnTo>
                <a:lnTo>
                  <a:pt x="5062039" y="4740214"/>
                </a:lnTo>
                <a:lnTo>
                  <a:pt x="5054544" y="4733745"/>
                </a:lnTo>
                <a:close/>
              </a:path>
              <a:path w="5321934" h="5509260">
                <a:moveTo>
                  <a:pt x="5054509" y="4729518"/>
                </a:moveTo>
                <a:lnTo>
                  <a:pt x="5049647" y="4729518"/>
                </a:lnTo>
                <a:lnTo>
                  <a:pt x="5054544" y="4733745"/>
                </a:lnTo>
                <a:lnTo>
                  <a:pt x="5054509" y="4729518"/>
                </a:lnTo>
                <a:close/>
              </a:path>
              <a:path w="5321934" h="5509260">
                <a:moveTo>
                  <a:pt x="42862" y="3976745"/>
                </a:moveTo>
                <a:lnTo>
                  <a:pt x="0" y="4062470"/>
                </a:lnTo>
                <a:lnTo>
                  <a:pt x="28575" y="4062470"/>
                </a:lnTo>
                <a:lnTo>
                  <a:pt x="28575" y="4048183"/>
                </a:lnTo>
                <a:lnTo>
                  <a:pt x="78581" y="4048183"/>
                </a:lnTo>
                <a:lnTo>
                  <a:pt x="42862" y="3976745"/>
                </a:lnTo>
                <a:close/>
              </a:path>
              <a:path w="5321934" h="5509260">
                <a:moveTo>
                  <a:pt x="78581" y="4048183"/>
                </a:moveTo>
                <a:lnTo>
                  <a:pt x="57150" y="4048183"/>
                </a:lnTo>
                <a:lnTo>
                  <a:pt x="57150" y="4062470"/>
                </a:lnTo>
                <a:lnTo>
                  <a:pt x="85725" y="4062470"/>
                </a:lnTo>
                <a:lnTo>
                  <a:pt x="78581" y="4048183"/>
                </a:lnTo>
                <a:close/>
              </a:path>
              <a:path w="5321934" h="5509260">
                <a:moveTo>
                  <a:pt x="4033837" y="3789420"/>
                </a:moveTo>
                <a:lnTo>
                  <a:pt x="4019550" y="3803708"/>
                </a:lnTo>
                <a:lnTo>
                  <a:pt x="4033837" y="3803708"/>
                </a:lnTo>
                <a:lnTo>
                  <a:pt x="4033837" y="3789420"/>
                </a:lnTo>
                <a:close/>
              </a:path>
              <a:path w="5321934" h="5509260">
                <a:moveTo>
                  <a:pt x="5046662" y="3789420"/>
                </a:moveTo>
                <a:lnTo>
                  <a:pt x="4033837" y="3789420"/>
                </a:lnTo>
                <a:lnTo>
                  <a:pt x="4033837" y="3803708"/>
                </a:lnTo>
                <a:lnTo>
                  <a:pt x="5018205" y="3803708"/>
                </a:lnTo>
                <a:lnTo>
                  <a:pt x="5018087" y="3789540"/>
                </a:lnTo>
                <a:lnTo>
                  <a:pt x="5046663" y="3789540"/>
                </a:lnTo>
                <a:close/>
              </a:path>
              <a:path w="5321934" h="5509260">
                <a:moveTo>
                  <a:pt x="1441450" y="0"/>
                </a:moveTo>
                <a:lnTo>
                  <a:pt x="1412875" y="116"/>
                </a:lnTo>
                <a:lnTo>
                  <a:pt x="1422431" y="2359071"/>
                </a:lnTo>
                <a:lnTo>
                  <a:pt x="1428818" y="2365433"/>
                </a:lnTo>
                <a:lnTo>
                  <a:pt x="4197303" y="2365433"/>
                </a:lnTo>
                <a:lnTo>
                  <a:pt x="4203664" y="2359071"/>
                </a:lnTo>
                <a:lnTo>
                  <a:pt x="4203700" y="2351145"/>
                </a:lnTo>
                <a:lnTo>
                  <a:pt x="4175125" y="2351145"/>
                </a:lnTo>
                <a:lnTo>
                  <a:pt x="1450975" y="2351088"/>
                </a:lnTo>
                <a:lnTo>
                  <a:pt x="1436687" y="2336858"/>
                </a:lnTo>
                <a:lnTo>
                  <a:pt x="1450917" y="2336858"/>
                </a:lnTo>
                <a:lnTo>
                  <a:pt x="1441450" y="0"/>
                </a:lnTo>
                <a:close/>
              </a:path>
              <a:path w="5321934" h="5509260">
                <a:moveTo>
                  <a:pt x="5279914" y="1857433"/>
                </a:moveTo>
                <a:lnTo>
                  <a:pt x="4181520" y="1857433"/>
                </a:lnTo>
                <a:lnTo>
                  <a:pt x="4175222" y="1863732"/>
                </a:lnTo>
                <a:lnTo>
                  <a:pt x="4175125" y="2351145"/>
                </a:lnTo>
                <a:lnTo>
                  <a:pt x="4189412" y="2336858"/>
                </a:lnTo>
                <a:lnTo>
                  <a:pt x="4203700" y="2336858"/>
                </a:lnTo>
                <a:lnTo>
                  <a:pt x="4203700" y="1886008"/>
                </a:lnTo>
                <a:lnTo>
                  <a:pt x="4189412" y="1886008"/>
                </a:lnTo>
                <a:lnTo>
                  <a:pt x="4203700" y="1871720"/>
                </a:lnTo>
                <a:lnTo>
                  <a:pt x="5286374" y="1871720"/>
                </a:lnTo>
                <a:lnTo>
                  <a:pt x="5286284" y="1863732"/>
                </a:lnTo>
                <a:lnTo>
                  <a:pt x="5279914" y="1857433"/>
                </a:lnTo>
                <a:close/>
              </a:path>
              <a:path w="5321934" h="5509260">
                <a:moveTo>
                  <a:pt x="4203700" y="2336858"/>
                </a:moveTo>
                <a:lnTo>
                  <a:pt x="4189412" y="2336858"/>
                </a:lnTo>
                <a:lnTo>
                  <a:pt x="4175125" y="2351145"/>
                </a:lnTo>
                <a:lnTo>
                  <a:pt x="4203700" y="2351145"/>
                </a:lnTo>
                <a:lnTo>
                  <a:pt x="4203700" y="2336858"/>
                </a:lnTo>
                <a:close/>
              </a:path>
              <a:path w="5321934" h="5509260">
                <a:moveTo>
                  <a:pt x="1450917" y="2336858"/>
                </a:moveTo>
                <a:lnTo>
                  <a:pt x="1436687" y="2336858"/>
                </a:lnTo>
                <a:lnTo>
                  <a:pt x="1450975" y="2351088"/>
                </a:lnTo>
                <a:lnTo>
                  <a:pt x="1450917" y="2336858"/>
                </a:lnTo>
                <a:close/>
              </a:path>
              <a:path w="5321934" h="5509260">
                <a:moveTo>
                  <a:pt x="4175125" y="2336858"/>
                </a:moveTo>
                <a:lnTo>
                  <a:pt x="1450917" y="2336858"/>
                </a:lnTo>
                <a:lnTo>
                  <a:pt x="1450975" y="2351088"/>
                </a:lnTo>
                <a:lnTo>
                  <a:pt x="4175125" y="2351088"/>
                </a:lnTo>
                <a:lnTo>
                  <a:pt x="4175125" y="2336858"/>
                </a:lnTo>
                <a:close/>
              </a:path>
              <a:path w="5321934" h="5509260">
                <a:moveTo>
                  <a:pt x="4203700" y="1871720"/>
                </a:moveTo>
                <a:lnTo>
                  <a:pt x="4189412" y="1886008"/>
                </a:lnTo>
                <a:lnTo>
                  <a:pt x="4203700" y="1886008"/>
                </a:lnTo>
                <a:lnTo>
                  <a:pt x="4203700" y="1871720"/>
                </a:lnTo>
                <a:close/>
              </a:path>
              <a:path w="5321934" h="5509260">
                <a:moveTo>
                  <a:pt x="5286374" y="1871720"/>
                </a:moveTo>
                <a:lnTo>
                  <a:pt x="4203700" y="1871720"/>
                </a:lnTo>
                <a:lnTo>
                  <a:pt x="4203700" y="1886008"/>
                </a:lnTo>
                <a:lnTo>
                  <a:pt x="5257959" y="1886008"/>
                </a:lnTo>
                <a:lnTo>
                  <a:pt x="5257800" y="1871882"/>
                </a:lnTo>
                <a:lnTo>
                  <a:pt x="5286376" y="1871882"/>
                </a:lnTo>
                <a:lnTo>
                  <a:pt x="5286374" y="1871720"/>
                </a:lnTo>
                <a:close/>
              </a:path>
              <a:path w="5321934" h="5509260">
                <a:moveTo>
                  <a:pt x="5286376" y="1871882"/>
                </a:moveTo>
                <a:lnTo>
                  <a:pt x="5257800" y="1871882"/>
                </a:lnTo>
                <a:lnTo>
                  <a:pt x="5272087" y="1886008"/>
                </a:lnTo>
                <a:lnTo>
                  <a:pt x="5286535" y="1886008"/>
                </a:lnTo>
                <a:lnTo>
                  <a:pt x="5286376" y="1871882"/>
                </a:lnTo>
                <a:close/>
              </a:path>
            </a:pathLst>
          </a:custGeom>
          <a:solidFill>
            <a:srgbClr val="CC0000"/>
          </a:solidFill>
        </p:spPr>
        <p:txBody>
          <a:bodyPr wrap="square" lIns="0" tIns="0" rIns="0" bIns="0" rtlCol="0"/>
          <a:lstStyle/>
          <a:p>
            <a:endParaRPr/>
          </a:p>
        </p:txBody>
      </p:sp>
      <p:graphicFrame>
        <p:nvGraphicFramePr>
          <p:cNvPr id="55" name="object 55"/>
          <p:cNvGraphicFramePr>
            <a:graphicFrameLocks noGrp="1"/>
          </p:cNvGraphicFramePr>
          <p:nvPr/>
        </p:nvGraphicFramePr>
        <p:xfrm>
          <a:off x="5473706" y="4822821"/>
          <a:ext cx="1334135" cy="257175"/>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481330">
                  <a:extLst>
                    <a:ext uri="{9D8B030D-6E8A-4147-A177-3AD203B41FA5}">
                      <a16:colId xmlns:a16="http://schemas.microsoft.com/office/drawing/2014/main" val="20003"/>
                    </a:ext>
                  </a:extLst>
                </a:gridCol>
              </a:tblGrid>
              <a:tr h="257175">
                <a:tc>
                  <a:txBody>
                    <a:bodyPr/>
                    <a:lstStyle/>
                    <a:p>
                      <a:pPr marL="46355">
                        <a:lnSpc>
                          <a:spcPct val="100000"/>
                        </a:lnSpc>
                        <a:spcBef>
                          <a:spcPts val="90"/>
                        </a:spcBef>
                      </a:pPr>
                      <a:r>
                        <a:rPr sz="1400">
                          <a:latin typeface="Arial"/>
                          <a:cs typeface="Arial"/>
                        </a:rPr>
                        <a:t>H</a:t>
                      </a:r>
                      <a:r>
                        <a:rPr sz="1800" baseline="-13888">
                          <a:latin typeface="Arial"/>
                          <a:cs typeface="Arial"/>
                        </a:rPr>
                        <a:t>l</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785">
                        <a:lnSpc>
                          <a:spcPct val="100000"/>
                        </a:lnSpc>
                        <a:spcBef>
                          <a:spcPts val="90"/>
                        </a:spcBef>
                      </a:pPr>
                      <a:r>
                        <a:rPr sz="1400">
                          <a:latin typeface="Arial"/>
                          <a:cs typeface="Arial"/>
                        </a:rPr>
                        <a:t>H</a:t>
                      </a:r>
                      <a:r>
                        <a:rPr sz="1800" baseline="-13888">
                          <a:latin typeface="Arial"/>
                          <a:cs typeface="Arial"/>
                        </a:rPr>
                        <a:t>n</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7630">
                        <a:lnSpc>
                          <a:spcPct val="100000"/>
                        </a:lnSpc>
                        <a:spcBef>
                          <a:spcPts val="90"/>
                        </a:spcBef>
                      </a:pPr>
                      <a:r>
                        <a:rPr sz="1400">
                          <a:latin typeface="Arial"/>
                          <a:cs typeface="Arial"/>
                        </a:rPr>
                        <a:t>H</a:t>
                      </a:r>
                      <a:r>
                        <a:rPr sz="1800" baseline="-13888">
                          <a:latin typeface="Arial"/>
                          <a:cs typeface="Arial"/>
                        </a:rPr>
                        <a:t>t</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2405">
                        <a:lnSpc>
                          <a:spcPct val="100000"/>
                        </a:lnSpc>
                        <a:spcBef>
                          <a:spcPts val="140"/>
                        </a:spcBef>
                      </a:pPr>
                      <a:r>
                        <a:rPr sz="1400">
                          <a:latin typeface="Arial"/>
                          <a:cs typeface="Arial"/>
                        </a:rPr>
                        <a:t>M</a:t>
                      </a: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56" name="object 56"/>
          <p:cNvGraphicFramePr>
            <a:graphicFrameLocks noGrp="1"/>
          </p:cNvGraphicFramePr>
          <p:nvPr/>
        </p:nvGraphicFramePr>
        <p:xfrm>
          <a:off x="5711832" y="4516432"/>
          <a:ext cx="1082675" cy="257175"/>
        </p:xfrm>
        <a:graphic>
          <a:graphicData uri="http://schemas.openxmlformats.org/drawingml/2006/table">
            <a:tbl>
              <a:tblPr firstRow="1" bandRow="1">
                <a:tableStyleId>{2D5ABB26-0587-4C30-8999-92F81FD0307C}</a:tableStyleId>
              </a:tblPr>
              <a:tblGrid>
                <a:gridCol w="296545">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481330">
                  <a:extLst>
                    <a:ext uri="{9D8B030D-6E8A-4147-A177-3AD203B41FA5}">
                      <a16:colId xmlns:a16="http://schemas.microsoft.com/office/drawing/2014/main" val="20002"/>
                    </a:ext>
                  </a:extLst>
                </a:gridCol>
              </a:tblGrid>
              <a:tr h="257175">
                <a:tc>
                  <a:txBody>
                    <a:bodyPr/>
                    <a:lstStyle/>
                    <a:p>
                      <a:pPr marL="68580">
                        <a:lnSpc>
                          <a:spcPct val="100000"/>
                        </a:lnSpc>
                        <a:spcBef>
                          <a:spcPts val="105"/>
                        </a:spcBef>
                      </a:pPr>
                      <a:r>
                        <a:rPr sz="1400">
                          <a:latin typeface="Arial"/>
                          <a:cs typeface="Arial"/>
                        </a:rPr>
                        <a:t>H</a:t>
                      </a:r>
                      <a:r>
                        <a:rPr sz="1800" baseline="-13888">
                          <a:latin typeface="Arial"/>
                          <a:cs typeface="Arial"/>
                        </a:rPr>
                        <a:t>n</a:t>
                      </a: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87630">
                        <a:lnSpc>
                          <a:spcPct val="100000"/>
                        </a:lnSpc>
                        <a:spcBef>
                          <a:spcPts val="105"/>
                        </a:spcBef>
                      </a:pPr>
                      <a:r>
                        <a:rPr sz="1400">
                          <a:latin typeface="Arial"/>
                          <a:cs typeface="Arial"/>
                        </a:rPr>
                        <a:t>H</a:t>
                      </a:r>
                      <a:r>
                        <a:rPr sz="1800" baseline="-13888">
                          <a:latin typeface="Arial"/>
                          <a:cs typeface="Arial"/>
                        </a:rPr>
                        <a:t>t</a:t>
                      </a:r>
                    </a:p>
                  </a:txBody>
                  <a:tcPr marL="0" marR="0" marT="133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192405">
                        <a:lnSpc>
                          <a:spcPct val="100000"/>
                        </a:lnSpc>
                        <a:spcBef>
                          <a:spcPts val="150"/>
                        </a:spcBef>
                      </a:pPr>
                      <a:r>
                        <a:rPr sz="1400">
                          <a:latin typeface="Arial"/>
                          <a:cs typeface="Arial"/>
                        </a:rPr>
                        <a:t>M</a:t>
                      </a:r>
                    </a:p>
                  </a:txBody>
                  <a:tcPr marL="0" marR="0" marT="190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57" name="object 57"/>
          <p:cNvSpPr/>
          <p:nvPr/>
        </p:nvSpPr>
        <p:spPr>
          <a:xfrm>
            <a:off x="8488370" y="4887908"/>
            <a:ext cx="1082675" cy="257175"/>
          </a:xfrm>
          <a:custGeom>
            <a:avLst/>
            <a:gdLst/>
            <a:ahLst/>
            <a:cxnLst/>
            <a:rect l="l" t="t" r="r" b="b"/>
            <a:pathLst>
              <a:path w="1082675" h="257175">
                <a:moveTo>
                  <a:pt x="0" y="0"/>
                </a:moveTo>
                <a:lnTo>
                  <a:pt x="1082673" y="0"/>
                </a:lnTo>
                <a:lnTo>
                  <a:pt x="1082673" y="257175"/>
                </a:lnTo>
                <a:lnTo>
                  <a:pt x="0" y="257175"/>
                </a:lnTo>
                <a:lnTo>
                  <a:pt x="0" y="0"/>
                </a:lnTo>
                <a:close/>
              </a:path>
            </a:pathLst>
          </a:custGeom>
          <a:solidFill>
            <a:srgbClr val="FFFFFF"/>
          </a:solidFill>
        </p:spPr>
        <p:txBody>
          <a:bodyPr wrap="square" lIns="0" tIns="0" rIns="0" bIns="0" rtlCol="0"/>
          <a:lstStyle/>
          <a:p>
            <a:endParaRPr/>
          </a:p>
        </p:txBody>
      </p:sp>
      <p:sp>
        <p:nvSpPr>
          <p:cNvPr id="58" name="object 58"/>
          <p:cNvSpPr/>
          <p:nvPr/>
        </p:nvSpPr>
        <p:spPr>
          <a:xfrm>
            <a:off x="8488370" y="4887908"/>
            <a:ext cx="1082675" cy="257175"/>
          </a:xfrm>
          <a:custGeom>
            <a:avLst/>
            <a:gdLst/>
            <a:ahLst/>
            <a:cxnLst/>
            <a:rect l="l" t="t" r="r" b="b"/>
            <a:pathLst>
              <a:path w="1082675" h="257175">
                <a:moveTo>
                  <a:pt x="0" y="0"/>
                </a:moveTo>
                <a:lnTo>
                  <a:pt x="1082675" y="0"/>
                </a:lnTo>
                <a:lnTo>
                  <a:pt x="1082675" y="257175"/>
                </a:lnTo>
                <a:lnTo>
                  <a:pt x="0" y="257175"/>
                </a:lnTo>
                <a:lnTo>
                  <a:pt x="0" y="0"/>
                </a:lnTo>
                <a:close/>
              </a:path>
            </a:pathLst>
          </a:custGeom>
          <a:ln w="9525">
            <a:solidFill>
              <a:srgbClr val="000000"/>
            </a:solidFill>
          </a:ln>
        </p:spPr>
        <p:txBody>
          <a:bodyPr wrap="square" lIns="0" tIns="0" rIns="0" bIns="0" rtlCol="0"/>
          <a:lstStyle/>
          <a:p>
            <a:endParaRPr/>
          </a:p>
        </p:txBody>
      </p:sp>
      <p:sp>
        <p:nvSpPr>
          <p:cNvPr id="59" name="object 59"/>
          <p:cNvSpPr txBox="1"/>
          <p:nvPr/>
        </p:nvSpPr>
        <p:spPr>
          <a:xfrm>
            <a:off x="8785231" y="4887908"/>
            <a:ext cx="304800" cy="257175"/>
          </a:xfrm>
          <a:prstGeom prst="rect">
            <a:avLst/>
          </a:prstGeom>
          <a:ln w="9526">
            <a:solidFill>
              <a:srgbClr val="000000"/>
            </a:solidFill>
          </a:ln>
        </p:spPr>
        <p:txBody>
          <a:bodyPr vert="horz" wrap="square" lIns="0" tIns="12065" rIns="0" bIns="0" rtlCol="0">
            <a:spAutoFit/>
          </a:bodyPr>
          <a:lstStyle/>
          <a:p>
            <a:pPr marL="87630">
              <a:lnSpc>
                <a:spcPct val="100000"/>
              </a:lnSpc>
              <a:spcBef>
                <a:spcPts val="95"/>
              </a:spcBef>
            </a:pPr>
            <a:r>
              <a:rPr sz="1400">
                <a:latin typeface="Arial"/>
                <a:cs typeface="Arial"/>
              </a:rPr>
              <a:t>H</a:t>
            </a:r>
            <a:r>
              <a:rPr sz="1800" baseline="-13888">
                <a:latin typeface="Arial"/>
                <a:cs typeface="Arial"/>
              </a:rPr>
              <a:t>t</a:t>
            </a:r>
          </a:p>
        </p:txBody>
      </p:sp>
      <p:sp>
        <p:nvSpPr>
          <p:cNvPr id="60" name="object 60"/>
          <p:cNvSpPr txBox="1"/>
          <p:nvPr/>
        </p:nvSpPr>
        <p:spPr>
          <a:xfrm>
            <a:off x="8488370" y="4887908"/>
            <a:ext cx="297180" cy="257175"/>
          </a:xfrm>
          <a:prstGeom prst="rect">
            <a:avLst/>
          </a:prstGeom>
          <a:ln w="9526">
            <a:solidFill>
              <a:srgbClr val="000000"/>
            </a:solidFill>
          </a:ln>
        </p:spPr>
        <p:txBody>
          <a:bodyPr vert="horz" wrap="square" lIns="0" tIns="12065" rIns="0" bIns="0" rtlCol="0">
            <a:spAutoFit/>
          </a:bodyPr>
          <a:lstStyle/>
          <a:p>
            <a:pPr marL="68580">
              <a:lnSpc>
                <a:spcPct val="100000"/>
              </a:lnSpc>
              <a:spcBef>
                <a:spcPts val="95"/>
              </a:spcBef>
            </a:pPr>
            <a:r>
              <a:rPr sz="1400">
                <a:latin typeface="Arial"/>
                <a:cs typeface="Arial"/>
              </a:rPr>
              <a:t>H</a:t>
            </a:r>
            <a:r>
              <a:rPr sz="1800" baseline="-13888">
                <a:latin typeface="Arial"/>
                <a:cs typeface="Arial"/>
              </a:rPr>
              <a:t>n</a:t>
            </a:r>
          </a:p>
        </p:txBody>
      </p:sp>
      <p:sp>
        <p:nvSpPr>
          <p:cNvPr id="61" name="object 61"/>
          <p:cNvSpPr txBox="1"/>
          <p:nvPr/>
        </p:nvSpPr>
        <p:spPr>
          <a:xfrm>
            <a:off x="9090031" y="4887908"/>
            <a:ext cx="481330" cy="257175"/>
          </a:xfrm>
          <a:prstGeom prst="rect">
            <a:avLst/>
          </a:prstGeom>
          <a:ln w="9525">
            <a:solidFill>
              <a:srgbClr val="000000"/>
            </a:solidFill>
          </a:ln>
        </p:spPr>
        <p:txBody>
          <a:bodyPr vert="horz" wrap="square" lIns="0" tIns="18415" rIns="0" bIns="0" rtlCol="0">
            <a:spAutoFit/>
          </a:bodyPr>
          <a:lstStyle/>
          <a:p>
            <a:pPr marL="192405">
              <a:lnSpc>
                <a:spcPct val="100000"/>
              </a:lnSpc>
              <a:spcBef>
                <a:spcPts val="145"/>
              </a:spcBef>
            </a:pPr>
            <a:r>
              <a:rPr sz="1400">
                <a:latin typeface="Arial"/>
                <a:cs typeface="Arial"/>
              </a:rPr>
              <a:t>M</a:t>
            </a:r>
          </a:p>
        </p:txBody>
      </p:sp>
      <p:sp>
        <p:nvSpPr>
          <p:cNvPr id="62" name="object 62"/>
          <p:cNvSpPr/>
          <p:nvPr/>
        </p:nvSpPr>
        <p:spPr>
          <a:xfrm>
            <a:off x="8785231" y="4897433"/>
            <a:ext cx="0" cy="244475"/>
          </a:xfrm>
          <a:custGeom>
            <a:avLst/>
            <a:gdLst/>
            <a:ahLst/>
            <a:cxnLst/>
            <a:rect l="l" t="t" r="r" b="b"/>
            <a:pathLst>
              <a:path h="244475">
                <a:moveTo>
                  <a:pt x="0" y="0"/>
                </a:moveTo>
                <a:lnTo>
                  <a:pt x="1" y="244475"/>
                </a:lnTo>
              </a:path>
            </a:pathLst>
          </a:custGeom>
          <a:ln w="9525">
            <a:solidFill>
              <a:srgbClr val="000000"/>
            </a:solidFill>
          </a:ln>
        </p:spPr>
        <p:txBody>
          <a:bodyPr wrap="square" lIns="0" tIns="0" rIns="0" bIns="0" rtlCol="0"/>
          <a:lstStyle/>
          <a:p>
            <a:endParaRPr/>
          </a:p>
        </p:txBody>
      </p:sp>
      <p:sp>
        <p:nvSpPr>
          <p:cNvPr id="63" name="object 63"/>
          <p:cNvSpPr/>
          <p:nvPr/>
        </p:nvSpPr>
        <p:spPr>
          <a:xfrm>
            <a:off x="9090031" y="4892671"/>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64" name="object 64"/>
          <p:cNvSpPr/>
          <p:nvPr/>
        </p:nvSpPr>
        <p:spPr>
          <a:xfrm>
            <a:off x="2178056" y="1946269"/>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solidFill>
            <a:srgbClr val="FFFFFF"/>
          </a:solidFill>
        </p:spPr>
        <p:txBody>
          <a:bodyPr wrap="square" lIns="0" tIns="0" rIns="0" bIns="0" rtlCol="0"/>
          <a:lstStyle/>
          <a:p>
            <a:endParaRPr/>
          </a:p>
        </p:txBody>
      </p:sp>
      <p:sp>
        <p:nvSpPr>
          <p:cNvPr id="65" name="object 65"/>
          <p:cNvSpPr/>
          <p:nvPr/>
        </p:nvSpPr>
        <p:spPr>
          <a:xfrm>
            <a:off x="2178056" y="1946269"/>
            <a:ext cx="1333500" cy="257175"/>
          </a:xfrm>
          <a:custGeom>
            <a:avLst/>
            <a:gdLst/>
            <a:ahLst/>
            <a:cxnLst/>
            <a:rect l="l" t="t" r="r" b="b"/>
            <a:pathLst>
              <a:path w="1333500" h="257175">
                <a:moveTo>
                  <a:pt x="0" y="0"/>
                </a:moveTo>
                <a:lnTo>
                  <a:pt x="1333500" y="0"/>
                </a:lnTo>
                <a:lnTo>
                  <a:pt x="1333500" y="257175"/>
                </a:lnTo>
                <a:lnTo>
                  <a:pt x="0" y="257175"/>
                </a:lnTo>
                <a:lnTo>
                  <a:pt x="0" y="0"/>
                </a:lnTo>
                <a:close/>
              </a:path>
            </a:pathLst>
          </a:custGeom>
          <a:ln w="9525">
            <a:solidFill>
              <a:srgbClr val="000000"/>
            </a:solidFill>
          </a:ln>
        </p:spPr>
        <p:txBody>
          <a:bodyPr wrap="square" lIns="0" tIns="0" rIns="0" bIns="0" rtlCol="0"/>
          <a:lstStyle/>
          <a:p>
            <a:endParaRPr/>
          </a:p>
        </p:txBody>
      </p:sp>
      <p:sp>
        <p:nvSpPr>
          <p:cNvPr id="66" name="object 66"/>
          <p:cNvSpPr txBox="1"/>
          <p:nvPr/>
        </p:nvSpPr>
        <p:spPr>
          <a:xfrm>
            <a:off x="2178056" y="1926426"/>
            <a:ext cx="261620" cy="277495"/>
          </a:xfrm>
          <a:prstGeom prst="rect">
            <a:avLst/>
          </a:prstGeom>
          <a:ln w="9526">
            <a:solidFill>
              <a:srgbClr val="000000"/>
            </a:solidFill>
          </a:ln>
        </p:spPr>
        <p:txBody>
          <a:bodyPr vert="horz" wrap="square" lIns="0" tIns="32384" rIns="0" bIns="0" rtlCol="0">
            <a:spAutoFit/>
          </a:bodyPr>
          <a:lstStyle/>
          <a:p>
            <a:pPr marL="46355">
              <a:lnSpc>
                <a:spcPct val="100000"/>
              </a:lnSpc>
              <a:spcBef>
                <a:spcPts val="254"/>
              </a:spcBef>
            </a:pPr>
            <a:r>
              <a:rPr sz="1400">
                <a:latin typeface="Arial"/>
                <a:cs typeface="Arial"/>
              </a:rPr>
              <a:t>H</a:t>
            </a:r>
            <a:r>
              <a:rPr sz="1800" baseline="-13888">
                <a:latin typeface="Arial"/>
                <a:cs typeface="Arial"/>
              </a:rPr>
              <a:t>l</a:t>
            </a:r>
          </a:p>
        </p:txBody>
      </p:sp>
      <p:sp>
        <p:nvSpPr>
          <p:cNvPr id="67" name="object 67"/>
          <p:cNvSpPr txBox="1"/>
          <p:nvPr/>
        </p:nvSpPr>
        <p:spPr>
          <a:xfrm>
            <a:off x="2393163" y="1952244"/>
            <a:ext cx="1139190" cy="238760"/>
          </a:xfrm>
          <a:prstGeom prst="rect">
            <a:avLst/>
          </a:prstGeom>
        </p:spPr>
        <p:txBody>
          <a:bodyPr vert="horz" wrap="square" lIns="0" tIns="12700" rIns="0" bIns="0" rtlCol="0">
            <a:spAutoFit/>
          </a:bodyPr>
          <a:lstStyle/>
          <a:p>
            <a:pPr marL="104139">
              <a:lnSpc>
                <a:spcPct val="100000"/>
              </a:lnSpc>
              <a:spcBef>
                <a:spcPts val="100"/>
              </a:spcBef>
              <a:tabLst>
                <a:tab pos="829944" algn="l"/>
              </a:tabLst>
            </a:pPr>
            <a:r>
              <a:rPr sz="2100" baseline="1984">
                <a:latin typeface="Arial"/>
                <a:cs typeface="Arial"/>
              </a:rPr>
              <a:t>H</a:t>
            </a:r>
            <a:r>
              <a:rPr sz="1800" baseline="-11574">
                <a:latin typeface="Arial"/>
                <a:cs typeface="Arial"/>
              </a:rPr>
              <a:t>n </a:t>
            </a:r>
            <a:r>
              <a:rPr sz="1800" spc="209" baseline="-11574">
                <a:latin typeface="Arial"/>
                <a:cs typeface="Arial"/>
              </a:rPr>
              <a:t> </a:t>
            </a:r>
            <a:r>
              <a:rPr sz="2100" baseline="1984">
                <a:latin typeface="Arial"/>
                <a:cs typeface="Arial"/>
              </a:rPr>
              <a:t>H</a:t>
            </a:r>
            <a:r>
              <a:rPr sz="1800" baseline="-11574">
                <a:latin typeface="Arial"/>
                <a:cs typeface="Arial"/>
              </a:rPr>
              <a:t>t	</a:t>
            </a:r>
            <a:r>
              <a:rPr sz="1400">
                <a:latin typeface="Arial"/>
                <a:cs typeface="Arial"/>
              </a:rPr>
              <a:t>M</a:t>
            </a:r>
          </a:p>
        </p:txBody>
      </p:sp>
      <p:sp>
        <p:nvSpPr>
          <p:cNvPr id="68" name="object 68"/>
          <p:cNvSpPr/>
          <p:nvPr/>
        </p:nvSpPr>
        <p:spPr>
          <a:xfrm>
            <a:off x="2439993" y="1946269"/>
            <a:ext cx="0" cy="257175"/>
          </a:xfrm>
          <a:custGeom>
            <a:avLst/>
            <a:gdLst/>
            <a:ahLst/>
            <a:cxnLst/>
            <a:rect l="l" t="t" r="r" b="b"/>
            <a:pathLst>
              <a:path h="257175">
                <a:moveTo>
                  <a:pt x="0" y="0"/>
                </a:moveTo>
                <a:lnTo>
                  <a:pt x="1" y="257175"/>
                </a:lnTo>
              </a:path>
            </a:pathLst>
          </a:custGeom>
          <a:ln w="9525">
            <a:solidFill>
              <a:srgbClr val="000000"/>
            </a:solidFill>
          </a:ln>
        </p:spPr>
        <p:txBody>
          <a:bodyPr wrap="square" lIns="0" tIns="0" rIns="0" bIns="0" rtlCol="0"/>
          <a:lstStyle/>
          <a:p>
            <a:endParaRPr/>
          </a:p>
        </p:txBody>
      </p:sp>
      <p:sp>
        <p:nvSpPr>
          <p:cNvPr id="69" name="object 69"/>
          <p:cNvSpPr/>
          <p:nvPr/>
        </p:nvSpPr>
        <p:spPr>
          <a:xfrm>
            <a:off x="2725743" y="1955794"/>
            <a:ext cx="0" cy="244475"/>
          </a:xfrm>
          <a:custGeom>
            <a:avLst/>
            <a:gdLst/>
            <a:ahLst/>
            <a:cxnLst/>
            <a:rect l="l" t="t" r="r" b="b"/>
            <a:pathLst>
              <a:path h="244475">
                <a:moveTo>
                  <a:pt x="0" y="0"/>
                </a:moveTo>
                <a:lnTo>
                  <a:pt x="1" y="244475"/>
                </a:lnTo>
              </a:path>
            </a:pathLst>
          </a:custGeom>
          <a:ln w="9525">
            <a:solidFill>
              <a:srgbClr val="000000"/>
            </a:solidFill>
          </a:ln>
        </p:spPr>
        <p:txBody>
          <a:bodyPr wrap="square" lIns="0" tIns="0" rIns="0" bIns="0" rtlCol="0"/>
          <a:lstStyle/>
          <a:p>
            <a:endParaRPr/>
          </a:p>
        </p:txBody>
      </p:sp>
      <p:sp>
        <p:nvSpPr>
          <p:cNvPr id="70" name="object 70"/>
          <p:cNvSpPr/>
          <p:nvPr/>
        </p:nvSpPr>
        <p:spPr>
          <a:xfrm>
            <a:off x="3030543" y="1951032"/>
            <a:ext cx="0" cy="247650"/>
          </a:xfrm>
          <a:custGeom>
            <a:avLst/>
            <a:gdLst/>
            <a:ahLst/>
            <a:cxnLst/>
            <a:rect l="l" t="t" r="r" b="b"/>
            <a:pathLst>
              <a:path h="247650">
                <a:moveTo>
                  <a:pt x="0" y="0"/>
                </a:moveTo>
                <a:lnTo>
                  <a:pt x="1" y="247650"/>
                </a:lnTo>
              </a:path>
            </a:pathLst>
          </a:custGeom>
          <a:ln w="9525">
            <a:solidFill>
              <a:srgbClr val="000000"/>
            </a:solidFill>
          </a:ln>
        </p:spPr>
        <p:txBody>
          <a:bodyPr wrap="square" lIns="0" tIns="0" rIns="0" bIns="0" rtlCol="0"/>
          <a:lstStyle/>
          <a:p>
            <a:endParaRPr/>
          </a:p>
        </p:txBody>
      </p:sp>
      <p:sp>
        <p:nvSpPr>
          <p:cNvPr id="71" name="object 71"/>
          <p:cNvSpPr txBox="1"/>
          <p:nvPr/>
        </p:nvSpPr>
        <p:spPr>
          <a:xfrm>
            <a:off x="9356544" y="4454673"/>
            <a:ext cx="1284219" cy="320601"/>
          </a:xfrm>
          <a:prstGeom prst="rect">
            <a:avLst/>
          </a:prstGeom>
        </p:spPr>
        <p:txBody>
          <a:bodyPr vert="horz" wrap="square" lIns="0" tIns="12700" rIns="0" bIns="0" rtlCol="0">
            <a:spAutoFit/>
          </a:bodyPr>
          <a:lstStyle/>
          <a:p>
            <a:pPr marL="12700">
              <a:lnSpc>
                <a:spcPct val="100000"/>
              </a:lnSpc>
              <a:spcBef>
                <a:spcPts val="100"/>
              </a:spcBef>
            </a:pPr>
            <a:r>
              <a:rPr lang="en-US" sz="2000" b="1" spc="-30">
                <a:latin typeface="Calibri"/>
                <a:cs typeface="Calibri"/>
              </a:rPr>
              <a:t>IP </a:t>
            </a:r>
            <a:r>
              <a:rPr sz="2000" b="1" spc="-30">
                <a:latin typeface="Calibri"/>
                <a:cs typeface="Calibri"/>
              </a:rPr>
              <a:t>r</a:t>
            </a:r>
            <a:r>
              <a:rPr sz="2000" b="1" spc="-5">
                <a:latin typeface="Calibri"/>
                <a:cs typeface="Calibri"/>
              </a:rPr>
              <a:t>ou</a:t>
            </a:r>
            <a:r>
              <a:rPr sz="2000" b="1" spc="-20">
                <a:latin typeface="Calibri"/>
                <a:cs typeface="Calibri"/>
              </a:rPr>
              <a:t>t</a:t>
            </a:r>
            <a:r>
              <a:rPr sz="2000" b="1">
                <a:latin typeface="Calibri"/>
                <a:cs typeface="Calibri"/>
              </a:rPr>
              <a:t>er</a:t>
            </a:r>
          </a:p>
        </p:txBody>
      </p:sp>
      <p:sp>
        <p:nvSpPr>
          <p:cNvPr id="72" name="object 72"/>
          <p:cNvSpPr txBox="1"/>
          <p:nvPr/>
        </p:nvSpPr>
        <p:spPr>
          <a:xfrm>
            <a:off x="2001208" y="978915"/>
            <a:ext cx="850265" cy="269240"/>
          </a:xfrm>
          <a:prstGeom prst="rect">
            <a:avLst/>
          </a:prstGeom>
        </p:spPr>
        <p:txBody>
          <a:bodyPr vert="horz" wrap="square" lIns="0" tIns="12700" rIns="0" bIns="0" rtlCol="0">
            <a:spAutoFit/>
          </a:bodyPr>
          <a:lstStyle/>
          <a:p>
            <a:pPr marL="12700">
              <a:lnSpc>
                <a:spcPct val="100000"/>
              </a:lnSpc>
              <a:spcBef>
                <a:spcPts val="100"/>
              </a:spcBef>
            </a:pPr>
            <a:r>
              <a:rPr sz="1600">
                <a:solidFill>
                  <a:srgbClr val="CC0000"/>
                </a:solidFill>
                <a:latin typeface="Arial"/>
                <a:cs typeface="Arial"/>
              </a:rPr>
              <a:t>m</a:t>
            </a:r>
            <a:r>
              <a:rPr sz="1600" spc="-5">
                <a:solidFill>
                  <a:srgbClr val="CC0000"/>
                </a:solidFill>
                <a:latin typeface="Arial"/>
                <a:cs typeface="Arial"/>
              </a:rPr>
              <a:t>e</a:t>
            </a:r>
            <a:r>
              <a:rPr sz="1600">
                <a:solidFill>
                  <a:srgbClr val="CC0000"/>
                </a:solidFill>
                <a:latin typeface="Arial"/>
                <a:cs typeface="Arial"/>
              </a:rPr>
              <a:t>ss</a:t>
            </a:r>
            <a:r>
              <a:rPr sz="1600" spc="-5">
                <a:solidFill>
                  <a:srgbClr val="CC0000"/>
                </a:solidFill>
                <a:latin typeface="Arial"/>
                <a:cs typeface="Arial"/>
              </a:rPr>
              <a:t>ag</a:t>
            </a:r>
            <a:r>
              <a:rPr sz="1600">
                <a:solidFill>
                  <a:srgbClr val="CC0000"/>
                </a:solidFill>
                <a:latin typeface="Arial"/>
                <a:cs typeface="Arial"/>
              </a:rPr>
              <a:t>e</a:t>
            </a:r>
            <a:endParaRPr sz="1600">
              <a:latin typeface="Arial"/>
              <a:cs typeface="Arial"/>
            </a:endParaRPr>
          </a:p>
        </p:txBody>
      </p:sp>
      <p:sp>
        <p:nvSpPr>
          <p:cNvPr id="73" name="object 73"/>
          <p:cNvSpPr txBox="1"/>
          <p:nvPr/>
        </p:nvSpPr>
        <p:spPr>
          <a:xfrm>
            <a:off x="3041656" y="998533"/>
            <a:ext cx="495300" cy="257175"/>
          </a:xfrm>
          <a:prstGeom prst="rect">
            <a:avLst/>
          </a:prstGeom>
          <a:solidFill>
            <a:srgbClr val="FFFFFF"/>
          </a:solidFill>
          <a:ln w="9525">
            <a:solidFill>
              <a:srgbClr val="000000"/>
            </a:solidFill>
          </a:ln>
        </p:spPr>
        <p:txBody>
          <a:bodyPr vert="horz" wrap="square" lIns="0" tIns="18415" rIns="0" bIns="0" rtlCol="0">
            <a:spAutoFit/>
          </a:bodyPr>
          <a:lstStyle/>
          <a:p>
            <a:pPr marL="207010">
              <a:lnSpc>
                <a:spcPct val="100000"/>
              </a:lnSpc>
              <a:spcBef>
                <a:spcPts val="145"/>
              </a:spcBef>
            </a:pPr>
            <a:r>
              <a:rPr sz="1400">
                <a:latin typeface="Arial"/>
                <a:cs typeface="Arial"/>
              </a:rPr>
              <a:t>M</a:t>
            </a:r>
          </a:p>
        </p:txBody>
      </p:sp>
      <p:sp>
        <p:nvSpPr>
          <p:cNvPr id="74" name="object 74"/>
          <p:cNvSpPr/>
          <p:nvPr/>
        </p:nvSpPr>
        <p:spPr>
          <a:xfrm>
            <a:off x="2754321" y="1319209"/>
            <a:ext cx="281305" cy="257175"/>
          </a:xfrm>
          <a:custGeom>
            <a:avLst/>
            <a:gdLst/>
            <a:ahLst/>
            <a:cxnLst/>
            <a:rect l="l" t="t" r="r" b="b"/>
            <a:pathLst>
              <a:path w="281305" h="257175">
                <a:moveTo>
                  <a:pt x="0" y="0"/>
                </a:moveTo>
                <a:lnTo>
                  <a:pt x="280988" y="0"/>
                </a:lnTo>
                <a:lnTo>
                  <a:pt x="280988" y="257175"/>
                </a:lnTo>
                <a:lnTo>
                  <a:pt x="0" y="257175"/>
                </a:lnTo>
                <a:lnTo>
                  <a:pt x="0" y="0"/>
                </a:lnTo>
                <a:close/>
              </a:path>
            </a:pathLst>
          </a:custGeom>
          <a:solidFill>
            <a:srgbClr val="FFFFFF"/>
          </a:solidFill>
        </p:spPr>
        <p:txBody>
          <a:bodyPr wrap="square" lIns="0" tIns="0" rIns="0" bIns="0" rtlCol="0"/>
          <a:lstStyle/>
          <a:p>
            <a:endParaRPr/>
          </a:p>
        </p:txBody>
      </p:sp>
      <p:sp>
        <p:nvSpPr>
          <p:cNvPr id="75" name="object 75"/>
          <p:cNvSpPr txBox="1"/>
          <p:nvPr/>
        </p:nvSpPr>
        <p:spPr>
          <a:xfrm>
            <a:off x="2755113" y="1319208"/>
            <a:ext cx="279400" cy="257175"/>
          </a:xfrm>
          <a:prstGeom prst="rect">
            <a:avLst/>
          </a:prstGeom>
          <a:ln w="11113">
            <a:solidFill>
              <a:srgbClr val="000000"/>
            </a:solidFill>
          </a:ln>
        </p:spPr>
        <p:txBody>
          <a:bodyPr vert="horz" wrap="square" lIns="0" tIns="11430" rIns="0" bIns="0" rtlCol="0">
            <a:spAutoFit/>
          </a:bodyPr>
          <a:lstStyle/>
          <a:p>
            <a:pPr marL="53975">
              <a:lnSpc>
                <a:spcPct val="100000"/>
              </a:lnSpc>
              <a:spcBef>
                <a:spcPts val="90"/>
              </a:spcBef>
            </a:pPr>
            <a:r>
              <a:rPr sz="1400">
                <a:latin typeface="Arial"/>
                <a:cs typeface="Arial"/>
              </a:rPr>
              <a:t>H</a:t>
            </a:r>
            <a:r>
              <a:rPr sz="1800" baseline="-13888">
                <a:latin typeface="Arial"/>
                <a:cs typeface="Arial"/>
              </a:rPr>
              <a:t>t</a:t>
            </a:r>
          </a:p>
        </p:txBody>
      </p:sp>
      <p:sp>
        <p:nvSpPr>
          <p:cNvPr id="76" name="object 76"/>
          <p:cNvSpPr/>
          <p:nvPr/>
        </p:nvSpPr>
        <p:spPr>
          <a:xfrm>
            <a:off x="3033721" y="1319208"/>
            <a:ext cx="495300" cy="257175"/>
          </a:xfrm>
          <a:custGeom>
            <a:avLst/>
            <a:gdLst/>
            <a:ahLst/>
            <a:cxnLst/>
            <a:rect l="l" t="t" r="r" b="b"/>
            <a:pathLst>
              <a:path w="495300" h="257175">
                <a:moveTo>
                  <a:pt x="0" y="0"/>
                </a:moveTo>
                <a:lnTo>
                  <a:pt x="495300" y="0"/>
                </a:lnTo>
                <a:lnTo>
                  <a:pt x="495300" y="257175"/>
                </a:lnTo>
                <a:lnTo>
                  <a:pt x="0" y="257175"/>
                </a:lnTo>
                <a:lnTo>
                  <a:pt x="0" y="0"/>
                </a:lnTo>
                <a:close/>
              </a:path>
            </a:pathLst>
          </a:custGeom>
          <a:solidFill>
            <a:srgbClr val="FFFFFF"/>
          </a:solidFill>
        </p:spPr>
        <p:txBody>
          <a:bodyPr wrap="square" lIns="0" tIns="0" rIns="0" bIns="0" rtlCol="0"/>
          <a:lstStyle/>
          <a:p>
            <a:endParaRPr/>
          </a:p>
        </p:txBody>
      </p:sp>
      <p:sp>
        <p:nvSpPr>
          <p:cNvPr id="77" name="object 77"/>
          <p:cNvSpPr txBox="1"/>
          <p:nvPr/>
        </p:nvSpPr>
        <p:spPr>
          <a:xfrm>
            <a:off x="3034515" y="1319208"/>
            <a:ext cx="494665" cy="257175"/>
          </a:xfrm>
          <a:prstGeom prst="rect">
            <a:avLst/>
          </a:prstGeom>
          <a:ln w="9525">
            <a:solidFill>
              <a:srgbClr val="000000"/>
            </a:solidFill>
          </a:ln>
        </p:spPr>
        <p:txBody>
          <a:bodyPr vert="horz" wrap="square" lIns="0" tIns="14604" rIns="0" bIns="0" rtlCol="0">
            <a:spAutoFit/>
          </a:bodyPr>
          <a:lstStyle/>
          <a:p>
            <a:pPr marL="205740">
              <a:lnSpc>
                <a:spcPct val="100000"/>
              </a:lnSpc>
              <a:spcBef>
                <a:spcPts val="114"/>
              </a:spcBef>
            </a:pPr>
            <a:r>
              <a:rPr sz="1400">
                <a:latin typeface="Arial"/>
                <a:cs typeface="Arial"/>
              </a:rPr>
              <a:t>M</a:t>
            </a:r>
          </a:p>
        </p:txBody>
      </p:sp>
      <p:sp>
        <p:nvSpPr>
          <p:cNvPr id="78" name="object 78"/>
          <p:cNvSpPr/>
          <p:nvPr/>
        </p:nvSpPr>
        <p:spPr>
          <a:xfrm>
            <a:off x="2438407" y="1649705"/>
            <a:ext cx="303530" cy="260350"/>
          </a:xfrm>
          <a:custGeom>
            <a:avLst/>
            <a:gdLst/>
            <a:ahLst/>
            <a:cxnLst/>
            <a:rect l="l" t="t" r="r" b="b"/>
            <a:pathLst>
              <a:path w="303530" h="260350">
                <a:moveTo>
                  <a:pt x="0" y="0"/>
                </a:moveTo>
                <a:lnTo>
                  <a:pt x="303212" y="0"/>
                </a:lnTo>
                <a:lnTo>
                  <a:pt x="303212" y="259970"/>
                </a:lnTo>
                <a:lnTo>
                  <a:pt x="0" y="259970"/>
                </a:lnTo>
                <a:lnTo>
                  <a:pt x="0" y="0"/>
                </a:lnTo>
                <a:close/>
              </a:path>
            </a:pathLst>
          </a:custGeom>
          <a:solidFill>
            <a:srgbClr val="FFFFFF"/>
          </a:solidFill>
        </p:spPr>
        <p:txBody>
          <a:bodyPr wrap="square" lIns="0" tIns="0" rIns="0" bIns="0" rtlCol="0"/>
          <a:lstStyle/>
          <a:p>
            <a:endParaRPr/>
          </a:p>
        </p:txBody>
      </p:sp>
      <p:sp>
        <p:nvSpPr>
          <p:cNvPr id="79" name="object 79"/>
          <p:cNvSpPr/>
          <p:nvPr/>
        </p:nvSpPr>
        <p:spPr>
          <a:xfrm>
            <a:off x="2438407" y="1649705"/>
            <a:ext cx="303530" cy="260350"/>
          </a:xfrm>
          <a:custGeom>
            <a:avLst/>
            <a:gdLst/>
            <a:ahLst/>
            <a:cxnLst/>
            <a:rect l="l" t="t" r="r" b="b"/>
            <a:pathLst>
              <a:path w="303530" h="260350">
                <a:moveTo>
                  <a:pt x="0" y="0"/>
                </a:moveTo>
                <a:lnTo>
                  <a:pt x="303213" y="0"/>
                </a:lnTo>
                <a:lnTo>
                  <a:pt x="303213" y="259970"/>
                </a:lnTo>
                <a:lnTo>
                  <a:pt x="0" y="259970"/>
                </a:lnTo>
                <a:lnTo>
                  <a:pt x="0" y="0"/>
                </a:lnTo>
                <a:close/>
              </a:path>
            </a:pathLst>
          </a:custGeom>
          <a:ln w="9525">
            <a:solidFill>
              <a:srgbClr val="000000"/>
            </a:solidFill>
          </a:ln>
        </p:spPr>
        <p:txBody>
          <a:bodyPr wrap="square" lIns="0" tIns="0" rIns="0" bIns="0" rtlCol="0"/>
          <a:lstStyle/>
          <a:p>
            <a:endParaRPr/>
          </a:p>
        </p:txBody>
      </p:sp>
      <p:sp>
        <p:nvSpPr>
          <p:cNvPr id="80" name="object 80"/>
          <p:cNvSpPr txBox="1"/>
          <p:nvPr/>
        </p:nvSpPr>
        <p:spPr>
          <a:xfrm>
            <a:off x="2405863" y="1650491"/>
            <a:ext cx="662940" cy="238760"/>
          </a:xfrm>
          <a:prstGeom prst="rect">
            <a:avLst/>
          </a:prstGeom>
        </p:spPr>
        <p:txBody>
          <a:bodyPr vert="horz" wrap="square" lIns="0" tIns="12700" rIns="0" bIns="0" rtlCol="0">
            <a:spAutoFit/>
          </a:bodyPr>
          <a:lstStyle/>
          <a:p>
            <a:pPr marL="101600">
              <a:lnSpc>
                <a:spcPct val="100000"/>
              </a:lnSpc>
              <a:spcBef>
                <a:spcPts val="100"/>
              </a:spcBef>
            </a:pPr>
            <a:r>
              <a:rPr sz="1400">
                <a:latin typeface="Arial"/>
                <a:cs typeface="Arial"/>
              </a:rPr>
              <a:t>H</a:t>
            </a:r>
            <a:r>
              <a:rPr sz="1800" baseline="-13888">
                <a:latin typeface="Arial"/>
                <a:cs typeface="Arial"/>
              </a:rPr>
              <a:t>n</a:t>
            </a:r>
            <a:r>
              <a:rPr sz="1800" spc="120" baseline="-13888">
                <a:latin typeface="Arial"/>
                <a:cs typeface="Arial"/>
              </a:rPr>
              <a:t> </a:t>
            </a:r>
            <a:r>
              <a:rPr sz="1400">
                <a:latin typeface="Arial"/>
                <a:cs typeface="Arial"/>
              </a:rPr>
              <a:t>H</a:t>
            </a:r>
            <a:r>
              <a:rPr sz="1800" baseline="-13888">
                <a:latin typeface="Arial"/>
                <a:cs typeface="Arial"/>
              </a:rPr>
              <a:t>t</a:t>
            </a:r>
          </a:p>
        </p:txBody>
      </p:sp>
      <p:sp>
        <p:nvSpPr>
          <p:cNvPr id="81" name="object 81"/>
          <p:cNvSpPr txBox="1"/>
          <p:nvPr/>
        </p:nvSpPr>
        <p:spPr>
          <a:xfrm>
            <a:off x="1455108" y="1929891"/>
            <a:ext cx="547370"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CC0000"/>
                </a:solidFill>
                <a:latin typeface="Arial"/>
                <a:cs typeface="Arial"/>
              </a:rPr>
              <a:t>fr</a:t>
            </a:r>
            <a:r>
              <a:rPr sz="1600" spc="-5">
                <a:solidFill>
                  <a:srgbClr val="CC0000"/>
                </a:solidFill>
                <a:latin typeface="Arial"/>
                <a:cs typeface="Arial"/>
              </a:rPr>
              <a:t>a</a:t>
            </a:r>
            <a:r>
              <a:rPr sz="1600" spc="5">
                <a:solidFill>
                  <a:srgbClr val="CC0000"/>
                </a:solidFill>
                <a:latin typeface="Arial"/>
                <a:cs typeface="Arial"/>
              </a:rPr>
              <a:t>me</a:t>
            </a:r>
            <a:endParaRPr sz="1600">
              <a:latin typeface="Arial"/>
              <a:cs typeface="Arial"/>
            </a:endParaRPr>
          </a:p>
        </p:txBody>
      </p:sp>
      <p:sp>
        <p:nvSpPr>
          <p:cNvPr id="82" name="object 82"/>
          <p:cNvSpPr/>
          <p:nvPr/>
        </p:nvSpPr>
        <p:spPr>
          <a:xfrm>
            <a:off x="5359406" y="1341433"/>
            <a:ext cx="803275" cy="771525"/>
          </a:xfrm>
          <a:prstGeom prst="rect">
            <a:avLst/>
          </a:prstGeom>
          <a:blipFill>
            <a:blip r:embed="rId9" cstate="print"/>
            <a:stretch>
              <a:fillRect/>
            </a:stretch>
          </a:blipFill>
        </p:spPr>
        <p:txBody>
          <a:bodyPr wrap="square" lIns="0" tIns="0" rIns="0" bIns="0" rtlCol="0"/>
          <a:lstStyle/>
          <a:p>
            <a:endParaRPr/>
          </a:p>
        </p:txBody>
      </p:sp>
      <p:sp>
        <p:nvSpPr>
          <p:cNvPr id="83" name="object 83"/>
          <p:cNvSpPr/>
          <p:nvPr/>
        </p:nvSpPr>
        <p:spPr>
          <a:xfrm>
            <a:off x="5429826" y="1415445"/>
            <a:ext cx="390583" cy="353294"/>
          </a:xfrm>
          <a:prstGeom prst="rect">
            <a:avLst/>
          </a:prstGeom>
          <a:blipFill>
            <a:blip r:embed="rId10" cstate="print"/>
            <a:stretch>
              <a:fillRect/>
            </a:stretch>
          </a:blipFill>
        </p:spPr>
        <p:txBody>
          <a:bodyPr wrap="square" lIns="0" tIns="0" rIns="0" bIns="0" rtlCol="0"/>
          <a:lstStyle/>
          <a:p>
            <a:endParaRPr/>
          </a:p>
        </p:txBody>
      </p:sp>
      <p:sp>
        <p:nvSpPr>
          <p:cNvPr id="84" name="object 84"/>
          <p:cNvSpPr/>
          <p:nvPr/>
        </p:nvSpPr>
        <p:spPr>
          <a:xfrm>
            <a:off x="4178505" y="4871040"/>
            <a:ext cx="360362" cy="1522901"/>
          </a:xfrm>
          <a:prstGeom prst="rect">
            <a:avLst/>
          </a:prstGeom>
          <a:blipFill>
            <a:blip r:embed="rId11" cstate="print"/>
            <a:stretch>
              <a:fillRect/>
            </a:stretch>
          </a:blipFill>
        </p:spPr>
        <p:txBody>
          <a:bodyPr wrap="square" lIns="0" tIns="0" rIns="0" bIns="0" rtlCol="0"/>
          <a:lstStyle/>
          <a:p>
            <a:endParaRPr/>
          </a:p>
        </p:txBody>
      </p:sp>
      <p:sp>
        <p:nvSpPr>
          <p:cNvPr id="85" name="object 85"/>
          <p:cNvSpPr/>
          <p:nvPr/>
        </p:nvSpPr>
        <p:spPr>
          <a:xfrm>
            <a:off x="4397381" y="5224459"/>
            <a:ext cx="803275" cy="771525"/>
          </a:xfrm>
          <a:prstGeom prst="rect">
            <a:avLst/>
          </a:prstGeom>
          <a:blipFill>
            <a:blip r:embed="rId9" cstate="print"/>
            <a:stretch>
              <a:fillRect/>
            </a:stretch>
          </a:blipFill>
        </p:spPr>
        <p:txBody>
          <a:bodyPr wrap="square" lIns="0" tIns="0" rIns="0" bIns="0" rtlCol="0"/>
          <a:lstStyle/>
          <a:p>
            <a:endParaRPr/>
          </a:p>
        </p:txBody>
      </p:sp>
      <p:sp>
        <p:nvSpPr>
          <p:cNvPr id="86" name="object 86"/>
          <p:cNvSpPr/>
          <p:nvPr/>
        </p:nvSpPr>
        <p:spPr>
          <a:xfrm>
            <a:off x="4467801" y="5298469"/>
            <a:ext cx="390583" cy="353296"/>
          </a:xfrm>
          <a:prstGeom prst="rect">
            <a:avLst/>
          </a:prstGeom>
          <a:blipFill>
            <a:blip r:embed="rId12" cstate="print"/>
            <a:stretch>
              <a:fillRect/>
            </a:stretch>
          </a:blipFill>
        </p:spPr>
        <p:txBody>
          <a:bodyPr wrap="square" lIns="0" tIns="0" rIns="0" bIns="0" rtlCol="0"/>
          <a:lstStyle/>
          <a:p>
            <a:endParaRPr/>
          </a:p>
        </p:txBody>
      </p:sp>
      <p:sp>
        <p:nvSpPr>
          <p:cNvPr id="87" name="object 87"/>
          <p:cNvSpPr txBox="1"/>
          <p:nvPr/>
        </p:nvSpPr>
        <p:spPr>
          <a:xfrm>
            <a:off x="7083432" y="2587244"/>
            <a:ext cx="2838450" cy="1149350"/>
          </a:xfrm>
          <a:prstGeom prst="rect">
            <a:avLst/>
          </a:prstGeom>
        </p:spPr>
        <p:txBody>
          <a:bodyPr vert="horz" wrap="square" lIns="0" tIns="12700" rIns="0" bIns="0" rtlCol="0">
            <a:spAutoFit/>
          </a:bodyPr>
          <a:lstStyle/>
          <a:p>
            <a:pPr marL="192405" marR="1811655" indent="241300">
              <a:lnSpc>
                <a:spcPct val="111100"/>
              </a:lnSpc>
              <a:spcBef>
                <a:spcPts val="100"/>
              </a:spcBef>
            </a:pPr>
            <a:r>
              <a:rPr sz="1800" spc="-5">
                <a:latin typeface="Arial"/>
                <a:cs typeface="Arial"/>
              </a:rPr>
              <a:t>link  ph</a:t>
            </a:r>
            <a:r>
              <a:rPr sz="1800">
                <a:latin typeface="Arial"/>
                <a:cs typeface="Arial"/>
              </a:rPr>
              <a:t>ysic</a:t>
            </a:r>
            <a:r>
              <a:rPr sz="1800" spc="-5">
                <a:latin typeface="Arial"/>
                <a:cs typeface="Arial"/>
              </a:rPr>
              <a:t>a</a:t>
            </a:r>
            <a:r>
              <a:rPr sz="1800">
                <a:latin typeface="Arial"/>
                <a:cs typeface="Arial"/>
              </a:rPr>
              <a:t>l</a:t>
            </a:r>
            <a:endParaRPr lang="en-US" sz="1800">
              <a:latin typeface="Arial"/>
              <a:cs typeface="Arial"/>
            </a:endParaRPr>
          </a:p>
          <a:p>
            <a:pPr marR="5080" algn="r">
              <a:lnSpc>
                <a:spcPct val="100000"/>
              </a:lnSpc>
              <a:spcBef>
                <a:spcPts val="1645"/>
              </a:spcBef>
            </a:pPr>
            <a:r>
              <a:rPr lang="en-US" sz="2000" spc="-5">
                <a:latin typeface="Calibri"/>
                <a:cs typeface="Calibri"/>
              </a:rPr>
              <a:t>sw</a:t>
            </a:r>
            <a:r>
              <a:rPr lang="en-US" sz="2000">
                <a:latin typeface="Calibri"/>
                <a:cs typeface="Calibri"/>
              </a:rPr>
              <a:t>i</a:t>
            </a:r>
            <a:r>
              <a:rPr lang="en-US" sz="2000" spc="-25">
                <a:latin typeface="Calibri"/>
                <a:cs typeface="Calibri"/>
              </a:rPr>
              <a:t>t</a:t>
            </a:r>
            <a:r>
              <a:rPr lang="en-US" sz="2000">
                <a:latin typeface="Calibri"/>
                <a:cs typeface="Calibri"/>
              </a:rPr>
              <a:t>ch</a:t>
            </a:r>
          </a:p>
        </p:txBody>
      </p:sp>
      <p:sp>
        <p:nvSpPr>
          <p:cNvPr id="88" name="Rectangle 2">
            <a:extLst>
              <a:ext uri="{FF2B5EF4-FFF2-40B4-BE49-F238E27FC236}">
                <a16:creationId xmlns:a16="http://schemas.microsoft.com/office/drawing/2014/main" id="{1DD83AD7-4A11-4A27-885C-C008043EF850}"/>
              </a:ext>
            </a:extLst>
          </p:cNvPr>
          <p:cNvSpPr txBox="1">
            <a:spLocks noChangeArrowheads="1"/>
          </p:cNvSpPr>
          <p:nvPr/>
        </p:nvSpPr>
        <p:spPr bwMode="auto">
          <a:xfrm>
            <a:off x="1003306" y="-49415"/>
            <a:ext cx="815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eaLnBrk="1" hangingPunct="1"/>
            <a:r>
              <a:rPr lang="en-US" altLang="zh-CN" b="1" kern="0">
                <a:ea typeface="宋体" panose="02010600030101010101" pitchFamily="2" charset="-122"/>
              </a:rPr>
              <a:t>Motivations</a:t>
            </a:r>
          </a:p>
        </p:txBody>
      </p:sp>
      <p:cxnSp>
        <p:nvCxnSpPr>
          <p:cNvPr id="90" name="Straight Connector 89">
            <a:extLst>
              <a:ext uri="{FF2B5EF4-FFF2-40B4-BE49-F238E27FC236}">
                <a16:creationId xmlns:a16="http://schemas.microsoft.com/office/drawing/2014/main" id="{F8E758C4-67C8-497C-83AF-F3C15F66A7D6}"/>
              </a:ext>
            </a:extLst>
          </p:cNvPr>
          <p:cNvCxnSpPr/>
          <p:nvPr/>
        </p:nvCxnSpPr>
        <p:spPr bwMode="auto">
          <a:xfrm>
            <a:off x="5221224" y="952793"/>
            <a:ext cx="0" cy="553777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94" name="object 55">
            <a:extLst>
              <a:ext uri="{FF2B5EF4-FFF2-40B4-BE49-F238E27FC236}">
                <a16:creationId xmlns:a16="http://schemas.microsoft.com/office/drawing/2014/main" id="{4309F3AA-F1E5-4585-9529-5F8E1DD9B960}"/>
              </a:ext>
            </a:extLst>
          </p:cNvPr>
          <p:cNvGraphicFramePr>
            <a:graphicFrameLocks noGrp="1"/>
          </p:cNvGraphicFramePr>
          <p:nvPr>
            <p:extLst>
              <p:ext uri="{D42A27DB-BD31-4B8C-83A1-F6EECF244321}">
                <p14:modId xmlns:p14="http://schemas.microsoft.com/office/powerpoint/2010/main" val="764792589"/>
              </p:ext>
            </p:extLst>
          </p:nvPr>
        </p:nvGraphicFramePr>
        <p:xfrm>
          <a:off x="5643146" y="2633853"/>
          <a:ext cx="1334135" cy="257175"/>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481330">
                  <a:extLst>
                    <a:ext uri="{9D8B030D-6E8A-4147-A177-3AD203B41FA5}">
                      <a16:colId xmlns:a16="http://schemas.microsoft.com/office/drawing/2014/main" val="20003"/>
                    </a:ext>
                  </a:extLst>
                </a:gridCol>
              </a:tblGrid>
              <a:tr h="257175">
                <a:tc>
                  <a:txBody>
                    <a:bodyPr/>
                    <a:lstStyle/>
                    <a:p>
                      <a:pPr marL="46355">
                        <a:lnSpc>
                          <a:spcPct val="100000"/>
                        </a:lnSpc>
                        <a:spcBef>
                          <a:spcPts val="90"/>
                        </a:spcBef>
                      </a:pPr>
                      <a:r>
                        <a:rPr sz="1400">
                          <a:latin typeface="Arial"/>
                          <a:cs typeface="Arial"/>
                        </a:rPr>
                        <a:t>H</a:t>
                      </a:r>
                      <a:r>
                        <a:rPr sz="1800" baseline="-13888">
                          <a:latin typeface="Arial"/>
                          <a:cs typeface="Arial"/>
                        </a:rPr>
                        <a:t>l</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785">
                        <a:lnSpc>
                          <a:spcPct val="100000"/>
                        </a:lnSpc>
                        <a:spcBef>
                          <a:spcPts val="90"/>
                        </a:spcBef>
                      </a:pPr>
                      <a:r>
                        <a:rPr sz="1400">
                          <a:latin typeface="Arial"/>
                          <a:cs typeface="Arial"/>
                        </a:rPr>
                        <a:t>H</a:t>
                      </a:r>
                      <a:r>
                        <a:rPr sz="1800" baseline="-13888">
                          <a:latin typeface="Arial"/>
                          <a:cs typeface="Arial"/>
                        </a:rPr>
                        <a:t>n</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7630">
                        <a:lnSpc>
                          <a:spcPct val="100000"/>
                        </a:lnSpc>
                        <a:spcBef>
                          <a:spcPts val="90"/>
                        </a:spcBef>
                      </a:pPr>
                      <a:r>
                        <a:rPr sz="1400">
                          <a:latin typeface="Arial"/>
                          <a:cs typeface="Arial"/>
                        </a:rPr>
                        <a:t>H</a:t>
                      </a:r>
                      <a:r>
                        <a:rPr sz="1800" baseline="-13888">
                          <a:latin typeface="Arial"/>
                          <a:cs typeface="Arial"/>
                        </a:rPr>
                        <a:t>t</a:t>
                      </a: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2405">
                        <a:lnSpc>
                          <a:spcPct val="100000"/>
                        </a:lnSpc>
                        <a:spcBef>
                          <a:spcPts val="140"/>
                        </a:spcBef>
                      </a:pPr>
                      <a:r>
                        <a:rPr sz="1400">
                          <a:latin typeface="Arial"/>
                          <a:cs typeface="Arial"/>
                        </a:rPr>
                        <a:t>M</a:t>
                      </a: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95" name="Oval 94">
            <a:extLst>
              <a:ext uri="{FF2B5EF4-FFF2-40B4-BE49-F238E27FC236}">
                <a16:creationId xmlns:a16="http://schemas.microsoft.com/office/drawing/2014/main" id="{B1F94FDD-C58F-4E8A-937F-411A855DF19F}"/>
              </a:ext>
            </a:extLst>
          </p:cNvPr>
          <p:cNvSpPr/>
          <p:nvPr/>
        </p:nvSpPr>
        <p:spPr bwMode="auto">
          <a:xfrm>
            <a:off x="5268126" y="1248155"/>
            <a:ext cx="5536383" cy="52197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96" name="TextBox 95">
            <a:extLst>
              <a:ext uri="{FF2B5EF4-FFF2-40B4-BE49-F238E27FC236}">
                <a16:creationId xmlns:a16="http://schemas.microsoft.com/office/drawing/2014/main" id="{7A511D5A-85B0-40AE-967E-5DFD77D1FEE2}"/>
              </a:ext>
            </a:extLst>
          </p:cNvPr>
          <p:cNvSpPr txBox="1"/>
          <p:nvPr/>
        </p:nvSpPr>
        <p:spPr>
          <a:xfrm>
            <a:off x="8621442" y="951025"/>
            <a:ext cx="3547766" cy="954107"/>
          </a:xfrm>
          <a:prstGeom prst="rect">
            <a:avLst/>
          </a:prstGeom>
          <a:noFill/>
        </p:spPr>
        <p:txBody>
          <a:bodyPr wrap="none" rtlCol="0">
            <a:spAutoFit/>
          </a:bodyPr>
          <a:lstStyle/>
          <a:p>
            <a:pPr marL="457200" indent="-457200">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Secure Routing</a:t>
            </a:r>
          </a:p>
          <a:p>
            <a:pPr marL="457200" indent="-457200" algn="l">
              <a:buFont typeface="Wingdings" panose="05000000000000000000" pitchFamily="2" charset="2"/>
              <a:buChar char="§"/>
            </a:pPr>
            <a:r>
              <a:rPr lang="en-US" sz="2800">
                <a:latin typeface="Times New Roman" panose="02020603050405020304" pitchFamily="18" charset="0"/>
                <a:cs typeface="Times New Roman" panose="02020603050405020304" pitchFamily="18" charset="0"/>
              </a:rPr>
              <a:t>Seccure hop-by-hop</a:t>
            </a:r>
          </a:p>
        </p:txBody>
      </p:sp>
      <p:sp>
        <p:nvSpPr>
          <p:cNvPr id="97" name="TextBox 96">
            <a:extLst>
              <a:ext uri="{FF2B5EF4-FFF2-40B4-BE49-F238E27FC236}">
                <a16:creationId xmlns:a16="http://schemas.microsoft.com/office/drawing/2014/main" id="{4C0D61CB-178B-4481-854C-2B3B9B8382CF}"/>
              </a:ext>
            </a:extLst>
          </p:cNvPr>
          <p:cNvSpPr txBox="1"/>
          <p:nvPr/>
        </p:nvSpPr>
        <p:spPr>
          <a:xfrm>
            <a:off x="9795006" y="5270265"/>
            <a:ext cx="1544012" cy="523220"/>
          </a:xfrm>
          <a:prstGeom prst="rect">
            <a:avLst/>
          </a:prstGeom>
          <a:noFill/>
        </p:spPr>
        <p:txBody>
          <a:bodyPr wrap="none" rtlCol="0">
            <a:spAutoFit/>
          </a:bodyPr>
          <a:lstStyle/>
          <a:p>
            <a:pPr algn="l"/>
            <a:r>
              <a:rPr lang="en-US" sz="2800" b="1">
                <a:latin typeface="Times New Roman" panose="02020603050405020304" pitchFamily="18" charset="0"/>
                <a:cs typeface="Times New Roman" panose="02020603050405020304" pitchFamily="18" charset="0"/>
              </a:rPr>
              <a:t>Routing!</a:t>
            </a:r>
          </a:p>
        </p:txBody>
      </p:sp>
      <p:sp>
        <p:nvSpPr>
          <p:cNvPr id="98" name="Rectangle 97">
            <a:extLst>
              <a:ext uri="{FF2B5EF4-FFF2-40B4-BE49-F238E27FC236}">
                <a16:creationId xmlns:a16="http://schemas.microsoft.com/office/drawing/2014/main" id="{08FD55A7-3819-4CF9-B47F-485225DBF5C5}"/>
              </a:ext>
            </a:extLst>
          </p:cNvPr>
          <p:cNvSpPr/>
          <p:nvPr/>
        </p:nvSpPr>
        <p:spPr>
          <a:xfrm>
            <a:off x="10046809" y="2891028"/>
            <a:ext cx="1564467" cy="492443"/>
          </a:xfrm>
          <a:prstGeom prst="rect">
            <a:avLst/>
          </a:prstGeom>
        </p:spPr>
        <p:txBody>
          <a:bodyPr wrap="none">
            <a:spAutoFit/>
          </a:bodyPr>
          <a:lstStyle/>
          <a:p>
            <a:r>
              <a:rPr lang="en-US" sz="2600" b="1">
                <a:solidFill>
                  <a:srgbClr val="232629"/>
                </a:solidFill>
                <a:latin typeface="-apple-system"/>
              </a:rPr>
              <a:t>next hop?</a:t>
            </a:r>
            <a:endParaRPr lang="en-US" sz="2600" b="1"/>
          </a:p>
        </p:txBody>
      </p:sp>
      <p:sp>
        <p:nvSpPr>
          <p:cNvPr id="99" name="Rectangle 98">
            <a:extLst>
              <a:ext uri="{FF2B5EF4-FFF2-40B4-BE49-F238E27FC236}">
                <a16:creationId xmlns:a16="http://schemas.microsoft.com/office/drawing/2014/main" id="{F922A299-9E94-4DB9-A115-7BCDA707707C}"/>
              </a:ext>
            </a:extLst>
          </p:cNvPr>
          <p:cNvSpPr/>
          <p:nvPr/>
        </p:nvSpPr>
        <p:spPr>
          <a:xfrm>
            <a:off x="9793876" y="4800735"/>
            <a:ext cx="1564467" cy="492443"/>
          </a:xfrm>
          <a:prstGeom prst="rect">
            <a:avLst/>
          </a:prstGeom>
        </p:spPr>
        <p:txBody>
          <a:bodyPr wrap="none">
            <a:spAutoFit/>
          </a:bodyPr>
          <a:lstStyle/>
          <a:p>
            <a:r>
              <a:rPr lang="en-US" sz="2600" b="1">
                <a:solidFill>
                  <a:srgbClr val="232629"/>
                </a:solidFill>
                <a:latin typeface="-apple-system"/>
              </a:rPr>
              <a:t>next hop?</a:t>
            </a:r>
            <a:endParaRPr lang="en-US" sz="2600" b="1"/>
          </a:p>
        </p:txBody>
      </p:sp>
      <p:sp>
        <p:nvSpPr>
          <p:cNvPr id="100" name="Rectangle 99">
            <a:extLst>
              <a:ext uri="{FF2B5EF4-FFF2-40B4-BE49-F238E27FC236}">
                <a16:creationId xmlns:a16="http://schemas.microsoft.com/office/drawing/2014/main" id="{5CFD6496-BB41-4ADE-B96E-124DD825266B}"/>
              </a:ext>
            </a:extLst>
          </p:cNvPr>
          <p:cNvSpPr/>
          <p:nvPr/>
        </p:nvSpPr>
        <p:spPr>
          <a:xfrm>
            <a:off x="2709303" y="2578094"/>
            <a:ext cx="1564467" cy="492443"/>
          </a:xfrm>
          <a:prstGeom prst="rect">
            <a:avLst/>
          </a:prstGeom>
        </p:spPr>
        <p:txBody>
          <a:bodyPr wrap="none">
            <a:spAutoFit/>
          </a:bodyPr>
          <a:lstStyle/>
          <a:p>
            <a:r>
              <a:rPr lang="en-US" sz="2600" b="1">
                <a:solidFill>
                  <a:srgbClr val="232629"/>
                </a:solidFill>
                <a:latin typeface="-apple-system"/>
              </a:rPr>
              <a:t>next hop?</a:t>
            </a:r>
            <a:endParaRPr lang="en-US" sz="2600" b="1"/>
          </a:p>
        </p:txBody>
      </p:sp>
      <p:sp>
        <p:nvSpPr>
          <p:cNvPr id="101" name="TextBox 100">
            <a:extLst>
              <a:ext uri="{FF2B5EF4-FFF2-40B4-BE49-F238E27FC236}">
                <a16:creationId xmlns:a16="http://schemas.microsoft.com/office/drawing/2014/main" id="{6ABBB326-F996-4157-8149-495EC6D2A90A}"/>
              </a:ext>
            </a:extLst>
          </p:cNvPr>
          <p:cNvSpPr txBox="1"/>
          <p:nvPr/>
        </p:nvSpPr>
        <p:spPr>
          <a:xfrm>
            <a:off x="10164453" y="3330842"/>
            <a:ext cx="1160895"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MAC?</a:t>
            </a:r>
          </a:p>
        </p:txBody>
      </p:sp>
      <p:cxnSp>
        <p:nvCxnSpPr>
          <p:cNvPr id="103" name="Straight Connector 102">
            <a:extLst>
              <a:ext uri="{FF2B5EF4-FFF2-40B4-BE49-F238E27FC236}">
                <a16:creationId xmlns:a16="http://schemas.microsoft.com/office/drawing/2014/main" id="{F859C9C2-D2C6-43F9-A3F5-16CD976C49ED}"/>
              </a:ext>
            </a:extLst>
          </p:cNvPr>
          <p:cNvCxnSpPr>
            <a:cxnSpLocks/>
          </p:cNvCxnSpPr>
          <p:nvPr/>
        </p:nvCxnSpPr>
        <p:spPr bwMode="auto">
          <a:xfrm flipH="1">
            <a:off x="8377149" y="5371566"/>
            <a:ext cx="25654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0511FB62-B398-43C4-8803-6859FDD65459}"/>
              </a:ext>
            </a:extLst>
          </p:cNvPr>
          <p:cNvCxnSpPr>
            <a:cxnSpLocks/>
          </p:cNvCxnSpPr>
          <p:nvPr/>
        </p:nvCxnSpPr>
        <p:spPr bwMode="auto">
          <a:xfrm>
            <a:off x="9099884" y="4374075"/>
            <a:ext cx="0" cy="87390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EFECAC4D-79FC-46E6-9939-CE62F7611D6C}"/>
              </a:ext>
            </a:extLst>
          </p:cNvPr>
          <p:cNvCxnSpPr>
            <a:cxnSpLocks/>
          </p:cNvCxnSpPr>
          <p:nvPr/>
        </p:nvCxnSpPr>
        <p:spPr bwMode="auto">
          <a:xfrm>
            <a:off x="9099884" y="5450700"/>
            <a:ext cx="14881" cy="610370"/>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DDB6956B-BD0C-4CD7-8328-3268D0EBD979}"/>
              </a:ext>
            </a:extLst>
          </p:cNvPr>
          <p:cNvCxnSpPr>
            <a:cxnSpLocks/>
          </p:cNvCxnSpPr>
          <p:nvPr/>
        </p:nvCxnSpPr>
        <p:spPr bwMode="auto">
          <a:xfrm flipH="1">
            <a:off x="8354719" y="5457405"/>
            <a:ext cx="658868" cy="718862"/>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a:effectLst/>
        </p:spPr>
      </p:cxnSp>
      <p:sp>
        <p:nvSpPr>
          <p:cNvPr id="117" name="TextBox 116">
            <a:extLst>
              <a:ext uri="{FF2B5EF4-FFF2-40B4-BE49-F238E27FC236}">
                <a16:creationId xmlns:a16="http://schemas.microsoft.com/office/drawing/2014/main" id="{03E13F19-AEEF-47F7-A410-C70C6CA11828}"/>
              </a:ext>
            </a:extLst>
          </p:cNvPr>
          <p:cNvSpPr txBox="1"/>
          <p:nvPr/>
        </p:nvSpPr>
        <p:spPr>
          <a:xfrm>
            <a:off x="6339839" y="1744937"/>
            <a:ext cx="3422732" cy="523220"/>
          </a:xfrm>
          <a:prstGeom prst="rect">
            <a:avLst/>
          </a:prstGeom>
          <a:noFill/>
        </p:spPr>
        <p:txBody>
          <a:bodyPr wrap="none" rtlCol="0">
            <a:spAutoFit/>
          </a:bodyPr>
          <a:lstStyle/>
          <a:p>
            <a:pPr algn="l"/>
            <a:r>
              <a:rPr lang="en-US" sz="2800" b="1">
                <a:latin typeface="Times New Roman" panose="02020603050405020304" pitchFamily="18" charset="0"/>
                <a:cs typeface="Times New Roman" panose="02020603050405020304" pitchFamily="18" charset="0"/>
              </a:rPr>
              <a:t>Intermediary devices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8500" y="1600200"/>
            <a:ext cx="10795000" cy="4160113"/>
          </a:xfrm>
          <a:prstGeom prst="rect">
            <a:avLst/>
          </a:prstGeom>
        </p:spPr>
        <p:txBody>
          <a:bodyPr vert="horz" wrap="square" lIns="0" tIns="12700" rIns="0" bIns="0" rtlCol="0">
            <a:spAutoFit/>
          </a:bodyPr>
          <a:lstStyle/>
          <a:p>
            <a:pPr marL="279400" indent="-266700">
              <a:lnSpc>
                <a:spcPct val="100000"/>
              </a:lnSpc>
              <a:spcBef>
                <a:spcPts val="100"/>
              </a:spcBef>
              <a:buClr>
                <a:srgbClr val="00B0F0"/>
              </a:buClr>
              <a:buFont typeface="Arial"/>
              <a:buChar char="○"/>
              <a:tabLst>
                <a:tab pos="279400" algn="l"/>
              </a:tabLst>
            </a:pPr>
            <a:r>
              <a:rPr sz="2200" b="1">
                <a:solidFill>
                  <a:srgbClr val="12121E"/>
                </a:solidFill>
                <a:latin typeface="Arial"/>
                <a:cs typeface="Arial"/>
              </a:rPr>
              <a:t>Q1: </a:t>
            </a:r>
            <a:r>
              <a:rPr sz="2200" spc="-5">
                <a:solidFill>
                  <a:srgbClr val="12121E"/>
                </a:solidFill>
                <a:latin typeface="Arial"/>
                <a:cs typeface="Arial"/>
              </a:rPr>
              <a:t>Can </a:t>
            </a:r>
            <a:r>
              <a:rPr sz="2200">
                <a:solidFill>
                  <a:srgbClr val="12121E"/>
                </a:solidFill>
                <a:latin typeface="Arial"/>
                <a:cs typeface="Arial"/>
              </a:rPr>
              <a:t>you create an IP packet that </a:t>
            </a:r>
            <a:r>
              <a:rPr sz="2200" spc="-5">
                <a:solidFill>
                  <a:srgbClr val="12121E"/>
                </a:solidFill>
                <a:latin typeface="Arial"/>
                <a:cs typeface="Arial"/>
              </a:rPr>
              <a:t>is larger </a:t>
            </a:r>
            <a:r>
              <a:rPr sz="2200">
                <a:solidFill>
                  <a:srgbClr val="12121E"/>
                </a:solidFill>
                <a:latin typeface="Arial"/>
                <a:cs typeface="Arial"/>
              </a:rPr>
              <a:t>than </a:t>
            </a:r>
            <a:r>
              <a:rPr sz="2200" b="1">
                <a:solidFill>
                  <a:srgbClr val="12121E"/>
                </a:solidFill>
                <a:latin typeface="Arial"/>
                <a:cs typeface="Arial"/>
              </a:rPr>
              <a:t>65,536 bytes</a:t>
            </a:r>
            <a:r>
              <a:rPr sz="2200" b="1" spc="-30">
                <a:solidFill>
                  <a:srgbClr val="12121E"/>
                </a:solidFill>
                <a:latin typeface="Arial"/>
                <a:cs typeface="Arial"/>
              </a:rPr>
              <a:t> </a:t>
            </a:r>
            <a:r>
              <a:rPr sz="2200" spc="-5">
                <a:solidFill>
                  <a:srgbClr val="12121E"/>
                </a:solidFill>
                <a:latin typeface="Arial"/>
                <a:cs typeface="Arial"/>
              </a:rPr>
              <a:t>(64KB)</a:t>
            </a:r>
            <a:r>
              <a:rPr sz="2200" b="1" spc="-5">
                <a:solidFill>
                  <a:srgbClr val="12121E"/>
                </a:solidFill>
                <a:latin typeface="Arial"/>
                <a:cs typeface="Arial"/>
              </a:rPr>
              <a:t>?</a:t>
            </a:r>
            <a:endParaRPr sz="2200">
              <a:latin typeface="Arial"/>
              <a:cs typeface="Arial"/>
            </a:endParaRPr>
          </a:p>
          <a:p>
            <a:pPr marL="800100" lvl="1" indent="-342900">
              <a:buClr>
                <a:srgbClr val="00B0F0"/>
              </a:buClr>
              <a:buFont typeface="Wingdings" panose="05000000000000000000" pitchFamily="2" charset="2"/>
              <a:buChar char="Ø"/>
            </a:pPr>
            <a:r>
              <a:rPr lang="en-US" sz="2500" b="1">
                <a:latin typeface="Arial"/>
                <a:cs typeface="Arial"/>
              </a:rPr>
              <a:t>Super large package attacks!</a:t>
            </a:r>
            <a:endParaRPr sz="2500" b="1">
              <a:latin typeface="Arial"/>
              <a:cs typeface="Arial"/>
            </a:endParaRPr>
          </a:p>
          <a:p>
            <a:pPr>
              <a:lnSpc>
                <a:spcPct val="100000"/>
              </a:lnSpc>
              <a:spcBef>
                <a:spcPts val="5"/>
              </a:spcBef>
              <a:buClr>
                <a:srgbClr val="00B0F0"/>
              </a:buClr>
              <a:buFont typeface="Arial"/>
              <a:buChar char="○"/>
            </a:pPr>
            <a:endParaRPr sz="2400">
              <a:latin typeface="Arial"/>
              <a:cs typeface="Arial"/>
            </a:endParaRPr>
          </a:p>
          <a:p>
            <a:pPr marL="279400" indent="-266700">
              <a:lnSpc>
                <a:spcPct val="100000"/>
              </a:lnSpc>
              <a:buClr>
                <a:srgbClr val="00B0F0"/>
              </a:buClr>
              <a:buFont typeface="Arial"/>
              <a:buChar char="○"/>
              <a:tabLst>
                <a:tab pos="279400" algn="l"/>
              </a:tabLst>
            </a:pPr>
            <a:r>
              <a:rPr sz="2200" b="1">
                <a:solidFill>
                  <a:srgbClr val="12121E"/>
                </a:solidFill>
                <a:latin typeface="Arial"/>
                <a:cs typeface="Arial"/>
              </a:rPr>
              <a:t>Q2: </a:t>
            </a:r>
            <a:r>
              <a:rPr sz="2200" spc="-5">
                <a:solidFill>
                  <a:srgbClr val="12121E"/>
                </a:solidFill>
                <a:latin typeface="Arial"/>
                <a:cs typeface="Arial"/>
              </a:rPr>
              <a:t>Can </a:t>
            </a:r>
            <a:r>
              <a:rPr sz="2200">
                <a:solidFill>
                  <a:srgbClr val="12121E"/>
                </a:solidFill>
                <a:latin typeface="Arial"/>
                <a:cs typeface="Arial"/>
              </a:rPr>
              <a:t>you create some </a:t>
            </a:r>
            <a:r>
              <a:rPr sz="2200" b="1">
                <a:latin typeface="Arial"/>
                <a:cs typeface="Arial"/>
              </a:rPr>
              <a:t>abnormal </a:t>
            </a:r>
            <a:r>
              <a:rPr sz="2200" b="1" spc="-5">
                <a:latin typeface="Arial"/>
                <a:cs typeface="Arial"/>
              </a:rPr>
              <a:t>conditions </a:t>
            </a:r>
            <a:r>
              <a:rPr sz="2200" spc="-5">
                <a:solidFill>
                  <a:srgbClr val="12121E"/>
                </a:solidFill>
                <a:latin typeface="Arial"/>
                <a:cs typeface="Arial"/>
              </a:rPr>
              <a:t>using </a:t>
            </a:r>
            <a:r>
              <a:rPr sz="2200" spc="-10">
                <a:solidFill>
                  <a:srgbClr val="12121E"/>
                </a:solidFill>
                <a:latin typeface="Arial"/>
                <a:cs typeface="Arial"/>
              </a:rPr>
              <a:t>"offset" </a:t>
            </a:r>
            <a:r>
              <a:rPr sz="2200">
                <a:solidFill>
                  <a:srgbClr val="12121E"/>
                </a:solidFill>
                <a:latin typeface="Arial"/>
                <a:cs typeface="Arial"/>
              </a:rPr>
              <a:t>and </a:t>
            </a:r>
            <a:r>
              <a:rPr sz="2200" spc="-5">
                <a:solidFill>
                  <a:srgbClr val="12121E"/>
                </a:solidFill>
                <a:latin typeface="Arial"/>
                <a:cs typeface="Arial"/>
              </a:rPr>
              <a:t>"payload</a:t>
            </a:r>
            <a:r>
              <a:rPr sz="2200" spc="45">
                <a:solidFill>
                  <a:srgbClr val="12121E"/>
                </a:solidFill>
                <a:latin typeface="Arial"/>
                <a:cs typeface="Arial"/>
              </a:rPr>
              <a:t> </a:t>
            </a:r>
            <a:r>
              <a:rPr sz="2200" spc="-5">
                <a:solidFill>
                  <a:srgbClr val="12121E"/>
                </a:solidFill>
                <a:latin typeface="Arial"/>
                <a:cs typeface="Arial"/>
              </a:rPr>
              <a:t>size"?</a:t>
            </a:r>
            <a:endParaRPr sz="2200">
              <a:latin typeface="Arial"/>
              <a:cs typeface="Arial"/>
            </a:endParaRPr>
          </a:p>
          <a:p>
            <a:pPr marL="622300" lvl="1" indent="-342900">
              <a:spcBef>
                <a:spcPts val="1065"/>
              </a:spcBef>
              <a:buFont typeface="Wingdings" panose="05000000000000000000" pitchFamily="2" charset="2"/>
              <a:buChar char="Ø"/>
              <a:tabLst>
                <a:tab pos="554990" algn="l"/>
                <a:tab pos="555625" algn="l"/>
              </a:tabLst>
            </a:pPr>
            <a:r>
              <a:rPr lang="en-US" sz="2400" b="1" spc="-90">
                <a:cs typeface="Century"/>
              </a:rPr>
              <a:t>Create a</a:t>
            </a:r>
            <a:r>
              <a:rPr lang="en-US" sz="2400" b="1">
                <a:cs typeface="Century"/>
              </a:rPr>
              <a:t>bnormal</a:t>
            </a:r>
            <a:r>
              <a:rPr lang="en-US" sz="2400" b="1" spc="-320">
                <a:cs typeface="Century"/>
              </a:rPr>
              <a:t> </a:t>
            </a:r>
            <a:r>
              <a:rPr lang="en-US" sz="2400" b="1" spc="-75">
                <a:cs typeface="Century"/>
              </a:rPr>
              <a:t>situations </a:t>
            </a:r>
            <a:r>
              <a:rPr lang="en-US" sz="2400" b="1">
                <a:cs typeface="Arial"/>
              </a:rPr>
              <a:t>attacks!</a:t>
            </a:r>
            <a:endParaRPr lang="en-US" sz="2400" b="1" spc="-5">
              <a:solidFill>
                <a:srgbClr val="FF0000"/>
              </a:solidFill>
              <a:latin typeface="Arial"/>
              <a:cs typeface="Arial"/>
            </a:endParaRPr>
          </a:p>
          <a:p>
            <a:pPr marL="555625" lvl="1" indent="-276225">
              <a:lnSpc>
                <a:spcPct val="100000"/>
              </a:lnSpc>
              <a:spcBef>
                <a:spcPts val="1065"/>
              </a:spcBef>
              <a:buFont typeface="Arial"/>
              <a:buChar char="•"/>
              <a:tabLst>
                <a:tab pos="554990" algn="l"/>
                <a:tab pos="555625" algn="l"/>
              </a:tabLst>
            </a:pPr>
            <a:r>
              <a:rPr sz="2000" b="1" spc="-5">
                <a:solidFill>
                  <a:srgbClr val="FF0000"/>
                </a:solidFill>
                <a:latin typeface="Arial"/>
                <a:cs typeface="Arial"/>
              </a:rPr>
              <a:t>Goal: </a:t>
            </a:r>
            <a:r>
              <a:rPr sz="2000" b="1" spc="-40">
                <a:solidFill>
                  <a:srgbClr val="FF0000"/>
                </a:solidFill>
                <a:latin typeface="Arial"/>
                <a:cs typeface="Arial"/>
              </a:rPr>
              <a:t>Test </a:t>
            </a:r>
            <a:r>
              <a:rPr sz="2000" b="1" spc="-5">
                <a:solidFill>
                  <a:srgbClr val="FF0000"/>
                </a:solidFill>
                <a:latin typeface="Arial"/>
                <a:cs typeface="Arial"/>
              </a:rPr>
              <a:t>whether </a:t>
            </a:r>
            <a:r>
              <a:rPr sz="2000" b="1">
                <a:solidFill>
                  <a:srgbClr val="FF0000"/>
                </a:solidFill>
                <a:latin typeface="Arial"/>
                <a:cs typeface="Arial"/>
              </a:rPr>
              <a:t>a </a:t>
            </a:r>
            <a:r>
              <a:rPr sz="2000" b="1" spc="-5">
                <a:solidFill>
                  <a:srgbClr val="FF0000"/>
                </a:solidFill>
                <a:latin typeface="Arial"/>
                <a:cs typeface="Arial"/>
              </a:rPr>
              <a:t>computer can handle these "unreal"</a:t>
            </a:r>
            <a:r>
              <a:rPr sz="2000" b="1" spc="-10">
                <a:solidFill>
                  <a:srgbClr val="FF0000"/>
                </a:solidFill>
                <a:latin typeface="Arial"/>
                <a:cs typeface="Arial"/>
              </a:rPr>
              <a:t> </a:t>
            </a:r>
            <a:r>
              <a:rPr sz="2000" b="1" spc="-5">
                <a:solidFill>
                  <a:srgbClr val="FF0000"/>
                </a:solidFill>
                <a:latin typeface="Arial"/>
                <a:cs typeface="Arial"/>
              </a:rPr>
              <a:t>conditions.</a:t>
            </a:r>
            <a:endParaRPr lang="en-US" sz="2400">
              <a:cs typeface="Arial"/>
            </a:endParaRPr>
          </a:p>
          <a:p>
            <a:pPr lvl="1">
              <a:lnSpc>
                <a:spcPct val="100000"/>
              </a:lnSpc>
              <a:spcBef>
                <a:spcPts val="40"/>
              </a:spcBef>
              <a:buClr>
                <a:srgbClr val="FF0000"/>
              </a:buClr>
            </a:pPr>
            <a:endParaRPr sz="2750">
              <a:latin typeface="Arial"/>
              <a:cs typeface="Arial"/>
            </a:endParaRPr>
          </a:p>
          <a:p>
            <a:pPr marL="279400" marR="5080" indent="-266700">
              <a:lnSpc>
                <a:spcPts val="2590"/>
              </a:lnSpc>
              <a:buClr>
                <a:srgbClr val="00B0F0"/>
              </a:buClr>
              <a:buFont typeface="Arial"/>
              <a:buChar char="○"/>
              <a:tabLst>
                <a:tab pos="279400" algn="l"/>
              </a:tabLst>
            </a:pPr>
            <a:r>
              <a:rPr sz="2200" b="1">
                <a:solidFill>
                  <a:srgbClr val="12121E"/>
                </a:solidFill>
                <a:latin typeface="Arial"/>
                <a:cs typeface="Arial"/>
              </a:rPr>
              <a:t>Q3: </a:t>
            </a:r>
            <a:r>
              <a:rPr sz="2200" spc="-5">
                <a:solidFill>
                  <a:srgbClr val="12121E"/>
                </a:solidFill>
                <a:latin typeface="Arial"/>
                <a:cs typeface="Arial"/>
              </a:rPr>
              <a:t>Can </a:t>
            </a:r>
            <a:r>
              <a:rPr sz="2200">
                <a:solidFill>
                  <a:srgbClr val="12121E"/>
                </a:solidFill>
                <a:latin typeface="Arial"/>
                <a:cs typeface="Arial"/>
              </a:rPr>
              <a:t>you use a </a:t>
            </a:r>
            <a:r>
              <a:rPr sz="2200" spc="-5">
                <a:solidFill>
                  <a:srgbClr val="12121E"/>
                </a:solidFill>
                <a:latin typeface="Arial"/>
                <a:cs typeface="Arial"/>
              </a:rPr>
              <a:t>small </a:t>
            </a:r>
            <a:r>
              <a:rPr sz="2200">
                <a:solidFill>
                  <a:srgbClr val="12121E"/>
                </a:solidFill>
                <a:latin typeface="Arial"/>
                <a:cs typeface="Arial"/>
              </a:rPr>
              <a:t>amount of </a:t>
            </a:r>
            <a:r>
              <a:rPr sz="2200" spc="-5">
                <a:solidFill>
                  <a:srgbClr val="12121E"/>
                </a:solidFill>
                <a:latin typeface="Arial"/>
                <a:cs typeface="Arial"/>
              </a:rPr>
              <a:t>bandwidth </a:t>
            </a:r>
            <a:r>
              <a:rPr sz="2200">
                <a:solidFill>
                  <a:srgbClr val="12121E"/>
                </a:solidFill>
                <a:latin typeface="Arial"/>
                <a:cs typeface="Arial"/>
              </a:rPr>
              <a:t>to </a:t>
            </a:r>
            <a:r>
              <a:rPr sz="2200" spc="-5">
                <a:solidFill>
                  <a:srgbClr val="12121E"/>
                </a:solidFill>
                <a:latin typeface="Arial"/>
                <a:cs typeface="Arial"/>
              </a:rPr>
              <a:t>tie </a:t>
            </a:r>
            <a:r>
              <a:rPr sz="2200">
                <a:solidFill>
                  <a:srgbClr val="12121E"/>
                </a:solidFill>
                <a:latin typeface="Arial"/>
                <a:cs typeface="Arial"/>
              </a:rPr>
              <a:t>up a target machine's </a:t>
            </a:r>
            <a:r>
              <a:rPr sz="2200" spc="-5">
                <a:solidFill>
                  <a:srgbClr val="12121E"/>
                </a:solidFill>
                <a:latin typeface="Arial"/>
                <a:cs typeface="Arial"/>
              </a:rPr>
              <a:t>significant  </a:t>
            </a:r>
            <a:r>
              <a:rPr sz="2200">
                <a:solidFill>
                  <a:srgbClr val="12121E"/>
                </a:solidFill>
                <a:latin typeface="Arial"/>
                <a:cs typeface="Arial"/>
              </a:rPr>
              <a:t>amount of</a:t>
            </a:r>
            <a:r>
              <a:rPr sz="2200" spc="-5">
                <a:solidFill>
                  <a:srgbClr val="12121E"/>
                </a:solidFill>
                <a:latin typeface="Arial"/>
                <a:cs typeface="Arial"/>
              </a:rPr>
              <a:t> </a:t>
            </a:r>
            <a:r>
              <a:rPr sz="2200">
                <a:solidFill>
                  <a:srgbClr val="12121E"/>
                </a:solidFill>
                <a:latin typeface="Arial"/>
                <a:cs typeface="Arial"/>
              </a:rPr>
              <a:t>resources?</a:t>
            </a:r>
            <a:endParaRPr lang="en-US" sz="2200">
              <a:solidFill>
                <a:srgbClr val="12121E"/>
              </a:solidFill>
              <a:latin typeface="Arial"/>
              <a:cs typeface="Arial"/>
            </a:endParaRPr>
          </a:p>
          <a:p>
            <a:pPr marL="355600" marR="5080" indent="-342900">
              <a:lnSpc>
                <a:spcPts val="2590"/>
              </a:lnSpc>
              <a:buClr>
                <a:srgbClr val="00B0F0"/>
              </a:buClr>
              <a:buFont typeface="Wingdings" panose="05000000000000000000" pitchFamily="2" charset="2"/>
              <a:buChar char="Ø"/>
              <a:tabLst>
                <a:tab pos="279400" algn="l"/>
              </a:tabLst>
            </a:pPr>
            <a:r>
              <a:rPr lang="en-US" sz="2400" b="1" spc="-55">
                <a:solidFill>
                  <a:schemeClr val="tx2"/>
                </a:solidFill>
                <a:cs typeface="Times New Roman" panose="02020603050405020304" pitchFamily="18" charset="0"/>
              </a:rPr>
              <a:t>Tie </a:t>
            </a:r>
            <a:r>
              <a:rPr lang="en-US" sz="2400" b="1" spc="-95">
                <a:solidFill>
                  <a:schemeClr val="tx2"/>
                </a:solidFill>
                <a:cs typeface="Times New Roman" panose="02020603050405020304" pitchFamily="18" charset="0"/>
              </a:rPr>
              <a:t>Up </a:t>
            </a:r>
            <a:r>
              <a:rPr lang="en-US" sz="2400" b="1" spc="-105">
                <a:solidFill>
                  <a:schemeClr val="tx2"/>
                </a:solidFill>
                <a:cs typeface="Times New Roman" panose="02020603050405020304" pitchFamily="18" charset="0"/>
              </a:rPr>
              <a:t>Target's</a:t>
            </a:r>
            <a:r>
              <a:rPr lang="en-US" sz="2400" b="1" spc="-470">
                <a:solidFill>
                  <a:schemeClr val="tx2"/>
                </a:solidFill>
                <a:cs typeface="Times New Roman" panose="02020603050405020304" pitchFamily="18" charset="0"/>
              </a:rPr>
              <a:t> </a:t>
            </a:r>
            <a:r>
              <a:rPr lang="en-US" sz="2400" b="1" spc="-45">
                <a:solidFill>
                  <a:schemeClr val="tx2"/>
                </a:solidFill>
                <a:cs typeface="Times New Roman" panose="02020603050405020304" pitchFamily="18" charset="0"/>
              </a:rPr>
              <a:t>Resource </a:t>
            </a:r>
            <a:r>
              <a:rPr lang="en-US" sz="2400" b="1">
                <a:solidFill>
                  <a:schemeClr val="tx2"/>
                </a:solidFill>
                <a:cs typeface="Times New Roman" panose="02020603050405020304" pitchFamily="18" charset="0"/>
              </a:rPr>
              <a:t>attacks!</a:t>
            </a:r>
          </a:p>
          <a:p>
            <a:pPr marL="279400" marR="5080" indent="-266700">
              <a:lnSpc>
                <a:spcPts val="2590"/>
              </a:lnSpc>
              <a:buClr>
                <a:srgbClr val="00B0F0"/>
              </a:buClr>
              <a:buFont typeface="Arial"/>
              <a:buChar char="○"/>
              <a:tabLst>
                <a:tab pos="279400" algn="l"/>
              </a:tabLst>
            </a:pPr>
            <a:endParaRPr sz="2200">
              <a:latin typeface="Arial"/>
              <a:cs typeface="Arial"/>
            </a:endParaRPr>
          </a:p>
        </p:txBody>
      </p:sp>
      <p:sp>
        <p:nvSpPr>
          <p:cNvPr id="3" name="object 3"/>
          <p:cNvSpPr txBox="1">
            <a:spLocks noGrp="1"/>
          </p:cNvSpPr>
          <p:nvPr>
            <p:ph type="title"/>
          </p:nvPr>
        </p:nvSpPr>
        <p:spPr>
          <a:xfrm>
            <a:off x="990600" y="152400"/>
            <a:ext cx="5551867" cy="1026563"/>
          </a:xfrm>
          <a:prstGeom prst="rect">
            <a:avLst/>
          </a:prstGeom>
        </p:spPr>
        <p:txBody>
          <a:bodyPr vert="horz" wrap="square" lIns="0" tIns="46355" rIns="0" bIns="0" rtlCol="0">
            <a:spAutoFit/>
          </a:bodyPr>
          <a:lstStyle/>
          <a:p>
            <a:pPr marL="12700">
              <a:lnSpc>
                <a:spcPct val="100000"/>
              </a:lnSpc>
              <a:spcBef>
                <a:spcPts val="365"/>
              </a:spcBef>
            </a:pPr>
            <a:r>
              <a:rPr spc="-345"/>
              <a:t>Can</a:t>
            </a:r>
            <a:r>
              <a:rPr spc="-470"/>
              <a:t> </a:t>
            </a:r>
            <a:r>
              <a:rPr spc="-150"/>
              <a:t>you</a:t>
            </a:r>
            <a:r>
              <a:rPr spc="-459"/>
              <a:t> </a:t>
            </a:r>
            <a:r>
              <a:rPr spc="-140"/>
              <a:t>break</a:t>
            </a:r>
            <a:r>
              <a:rPr spc="-470"/>
              <a:t> </a:t>
            </a:r>
            <a:r>
              <a:rPr spc="-105"/>
              <a:t>the</a:t>
            </a:r>
            <a:r>
              <a:rPr spc="-465"/>
              <a:t> </a:t>
            </a:r>
            <a:r>
              <a:rPr spc="-254"/>
              <a:t>rules?</a:t>
            </a:r>
          </a:p>
          <a:p>
            <a:pPr marL="12700">
              <a:lnSpc>
                <a:spcPct val="100000"/>
              </a:lnSpc>
              <a:spcBef>
                <a:spcPts val="170"/>
              </a:spcBef>
            </a:pPr>
            <a:r>
              <a:rPr sz="2200" b="0" spc="-35">
                <a:latin typeface="Century"/>
                <a:cs typeface="Century"/>
              </a:rPr>
              <a:t>Attacks </a:t>
            </a:r>
            <a:r>
              <a:rPr sz="2200" b="0" spc="-80">
                <a:latin typeface="Century"/>
                <a:cs typeface="Century"/>
              </a:rPr>
              <a:t>Using </a:t>
            </a:r>
            <a:r>
              <a:rPr sz="2200" b="0" spc="-200">
                <a:latin typeface="Century"/>
                <a:cs typeface="Century"/>
              </a:rPr>
              <a:t>IP</a:t>
            </a:r>
            <a:r>
              <a:rPr sz="2200" b="0" spc="-345">
                <a:latin typeface="Century"/>
                <a:cs typeface="Century"/>
              </a:rPr>
              <a:t> </a:t>
            </a:r>
            <a:r>
              <a:rPr sz="2200" b="0" spc="-55">
                <a:latin typeface="Century"/>
                <a:cs typeface="Century"/>
              </a:rPr>
              <a:t>Fragmentation</a:t>
            </a:r>
            <a:endParaRPr sz="2200">
              <a:latin typeface="Century"/>
              <a:cs typeface="Centur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865" y="5956355"/>
            <a:ext cx="4338955" cy="308610"/>
          </a:xfrm>
          <a:custGeom>
            <a:avLst/>
            <a:gdLst/>
            <a:ahLst/>
            <a:cxnLst/>
            <a:rect l="l" t="t" r="r" b="b"/>
            <a:pathLst>
              <a:path w="4338955" h="308610">
                <a:moveTo>
                  <a:pt x="4184664" y="0"/>
                </a:moveTo>
                <a:lnTo>
                  <a:pt x="154085" y="0"/>
                </a:lnTo>
                <a:lnTo>
                  <a:pt x="105382" y="7855"/>
                </a:lnTo>
                <a:lnTo>
                  <a:pt x="63084" y="29729"/>
                </a:lnTo>
                <a:lnTo>
                  <a:pt x="29728" y="63085"/>
                </a:lnTo>
                <a:lnTo>
                  <a:pt x="7854" y="105383"/>
                </a:lnTo>
                <a:lnTo>
                  <a:pt x="0" y="154082"/>
                </a:lnTo>
                <a:lnTo>
                  <a:pt x="7857" y="202790"/>
                </a:lnTo>
                <a:lnTo>
                  <a:pt x="29733" y="245088"/>
                </a:lnTo>
                <a:lnTo>
                  <a:pt x="63093" y="278443"/>
                </a:lnTo>
                <a:lnTo>
                  <a:pt x="105411" y="300318"/>
                </a:lnTo>
                <a:lnTo>
                  <a:pt x="154085" y="308169"/>
                </a:lnTo>
                <a:lnTo>
                  <a:pt x="4184688" y="308169"/>
                </a:lnTo>
                <a:lnTo>
                  <a:pt x="4233371" y="300313"/>
                </a:lnTo>
                <a:lnTo>
                  <a:pt x="4275665" y="278439"/>
                </a:lnTo>
                <a:lnTo>
                  <a:pt x="4309018" y="245083"/>
                </a:lnTo>
                <a:lnTo>
                  <a:pt x="4330891" y="202785"/>
                </a:lnTo>
                <a:lnTo>
                  <a:pt x="4338750" y="154082"/>
                </a:lnTo>
                <a:lnTo>
                  <a:pt x="4330895" y="105383"/>
                </a:lnTo>
                <a:lnTo>
                  <a:pt x="4309021" y="63085"/>
                </a:lnTo>
                <a:lnTo>
                  <a:pt x="4275665" y="29729"/>
                </a:lnTo>
                <a:lnTo>
                  <a:pt x="4233367" y="7855"/>
                </a:lnTo>
                <a:lnTo>
                  <a:pt x="4184664" y="0"/>
                </a:lnTo>
                <a:close/>
              </a:path>
            </a:pathLst>
          </a:custGeom>
          <a:solidFill>
            <a:srgbClr val="F2F2F2"/>
          </a:solidFill>
        </p:spPr>
        <p:txBody>
          <a:bodyPr wrap="square" lIns="0" tIns="0" rIns="0" bIns="0" rtlCol="0"/>
          <a:lstStyle/>
          <a:p>
            <a:endParaRPr/>
          </a:p>
        </p:txBody>
      </p:sp>
      <p:sp>
        <p:nvSpPr>
          <p:cNvPr id="3" name="object 3"/>
          <p:cNvSpPr/>
          <p:nvPr/>
        </p:nvSpPr>
        <p:spPr>
          <a:xfrm>
            <a:off x="312497" y="5912798"/>
            <a:ext cx="280609" cy="39528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131164" y="116437"/>
            <a:ext cx="6641236" cy="1026563"/>
          </a:xfrm>
          <a:prstGeom prst="rect">
            <a:avLst/>
          </a:prstGeom>
        </p:spPr>
        <p:txBody>
          <a:bodyPr vert="horz" wrap="square" lIns="0" tIns="46355" rIns="0" bIns="0" rtlCol="0">
            <a:spAutoFit/>
          </a:bodyPr>
          <a:lstStyle/>
          <a:p>
            <a:pPr marL="12700">
              <a:lnSpc>
                <a:spcPct val="100000"/>
              </a:lnSpc>
              <a:spcBef>
                <a:spcPts val="365"/>
              </a:spcBef>
            </a:pPr>
            <a:r>
              <a:rPr spc="-229"/>
              <a:t>Ping</a:t>
            </a:r>
            <a:r>
              <a:rPr spc="-455"/>
              <a:t> </a:t>
            </a:r>
            <a:r>
              <a:rPr spc="-65"/>
              <a:t>of</a:t>
            </a:r>
            <a:r>
              <a:rPr spc="-455"/>
              <a:t> </a:t>
            </a:r>
            <a:r>
              <a:rPr spc="-160"/>
              <a:t>Death</a:t>
            </a:r>
            <a:r>
              <a:rPr spc="-459"/>
              <a:t> </a:t>
            </a:r>
            <a:r>
              <a:rPr spc="-145"/>
              <a:t>(PoD)</a:t>
            </a:r>
            <a:r>
              <a:rPr spc="-450"/>
              <a:t> </a:t>
            </a:r>
            <a:r>
              <a:rPr spc="-135"/>
              <a:t>attack</a:t>
            </a:r>
          </a:p>
          <a:p>
            <a:pPr marL="12700">
              <a:lnSpc>
                <a:spcPct val="100000"/>
              </a:lnSpc>
              <a:spcBef>
                <a:spcPts val="170"/>
              </a:spcBef>
            </a:pPr>
            <a:r>
              <a:rPr sz="2200" b="0" spc="-20">
                <a:solidFill>
                  <a:srgbClr val="595959"/>
                </a:solidFill>
                <a:latin typeface="Century"/>
                <a:cs typeface="Century"/>
              </a:rPr>
              <a:t>Attack </a:t>
            </a:r>
            <a:r>
              <a:rPr sz="2200" b="0" spc="-180">
                <a:solidFill>
                  <a:srgbClr val="595959"/>
                </a:solidFill>
                <a:latin typeface="Century"/>
                <a:cs typeface="Century"/>
              </a:rPr>
              <a:t>1: </a:t>
            </a:r>
            <a:r>
              <a:rPr sz="2200" b="0" spc="-90">
                <a:solidFill>
                  <a:srgbClr val="595959"/>
                </a:solidFill>
                <a:latin typeface="Century"/>
                <a:cs typeface="Century"/>
              </a:rPr>
              <a:t>Create </a:t>
            </a:r>
            <a:r>
              <a:rPr sz="2200" b="0" spc="-95">
                <a:solidFill>
                  <a:srgbClr val="595959"/>
                </a:solidFill>
                <a:latin typeface="Century"/>
                <a:cs typeface="Century"/>
              </a:rPr>
              <a:t>a </a:t>
            </a:r>
            <a:r>
              <a:rPr sz="2200" b="0" spc="-75">
                <a:solidFill>
                  <a:srgbClr val="595959"/>
                </a:solidFill>
                <a:latin typeface="Century"/>
                <a:cs typeface="Century"/>
              </a:rPr>
              <a:t>Super-Large</a:t>
            </a:r>
            <a:r>
              <a:rPr sz="2200" b="0" spc="-335">
                <a:solidFill>
                  <a:srgbClr val="595959"/>
                </a:solidFill>
                <a:latin typeface="Century"/>
                <a:cs typeface="Century"/>
              </a:rPr>
              <a:t> </a:t>
            </a:r>
            <a:r>
              <a:rPr sz="2200" b="0" spc="-80">
                <a:solidFill>
                  <a:srgbClr val="595959"/>
                </a:solidFill>
                <a:latin typeface="Century"/>
                <a:cs typeface="Century"/>
              </a:rPr>
              <a:t>Packet</a:t>
            </a:r>
            <a:endParaRPr sz="2200">
              <a:latin typeface="Century"/>
              <a:cs typeface="Century"/>
            </a:endParaRPr>
          </a:p>
        </p:txBody>
      </p:sp>
      <p:sp>
        <p:nvSpPr>
          <p:cNvPr id="5" name="object 5"/>
          <p:cNvSpPr txBox="1"/>
          <p:nvPr/>
        </p:nvSpPr>
        <p:spPr>
          <a:xfrm>
            <a:off x="599943" y="6023852"/>
            <a:ext cx="8086857" cy="293670"/>
          </a:xfrm>
          <a:prstGeom prst="rect">
            <a:avLst/>
          </a:prstGeom>
        </p:spPr>
        <p:txBody>
          <a:bodyPr vert="horz" wrap="square" lIns="0" tIns="16510" rIns="0" bIns="0" rtlCol="0">
            <a:spAutoFit/>
          </a:bodyPr>
          <a:lstStyle/>
          <a:p>
            <a:pPr marL="12700">
              <a:lnSpc>
                <a:spcPct val="100000"/>
              </a:lnSpc>
              <a:spcBef>
                <a:spcPts val="130"/>
              </a:spcBef>
            </a:pPr>
            <a:r>
              <a:rPr b="1" u="sng" spc="5">
                <a:uFill>
                  <a:solidFill>
                    <a:srgbClr val="5ECCF3"/>
                  </a:solidFill>
                </a:uFill>
                <a:latin typeface="Arial"/>
                <a:cs typeface="Arial"/>
              </a:rPr>
              <a:t>https://</a:t>
            </a:r>
            <a:r>
              <a:rPr b="1" u="sng" spc="5">
                <a:uFill>
                  <a:solidFill>
                    <a:srgbClr val="5ECCF3"/>
                  </a:solidFill>
                </a:uFill>
                <a:latin typeface="Arial"/>
                <a:cs typeface="Arial"/>
                <a:hlinkClick r:id="rId3">
                  <a:extLst>
                    <a:ext uri="{A12FA001-AC4F-418D-AE19-62706E023703}">
                      <ahyp:hlinkClr xmlns:ahyp="http://schemas.microsoft.com/office/drawing/2018/hyperlinkcolor" val="tx"/>
                    </a:ext>
                  </a:extLst>
                </a:hlinkClick>
              </a:rPr>
              <a:t>www.ionos.com/digitalguide/server/security/ping-of-death/</a:t>
            </a:r>
            <a:endParaRPr>
              <a:latin typeface="Arial"/>
              <a:cs typeface="Arial"/>
            </a:endParaRPr>
          </a:p>
        </p:txBody>
      </p:sp>
      <p:sp>
        <p:nvSpPr>
          <p:cNvPr id="6" name="object 6"/>
          <p:cNvSpPr txBox="1"/>
          <p:nvPr/>
        </p:nvSpPr>
        <p:spPr>
          <a:xfrm>
            <a:off x="408500" y="1046093"/>
            <a:ext cx="8086857" cy="1624099"/>
          </a:xfrm>
          <a:prstGeom prst="rect">
            <a:avLst/>
          </a:prstGeom>
        </p:spPr>
        <p:txBody>
          <a:bodyPr vert="horz" wrap="square" lIns="0" tIns="28575" rIns="0" bIns="0" rtlCol="0">
            <a:spAutoFit/>
          </a:bodyPr>
          <a:lstStyle/>
          <a:p>
            <a:pPr marL="12700" marR="5080">
              <a:lnSpc>
                <a:spcPct val="150000"/>
              </a:lnSpc>
              <a:spcBef>
                <a:spcPts val="225"/>
              </a:spcBef>
            </a:pPr>
            <a:r>
              <a:rPr sz="2400" b="1" spc="-5">
                <a:latin typeface="Arial"/>
                <a:cs typeface="Arial"/>
              </a:rPr>
              <a:t>Q1: </a:t>
            </a:r>
            <a:r>
              <a:rPr sz="2400" spc="-5">
                <a:latin typeface="Arial"/>
                <a:cs typeface="Arial"/>
              </a:rPr>
              <a:t>Can you create an IP packet that </a:t>
            </a:r>
            <a:r>
              <a:rPr sz="2400">
                <a:latin typeface="Arial"/>
                <a:cs typeface="Arial"/>
              </a:rPr>
              <a:t>is </a:t>
            </a:r>
            <a:r>
              <a:rPr sz="2400" spc="-5">
                <a:latin typeface="Arial"/>
                <a:cs typeface="Arial"/>
              </a:rPr>
              <a:t>larger than  65,536 bytes? </a:t>
            </a:r>
            <a:r>
              <a:rPr sz="2400">
                <a:solidFill>
                  <a:srgbClr val="C00000"/>
                </a:solidFill>
                <a:latin typeface="Wingdings"/>
                <a:cs typeface="Wingdings"/>
              </a:rPr>
              <a:t></a:t>
            </a:r>
            <a:r>
              <a:rPr sz="2400">
                <a:solidFill>
                  <a:srgbClr val="C00000"/>
                </a:solidFill>
                <a:latin typeface="Times New Roman"/>
                <a:cs typeface="Times New Roman"/>
              </a:rPr>
              <a:t> </a:t>
            </a:r>
            <a:r>
              <a:rPr sz="2400" spc="-10">
                <a:solidFill>
                  <a:srgbClr val="C00000"/>
                </a:solidFill>
                <a:latin typeface="Arial"/>
                <a:cs typeface="Arial"/>
              </a:rPr>
              <a:t>Violate </a:t>
            </a:r>
            <a:r>
              <a:rPr sz="2400" spc="-5">
                <a:solidFill>
                  <a:srgbClr val="C00000"/>
                </a:solidFill>
                <a:latin typeface="Arial"/>
                <a:cs typeface="Arial"/>
              </a:rPr>
              <a:t>the IP</a:t>
            </a:r>
            <a:r>
              <a:rPr sz="2400" spc="5">
                <a:solidFill>
                  <a:srgbClr val="C00000"/>
                </a:solidFill>
                <a:latin typeface="Arial"/>
                <a:cs typeface="Arial"/>
              </a:rPr>
              <a:t> </a:t>
            </a:r>
            <a:r>
              <a:rPr sz="2400" spc="-5">
                <a:solidFill>
                  <a:srgbClr val="C00000"/>
                </a:solidFill>
                <a:latin typeface="Arial"/>
                <a:cs typeface="Arial"/>
              </a:rPr>
              <a:t>protocol</a:t>
            </a:r>
            <a:r>
              <a:rPr lang="en-US" sz="2400" spc="-5">
                <a:latin typeface="Arial"/>
                <a:cs typeface="Arial"/>
              </a:rPr>
              <a:t> </a:t>
            </a:r>
            <a:r>
              <a:rPr sz="2400">
                <a:solidFill>
                  <a:srgbClr val="C00000"/>
                </a:solidFill>
                <a:latin typeface="Wingdings"/>
                <a:cs typeface="Wingdings"/>
              </a:rPr>
              <a:t></a:t>
            </a:r>
            <a:r>
              <a:rPr sz="2400">
                <a:solidFill>
                  <a:srgbClr val="C00000"/>
                </a:solidFill>
                <a:latin typeface="Times New Roman"/>
                <a:cs typeface="Times New Roman"/>
              </a:rPr>
              <a:t> </a:t>
            </a:r>
            <a:r>
              <a:rPr sz="2400" spc="-10">
                <a:solidFill>
                  <a:srgbClr val="C00000"/>
                </a:solidFill>
                <a:latin typeface="Arial"/>
                <a:cs typeface="Arial"/>
              </a:rPr>
              <a:t>buffer</a:t>
            </a:r>
            <a:r>
              <a:rPr sz="2400" spc="40">
                <a:solidFill>
                  <a:srgbClr val="C00000"/>
                </a:solidFill>
                <a:latin typeface="Arial"/>
                <a:cs typeface="Arial"/>
              </a:rPr>
              <a:t> </a:t>
            </a:r>
            <a:r>
              <a:rPr sz="2400" spc="-5">
                <a:solidFill>
                  <a:srgbClr val="C00000"/>
                </a:solidFill>
                <a:latin typeface="Arial"/>
                <a:cs typeface="Arial"/>
              </a:rPr>
              <a:t>overflow</a:t>
            </a:r>
            <a:endParaRPr sz="2400">
              <a:latin typeface="Arial"/>
              <a:cs typeface="Arial"/>
            </a:endParaRPr>
          </a:p>
          <a:p>
            <a:pPr marL="12700">
              <a:lnSpc>
                <a:spcPct val="150000"/>
              </a:lnSpc>
            </a:pPr>
            <a:r>
              <a:rPr sz="2400">
                <a:latin typeface="Wingdings"/>
                <a:cs typeface="Wingdings"/>
              </a:rPr>
              <a:t></a:t>
            </a:r>
            <a:r>
              <a:rPr sz="2400">
                <a:latin typeface="Times New Roman"/>
                <a:cs typeface="Times New Roman"/>
              </a:rPr>
              <a:t> </a:t>
            </a:r>
            <a:r>
              <a:rPr sz="2400" b="1">
                <a:solidFill>
                  <a:srgbClr val="FF0000"/>
                </a:solidFill>
                <a:latin typeface="Arial"/>
                <a:cs typeface="Arial"/>
              </a:rPr>
              <a:t>The </a:t>
            </a:r>
            <a:r>
              <a:rPr sz="2400" b="1" spc="-5">
                <a:solidFill>
                  <a:srgbClr val="FF0000"/>
                </a:solidFill>
                <a:latin typeface="Arial"/>
                <a:cs typeface="Arial"/>
              </a:rPr>
              <a:t>Ping-of-Death</a:t>
            </a:r>
            <a:r>
              <a:rPr sz="2400" b="1" spc="-45">
                <a:solidFill>
                  <a:srgbClr val="FF0000"/>
                </a:solidFill>
                <a:latin typeface="Arial"/>
                <a:cs typeface="Arial"/>
              </a:rPr>
              <a:t> </a:t>
            </a:r>
            <a:r>
              <a:rPr sz="2400" b="1" spc="-5">
                <a:solidFill>
                  <a:srgbClr val="FF0000"/>
                </a:solidFill>
                <a:latin typeface="Arial"/>
                <a:cs typeface="Arial"/>
              </a:rPr>
              <a:t>Attack</a:t>
            </a:r>
            <a:endParaRPr sz="2400">
              <a:latin typeface="Arial"/>
              <a:cs typeface="Arial"/>
            </a:endParaRPr>
          </a:p>
        </p:txBody>
      </p:sp>
      <p:sp>
        <p:nvSpPr>
          <p:cNvPr id="9" name="object 9"/>
          <p:cNvSpPr/>
          <p:nvPr/>
        </p:nvSpPr>
        <p:spPr>
          <a:xfrm>
            <a:off x="9519946" y="947167"/>
            <a:ext cx="1421905" cy="1143819"/>
          </a:xfrm>
          <a:prstGeom prst="rect">
            <a:avLst/>
          </a:prstGeom>
          <a:blipFill>
            <a:blip r:embed="rId4" cstate="print"/>
            <a:stretch>
              <a:fillRect/>
            </a:stretch>
          </a:blipFill>
        </p:spPr>
        <p:txBody>
          <a:bodyPr wrap="square" lIns="0" tIns="0" rIns="0" bIns="0" rtlCol="0"/>
          <a:lstStyle/>
          <a:p>
            <a:endParaRPr/>
          </a:p>
        </p:txBody>
      </p:sp>
      <p:sp>
        <p:nvSpPr>
          <p:cNvPr id="15" name="Rectangle 14">
            <a:extLst>
              <a:ext uri="{FF2B5EF4-FFF2-40B4-BE49-F238E27FC236}">
                <a16:creationId xmlns:a16="http://schemas.microsoft.com/office/drawing/2014/main" id="{3E79FC13-8964-496A-AAD5-BB5D377B6DE0}"/>
              </a:ext>
            </a:extLst>
          </p:cNvPr>
          <p:cNvSpPr/>
          <p:nvPr/>
        </p:nvSpPr>
        <p:spPr>
          <a:xfrm>
            <a:off x="79956" y="2810608"/>
            <a:ext cx="2433418" cy="646331"/>
          </a:xfrm>
          <a:prstGeom prst="rect">
            <a:avLst/>
          </a:prstGeom>
        </p:spPr>
        <p:txBody>
          <a:bodyPr wrap="square">
            <a:spAutoFit/>
          </a:bodyPr>
          <a:lstStyle/>
          <a:p>
            <a:r>
              <a:rPr lang="en-US" b="1"/>
              <a:t>ping packet = 64KBs  ICMP =</a:t>
            </a:r>
            <a:r>
              <a:rPr lang="en-US" b="1" spc="-5">
                <a:cs typeface="Arial"/>
              </a:rPr>
              <a:t> 65,536 bytes</a:t>
            </a:r>
            <a:endParaRPr lang="en-US" b="1"/>
          </a:p>
        </p:txBody>
      </p:sp>
      <p:sp>
        <p:nvSpPr>
          <p:cNvPr id="16" name="TextBox 15">
            <a:extLst>
              <a:ext uri="{FF2B5EF4-FFF2-40B4-BE49-F238E27FC236}">
                <a16:creationId xmlns:a16="http://schemas.microsoft.com/office/drawing/2014/main" id="{0E32F497-C3C0-43E4-8AB9-DA4521B13FC2}"/>
              </a:ext>
            </a:extLst>
          </p:cNvPr>
          <p:cNvSpPr txBox="1"/>
          <p:nvPr/>
        </p:nvSpPr>
        <p:spPr>
          <a:xfrm>
            <a:off x="79956" y="3506317"/>
            <a:ext cx="2433418" cy="1200329"/>
          </a:xfrm>
          <a:prstGeom prst="rect">
            <a:avLst/>
          </a:prstGeom>
          <a:noFill/>
        </p:spPr>
        <p:txBody>
          <a:bodyPr wrap="square" rtlCol="0">
            <a:spAutoFit/>
          </a:bodyPr>
          <a:lstStyle/>
          <a:p>
            <a:pPr algn="l"/>
            <a:r>
              <a:rPr lang="en-US" sz="2400">
                <a:latin typeface="Times New Roman" panose="02020603050405020304" pitchFamily="18" charset="0"/>
                <a:cs typeface="Times New Roman" panose="02020603050405020304" pitchFamily="18" charset="0"/>
              </a:rPr>
              <a:t>ICMP data = 65536-20 -8= 65508</a:t>
            </a:r>
          </a:p>
        </p:txBody>
      </p:sp>
      <p:pic>
        <p:nvPicPr>
          <p:cNvPr id="17" name="Picture 16">
            <a:extLst>
              <a:ext uri="{FF2B5EF4-FFF2-40B4-BE49-F238E27FC236}">
                <a16:creationId xmlns:a16="http://schemas.microsoft.com/office/drawing/2014/main" id="{E8B96A2D-728F-4B42-8AB6-A1C273DF7BBD}"/>
              </a:ext>
            </a:extLst>
          </p:cNvPr>
          <p:cNvPicPr>
            <a:picLocks noChangeAspect="1"/>
          </p:cNvPicPr>
          <p:nvPr/>
        </p:nvPicPr>
        <p:blipFill>
          <a:blip r:embed="rId5"/>
          <a:stretch>
            <a:fillRect/>
          </a:stretch>
        </p:blipFill>
        <p:spPr>
          <a:xfrm>
            <a:off x="2647844" y="2609302"/>
            <a:ext cx="9135656" cy="3456070"/>
          </a:xfrm>
          <a:prstGeom prst="rect">
            <a:avLst/>
          </a:prstGeom>
        </p:spPr>
      </p:pic>
      <p:sp>
        <p:nvSpPr>
          <p:cNvPr id="18" name="Rectangle 17">
            <a:extLst>
              <a:ext uri="{FF2B5EF4-FFF2-40B4-BE49-F238E27FC236}">
                <a16:creationId xmlns:a16="http://schemas.microsoft.com/office/drawing/2014/main" id="{04731BB1-4321-4308-A8CD-BA3A4632546D}"/>
              </a:ext>
            </a:extLst>
          </p:cNvPr>
          <p:cNvSpPr/>
          <p:nvPr/>
        </p:nvSpPr>
        <p:spPr>
          <a:xfrm>
            <a:off x="7271739" y="2252086"/>
            <a:ext cx="4544834" cy="369332"/>
          </a:xfrm>
          <a:prstGeom prst="rect">
            <a:avLst/>
          </a:prstGeom>
        </p:spPr>
        <p:txBody>
          <a:bodyPr wrap="none">
            <a:spAutoFit/>
          </a:bodyPr>
          <a:lstStyle/>
          <a:p>
            <a:r>
              <a:rPr lang="en-US">
                <a:solidFill>
                  <a:schemeClr val="tx2"/>
                </a:solidFill>
                <a:hlinkClick r:id="rId6">
                  <a:extLst>
                    <a:ext uri="{A12FA001-AC4F-418D-AE19-62706E023703}">
                      <ahyp:hlinkClr xmlns:ahyp="http://schemas.microsoft.com/office/drawing/2018/hyperlinkcolor" val="tx"/>
                    </a:ext>
                  </a:extLst>
                </a:hlinkClick>
              </a:rPr>
              <a:t>https://en.wikipedia.org/wiki/Ping_of_death</a:t>
            </a:r>
            <a:endParaRPr lang="en-US">
              <a:solidFill>
                <a:schemeClr val="tx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865" y="5956355"/>
            <a:ext cx="4338955" cy="308610"/>
          </a:xfrm>
          <a:custGeom>
            <a:avLst/>
            <a:gdLst/>
            <a:ahLst/>
            <a:cxnLst/>
            <a:rect l="l" t="t" r="r" b="b"/>
            <a:pathLst>
              <a:path w="4338955" h="308610">
                <a:moveTo>
                  <a:pt x="4184664" y="0"/>
                </a:moveTo>
                <a:lnTo>
                  <a:pt x="154085" y="0"/>
                </a:lnTo>
                <a:lnTo>
                  <a:pt x="105382" y="7855"/>
                </a:lnTo>
                <a:lnTo>
                  <a:pt x="63084" y="29729"/>
                </a:lnTo>
                <a:lnTo>
                  <a:pt x="29728" y="63085"/>
                </a:lnTo>
                <a:lnTo>
                  <a:pt x="7854" y="105383"/>
                </a:lnTo>
                <a:lnTo>
                  <a:pt x="0" y="154082"/>
                </a:lnTo>
                <a:lnTo>
                  <a:pt x="7857" y="202790"/>
                </a:lnTo>
                <a:lnTo>
                  <a:pt x="29733" y="245088"/>
                </a:lnTo>
                <a:lnTo>
                  <a:pt x="63093" y="278443"/>
                </a:lnTo>
                <a:lnTo>
                  <a:pt x="105411" y="300318"/>
                </a:lnTo>
                <a:lnTo>
                  <a:pt x="154085" y="308169"/>
                </a:lnTo>
                <a:lnTo>
                  <a:pt x="4184688" y="308169"/>
                </a:lnTo>
                <a:lnTo>
                  <a:pt x="4233371" y="300313"/>
                </a:lnTo>
                <a:lnTo>
                  <a:pt x="4275665" y="278439"/>
                </a:lnTo>
                <a:lnTo>
                  <a:pt x="4309018" y="245083"/>
                </a:lnTo>
                <a:lnTo>
                  <a:pt x="4330891" y="202785"/>
                </a:lnTo>
                <a:lnTo>
                  <a:pt x="4338750" y="154082"/>
                </a:lnTo>
                <a:lnTo>
                  <a:pt x="4330895" y="105383"/>
                </a:lnTo>
                <a:lnTo>
                  <a:pt x="4309021" y="63085"/>
                </a:lnTo>
                <a:lnTo>
                  <a:pt x="4275665" y="29729"/>
                </a:lnTo>
                <a:lnTo>
                  <a:pt x="4233367" y="7855"/>
                </a:lnTo>
                <a:lnTo>
                  <a:pt x="4184664" y="0"/>
                </a:lnTo>
                <a:close/>
              </a:path>
            </a:pathLst>
          </a:custGeom>
          <a:solidFill>
            <a:srgbClr val="F2F2F2"/>
          </a:solidFill>
        </p:spPr>
        <p:txBody>
          <a:bodyPr wrap="square" lIns="0" tIns="0" rIns="0" bIns="0" rtlCol="0"/>
          <a:lstStyle/>
          <a:p>
            <a:endParaRPr/>
          </a:p>
        </p:txBody>
      </p:sp>
      <p:sp>
        <p:nvSpPr>
          <p:cNvPr id="3" name="object 3"/>
          <p:cNvSpPr/>
          <p:nvPr/>
        </p:nvSpPr>
        <p:spPr>
          <a:xfrm>
            <a:off x="312497" y="5912798"/>
            <a:ext cx="280609" cy="39528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131164" y="116437"/>
            <a:ext cx="6641236" cy="1026563"/>
          </a:xfrm>
          <a:prstGeom prst="rect">
            <a:avLst/>
          </a:prstGeom>
        </p:spPr>
        <p:txBody>
          <a:bodyPr vert="horz" wrap="square" lIns="0" tIns="46355" rIns="0" bIns="0" rtlCol="0">
            <a:spAutoFit/>
          </a:bodyPr>
          <a:lstStyle/>
          <a:p>
            <a:pPr marL="12700">
              <a:lnSpc>
                <a:spcPct val="100000"/>
              </a:lnSpc>
              <a:spcBef>
                <a:spcPts val="365"/>
              </a:spcBef>
            </a:pPr>
            <a:r>
              <a:rPr spc="-229"/>
              <a:t>Ping</a:t>
            </a:r>
            <a:r>
              <a:rPr spc="-455"/>
              <a:t> </a:t>
            </a:r>
            <a:r>
              <a:rPr spc="-65"/>
              <a:t>of</a:t>
            </a:r>
            <a:r>
              <a:rPr spc="-455"/>
              <a:t> </a:t>
            </a:r>
            <a:r>
              <a:rPr spc="-160"/>
              <a:t>Death</a:t>
            </a:r>
            <a:r>
              <a:rPr spc="-459"/>
              <a:t> </a:t>
            </a:r>
            <a:r>
              <a:rPr spc="-145"/>
              <a:t>(PoD)</a:t>
            </a:r>
            <a:r>
              <a:rPr spc="-450"/>
              <a:t> </a:t>
            </a:r>
            <a:r>
              <a:rPr spc="-135"/>
              <a:t>attack</a:t>
            </a:r>
          </a:p>
          <a:p>
            <a:pPr marL="12700">
              <a:lnSpc>
                <a:spcPct val="100000"/>
              </a:lnSpc>
              <a:spcBef>
                <a:spcPts val="170"/>
              </a:spcBef>
            </a:pPr>
            <a:r>
              <a:rPr sz="2200" b="0" spc="-20">
                <a:latin typeface="Century"/>
                <a:cs typeface="Century"/>
              </a:rPr>
              <a:t>Attack </a:t>
            </a:r>
            <a:r>
              <a:rPr sz="2200" b="0" spc="-180">
                <a:latin typeface="Century"/>
                <a:cs typeface="Century"/>
              </a:rPr>
              <a:t>1: </a:t>
            </a:r>
            <a:r>
              <a:rPr sz="2200" b="0" spc="-90">
                <a:latin typeface="Century"/>
                <a:cs typeface="Century"/>
              </a:rPr>
              <a:t>Create </a:t>
            </a:r>
            <a:r>
              <a:rPr sz="2200" b="0" spc="-95">
                <a:latin typeface="Century"/>
                <a:cs typeface="Century"/>
              </a:rPr>
              <a:t>a </a:t>
            </a:r>
            <a:r>
              <a:rPr sz="2200" b="0" spc="-75">
                <a:latin typeface="Century"/>
                <a:cs typeface="Century"/>
              </a:rPr>
              <a:t>Super-Large</a:t>
            </a:r>
            <a:r>
              <a:rPr sz="2200" b="0" spc="-335">
                <a:latin typeface="Century"/>
                <a:cs typeface="Century"/>
              </a:rPr>
              <a:t> </a:t>
            </a:r>
            <a:r>
              <a:rPr sz="2200" b="0" spc="-80">
                <a:latin typeface="Century"/>
                <a:cs typeface="Century"/>
              </a:rPr>
              <a:t>Packet</a:t>
            </a:r>
            <a:endParaRPr sz="2200">
              <a:latin typeface="Century"/>
              <a:cs typeface="Century"/>
            </a:endParaRPr>
          </a:p>
        </p:txBody>
      </p:sp>
      <p:sp>
        <p:nvSpPr>
          <p:cNvPr id="5" name="object 5"/>
          <p:cNvSpPr txBox="1"/>
          <p:nvPr/>
        </p:nvSpPr>
        <p:spPr>
          <a:xfrm>
            <a:off x="599943" y="6023852"/>
            <a:ext cx="8086857" cy="293670"/>
          </a:xfrm>
          <a:prstGeom prst="rect">
            <a:avLst/>
          </a:prstGeom>
        </p:spPr>
        <p:txBody>
          <a:bodyPr vert="horz" wrap="square" lIns="0" tIns="16510" rIns="0" bIns="0" rtlCol="0">
            <a:spAutoFit/>
          </a:bodyPr>
          <a:lstStyle/>
          <a:p>
            <a:pPr marL="12700">
              <a:lnSpc>
                <a:spcPct val="100000"/>
              </a:lnSpc>
              <a:spcBef>
                <a:spcPts val="130"/>
              </a:spcBef>
            </a:pPr>
            <a:r>
              <a:rPr b="1" u="sng" spc="5">
                <a:uFill>
                  <a:solidFill>
                    <a:srgbClr val="5ECCF3"/>
                  </a:solidFill>
                </a:uFill>
                <a:latin typeface="Arial"/>
                <a:cs typeface="Arial"/>
              </a:rPr>
              <a:t>https://</a:t>
            </a:r>
            <a:r>
              <a:rPr b="1" u="sng" spc="5">
                <a:uFill>
                  <a:solidFill>
                    <a:srgbClr val="5ECCF3"/>
                  </a:solidFill>
                </a:uFill>
                <a:latin typeface="Arial"/>
                <a:cs typeface="Arial"/>
                <a:hlinkClick r:id="rId3">
                  <a:extLst>
                    <a:ext uri="{A12FA001-AC4F-418D-AE19-62706E023703}">
                      <ahyp:hlinkClr xmlns:ahyp="http://schemas.microsoft.com/office/drawing/2018/hyperlinkcolor" val="tx"/>
                    </a:ext>
                  </a:extLst>
                </a:hlinkClick>
              </a:rPr>
              <a:t>www.ionos.com/digitalguide/server/security/ping-of-death/</a:t>
            </a:r>
            <a:endParaRPr>
              <a:latin typeface="Arial"/>
              <a:cs typeface="Arial"/>
            </a:endParaRPr>
          </a:p>
        </p:txBody>
      </p:sp>
      <p:sp>
        <p:nvSpPr>
          <p:cNvPr id="6" name="object 6"/>
          <p:cNvSpPr txBox="1"/>
          <p:nvPr/>
        </p:nvSpPr>
        <p:spPr>
          <a:xfrm>
            <a:off x="408500" y="1046093"/>
            <a:ext cx="8086857" cy="1624099"/>
          </a:xfrm>
          <a:prstGeom prst="rect">
            <a:avLst/>
          </a:prstGeom>
        </p:spPr>
        <p:txBody>
          <a:bodyPr vert="horz" wrap="square" lIns="0" tIns="28575" rIns="0" bIns="0" rtlCol="0">
            <a:spAutoFit/>
          </a:bodyPr>
          <a:lstStyle/>
          <a:p>
            <a:pPr marL="12700" marR="5080">
              <a:lnSpc>
                <a:spcPct val="150000"/>
              </a:lnSpc>
              <a:spcBef>
                <a:spcPts val="225"/>
              </a:spcBef>
            </a:pPr>
            <a:r>
              <a:rPr sz="2400" b="1" spc="-5">
                <a:latin typeface="Arial"/>
                <a:cs typeface="Arial"/>
              </a:rPr>
              <a:t>Q1: </a:t>
            </a:r>
            <a:r>
              <a:rPr sz="2400" spc="-5">
                <a:latin typeface="Arial"/>
                <a:cs typeface="Arial"/>
              </a:rPr>
              <a:t>Can you create an IP packet that </a:t>
            </a:r>
            <a:r>
              <a:rPr sz="2400">
                <a:latin typeface="Arial"/>
                <a:cs typeface="Arial"/>
              </a:rPr>
              <a:t>is </a:t>
            </a:r>
            <a:r>
              <a:rPr sz="2400" spc="-5">
                <a:latin typeface="Arial"/>
                <a:cs typeface="Arial"/>
              </a:rPr>
              <a:t>larger than  65,536 bytes? </a:t>
            </a:r>
            <a:r>
              <a:rPr sz="2400">
                <a:solidFill>
                  <a:srgbClr val="C00000"/>
                </a:solidFill>
                <a:latin typeface="Wingdings"/>
                <a:cs typeface="Wingdings"/>
              </a:rPr>
              <a:t></a:t>
            </a:r>
            <a:r>
              <a:rPr sz="2400">
                <a:solidFill>
                  <a:srgbClr val="C00000"/>
                </a:solidFill>
                <a:latin typeface="Times New Roman"/>
                <a:cs typeface="Times New Roman"/>
              </a:rPr>
              <a:t> </a:t>
            </a:r>
            <a:r>
              <a:rPr sz="2400" spc="-10">
                <a:solidFill>
                  <a:srgbClr val="C00000"/>
                </a:solidFill>
                <a:latin typeface="Arial"/>
                <a:cs typeface="Arial"/>
              </a:rPr>
              <a:t>Violate </a:t>
            </a:r>
            <a:r>
              <a:rPr sz="2400" spc="-5">
                <a:solidFill>
                  <a:srgbClr val="C00000"/>
                </a:solidFill>
                <a:latin typeface="Arial"/>
                <a:cs typeface="Arial"/>
              </a:rPr>
              <a:t>the IP</a:t>
            </a:r>
            <a:r>
              <a:rPr sz="2400" spc="5">
                <a:solidFill>
                  <a:srgbClr val="C00000"/>
                </a:solidFill>
                <a:latin typeface="Arial"/>
                <a:cs typeface="Arial"/>
              </a:rPr>
              <a:t> </a:t>
            </a:r>
            <a:r>
              <a:rPr sz="2400" spc="-5">
                <a:solidFill>
                  <a:srgbClr val="C00000"/>
                </a:solidFill>
                <a:latin typeface="Arial"/>
                <a:cs typeface="Arial"/>
              </a:rPr>
              <a:t>protocol</a:t>
            </a:r>
            <a:r>
              <a:rPr lang="en-US" sz="2400" spc="-5">
                <a:latin typeface="Arial"/>
                <a:cs typeface="Arial"/>
              </a:rPr>
              <a:t> </a:t>
            </a:r>
            <a:r>
              <a:rPr sz="2400">
                <a:solidFill>
                  <a:srgbClr val="C00000"/>
                </a:solidFill>
                <a:latin typeface="Wingdings"/>
                <a:cs typeface="Wingdings"/>
              </a:rPr>
              <a:t></a:t>
            </a:r>
            <a:r>
              <a:rPr sz="2400">
                <a:solidFill>
                  <a:srgbClr val="C00000"/>
                </a:solidFill>
                <a:latin typeface="Times New Roman"/>
                <a:cs typeface="Times New Roman"/>
              </a:rPr>
              <a:t> </a:t>
            </a:r>
            <a:r>
              <a:rPr sz="2400" spc="-10">
                <a:solidFill>
                  <a:srgbClr val="C00000"/>
                </a:solidFill>
                <a:latin typeface="Arial"/>
                <a:cs typeface="Arial"/>
              </a:rPr>
              <a:t>buffer</a:t>
            </a:r>
            <a:r>
              <a:rPr sz="2400" spc="40">
                <a:solidFill>
                  <a:srgbClr val="C00000"/>
                </a:solidFill>
                <a:latin typeface="Arial"/>
                <a:cs typeface="Arial"/>
              </a:rPr>
              <a:t> </a:t>
            </a:r>
            <a:r>
              <a:rPr sz="2400" spc="-5">
                <a:solidFill>
                  <a:srgbClr val="C00000"/>
                </a:solidFill>
                <a:latin typeface="Arial"/>
                <a:cs typeface="Arial"/>
              </a:rPr>
              <a:t>overflow</a:t>
            </a:r>
            <a:endParaRPr sz="2400">
              <a:latin typeface="Arial"/>
              <a:cs typeface="Arial"/>
            </a:endParaRPr>
          </a:p>
          <a:p>
            <a:pPr marL="12700">
              <a:lnSpc>
                <a:spcPct val="150000"/>
              </a:lnSpc>
            </a:pPr>
            <a:r>
              <a:rPr sz="2400">
                <a:latin typeface="Wingdings"/>
                <a:cs typeface="Wingdings"/>
              </a:rPr>
              <a:t></a:t>
            </a:r>
            <a:r>
              <a:rPr sz="2400">
                <a:latin typeface="Times New Roman"/>
                <a:cs typeface="Times New Roman"/>
              </a:rPr>
              <a:t> </a:t>
            </a:r>
            <a:r>
              <a:rPr sz="2400" b="1">
                <a:solidFill>
                  <a:srgbClr val="FF0000"/>
                </a:solidFill>
                <a:latin typeface="Arial"/>
                <a:cs typeface="Arial"/>
              </a:rPr>
              <a:t>The </a:t>
            </a:r>
            <a:r>
              <a:rPr sz="2400" b="1" spc="-5">
                <a:solidFill>
                  <a:srgbClr val="FF0000"/>
                </a:solidFill>
                <a:latin typeface="Arial"/>
                <a:cs typeface="Arial"/>
              </a:rPr>
              <a:t>Ping-of-Death</a:t>
            </a:r>
            <a:r>
              <a:rPr sz="2400" b="1" spc="-45">
                <a:solidFill>
                  <a:srgbClr val="FF0000"/>
                </a:solidFill>
                <a:latin typeface="Arial"/>
                <a:cs typeface="Arial"/>
              </a:rPr>
              <a:t> </a:t>
            </a:r>
            <a:r>
              <a:rPr sz="2400" b="1" spc="-5">
                <a:solidFill>
                  <a:srgbClr val="FF0000"/>
                </a:solidFill>
                <a:latin typeface="Arial"/>
                <a:cs typeface="Arial"/>
              </a:rPr>
              <a:t>Attack</a:t>
            </a:r>
            <a:endParaRPr sz="2400">
              <a:latin typeface="Arial"/>
              <a:cs typeface="Arial"/>
            </a:endParaRPr>
          </a:p>
        </p:txBody>
      </p:sp>
      <p:sp>
        <p:nvSpPr>
          <p:cNvPr id="9" name="object 9"/>
          <p:cNvSpPr/>
          <p:nvPr/>
        </p:nvSpPr>
        <p:spPr>
          <a:xfrm>
            <a:off x="9519946" y="947167"/>
            <a:ext cx="1421905" cy="1143819"/>
          </a:xfrm>
          <a:prstGeom prst="rect">
            <a:avLst/>
          </a:prstGeom>
          <a:blipFill>
            <a:blip r:embed="rId4" cstate="print"/>
            <a:stretch>
              <a:fillRect/>
            </a:stretch>
          </a:blipFill>
        </p:spPr>
        <p:txBody>
          <a:bodyPr wrap="square" lIns="0" tIns="0" rIns="0" bIns="0" rtlCol="0"/>
          <a:lstStyle/>
          <a:p>
            <a:endParaRPr/>
          </a:p>
        </p:txBody>
      </p:sp>
      <p:sp>
        <p:nvSpPr>
          <p:cNvPr id="15" name="Rectangle 14">
            <a:extLst>
              <a:ext uri="{FF2B5EF4-FFF2-40B4-BE49-F238E27FC236}">
                <a16:creationId xmlns:a16="http://schemas.microsoft.com/office/drawing/2014/main" id="{3E79FC13-8964-496A-AAD5-BB5D377B6DE0}"/>
              </a:ext>
            </a:extLst>
          </p:cNvPr>
          <p:cNvSpPr/>
          <p:nvPr/>
        </p:nvSpPr>
        <p:spPr>
          <a:xfrm>
            <a:off x="79956" y="2810608"/>
            <a:ext cx="2433418" cy="646331"/>
          </a:xfrm>
          <a:prstGeom prst="rect">
            <a:avLst/>
          </a:prstGeom>
        </p:spPr>
        <p:txBody>
          <a:bodyPr wrap="square">
            <a:spAutoFit/>
          </a:bodyPr>
          <a:lstStyle/>
          <a:p>
            <a:r>
              <a:rPr lang="en-US" b="1"/>
              <a:t>ping packet = 64KBs  ICMP =</a:t>
            </a:r>
            <a:r>
              <a:rPr lang="en-US" b="1" spc="-5">
                <a:cs typeface="Arial"/>
              </a:rPr>
              <a:t> 65,536 bytes</a:t>
            </a:r>
            <a:endParaRPr lang="en-US" b="1"/>
          </a:p>
        </p:txBody>
      </p:sp>
      <p:sp>
        <p:nvSpPr>
          <p:cNvPr id="16" name="TextBox 15">
            <a:extLst>
              <a:ext uri="{FF2B5EF4-FFF2-40B4-BE49-F238E27FC236}">
                <a16:creationId xmlns:a16="http://schemas.microsoft.com/office/drawing/2014/main" id="{0E32F497-C3C0-43E4-8AB9-DA4521B13FC2}"/>
              </a:ext>
            </a:extLst>
          </p:cNvPr>
          <p:cNvSpPr txBox="1"/>
          <p:nvPr/>
        </p:nvSpPr>
        <p:spPr>
          <a:xfrm>
            <a:off x="79956" y="3506317"/>
            <a:ext cx="2433418" cy="1200329"/>
          </a:xfrm>
          <a:prstGeom prst="rect">
            <a:avLst/>
          </a:prstGeom>
          <a:noFill/>
        </p:spPr>
        <p:txBody>
          <a:bodyPr wrap="square" rtlCol="0">
            <a:spAutoFit/>
          </a:bodyPr>
          <a:lstStyle/>
          <a:p>
            <a:pPr algn="l"/>
            <a:r>
              <a:rPr lang="en-US" sz="2400">
                <a:latin typeface="Times New Roman" panose="02020603050405020304" pitchFamily="18" charset="0"/>
                <a:cs typeface="Times New Roman" panose="02020603050405020304" pitchFamily="18" charset="0"/>
              </a:rPr>
              <a:t>ICMP data = 65536-20 -8= 65508</a:t>
            </a:r>
          </a:p>
        </p:txBody>
      </p:sp>
      <p:pic>
        <p:nvPicPr>
          <p:cNvPr id="17" name="Picture 16">
            <a:extLst>
              <a:ext uri="{FF2B5EF4-FFF2-40B4-BE49-F238E27FC236}">
                <a16:creationId xmlns:a16="http://schemas.microsoft.com/office/drawing/2014/main" id="{E8B96A2D-728F-4B42-8AB6-A1C273DF7BBD}"/>
              </a:ext>
            </a:extLst>
          </p:cNvPr>
          <p:cNvPicPr>
            <a:picLocks noChangeAspect="1"/>
          </p:cNvPicPr>
          <p:nvPr/>
        </p:nvPicPr>
        <p:blipFill>
          <a:blip r:embed="rId5"/>
          <a:stretch>
            <a:fillRect/>
          </a:stretch>
        </p:blipFill>
        <p:spPr>
          <a:xfrm>
            <a:off x="2647844" y="2609302"/>
            <a:ext cx="9135656" cy="3456070"/>
          </a:xfrm>
          <a:prstGeom prst="rect">
            <a:avLst/>
          </a:prstGeom>
        </p:spPr>
      </p:pic>
    </p:spTree>
    <p:extLst>
      <p:ext uri="{BB962C8B-B14F-4D97-AF65-F5344CB8AC3E}">
        <p14:creationId xmlns:p14="http://schemas.microsoft.com/office/powerpoint/2010/main" val="174879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31164" y="116437"/>
            <a:ext cx="6641236" cy="1026563"/>
          </a:xfrm>
          <a:prstGeom prst="rect">
            <a:avLst/>
          </a:prstGeom>
        </p:spPr>
        <p:txBody>
          <a:bodyPr vert="horz" wrap="square" lIns="0" tIns="46355" rIns="0" bIns="0" rtlCol="0">
            <a:spAutoFit/>
          </a:bodyPr>
          <a:lstStyle/>
          <a:p>
            <a:pPr marL="12700">
              <a:lnSpc>
                <a:spcPct val="100000"/>
              </a:lnSpc>
              <a:spcBef>
                <a:spcPts val="365"/>
              </a:spcBef>
            </a:pPr>
            <a:r>
              <a:rPr spc="-229"/>
              <a:t>Ping</a:t>
            </a:r>
            <a:r>
              <a:rPr spc="-455"/>
              <a:t> </a:t>
            </a:r>
            <a:r>
              <a:rPr spc="-65"/>
              <a:t>of</a:t>
            </a:r>
            <a:r>
              <a:rPr spc="-455"/>
              <a:t> </a:t>
            </a:r>
            <a:r>
              <a:rPr spc="-160"/>
              <a:t>Death</a:t>
            </a:r>
            <a:r>
              <a:rPr spc="-459"/>
              <a:t> </a:t>
            </a:r>
            <a:r>
              <a:rPr spc="-145"/>
              <a:t>(PoD)</a:t>
            </a:r>
            <a:r>
              <a:rPr spc="-450"/>
              <a:t> </a:t>
            </a:r>
            <a:r>
              <a:rPr spc="-135"/>
              <a:t>attack</a:t>
            </a:r>
          </a:p>
          <a:p>
            <a:pPr marL="12700">
              <a:lnSpc>
                <a:spcPct val="100000"/>
              </a:lnSpc>
              <a:spcBef>
                <a:spcPts val="170"/>
              </a:spcBef>
            </a:pPr>
            <a:r>
              <a:rPr sz="2200" b="0" spc="-20">
                <a:latin typeface="Century"/>
                <a:cs typeface="Century"/>
              </a:rPr>
              <a:t>Attack </a:t>
            </a:r>
            <a:r>
              <a:rPr sz="2200" b="0" spc="-180">
                <a:latin typeface="Century"/>
                <a:cs typeface="Century"/>
              </a:rPr>
              <a:t>1: </a:t>
            </a:r>
            <a:r>
              <a:rPr sz="2200" b="0" spc="-90">
                <a:latin typeface="Century"/>
                <a:cs typeface="Century"/>
              </a:rPr>
              <a:t>Create </a:t>
            </a:r>
            <a:r>
              <a:rPr sz="2200" b="0" spc="-95">
                <a:latin typeface="Century"/>
                <a:cs typeface="Century"/>
              </a:rPr>
              <a:t>a </a:t>
            </a:r>
            <a:r>
              <a:rPr sz="2200" b="0" spc="-75">
                <a:latin typeface="Century"/>
                <a:cs typeface="Century"/>
              </a:rPr>
              <a:t>Super-Large</a:t>
            </a:r>
            <a:r>
              <a:rPr sz="2200" b="0" spc="-335">
                <a:latin typeface="Century"/>
                <a:cs typeface="Century"/>
              </a:rPr>
              <a:t> </a:t>
            </a:r>
            <a:r>
              <a:rPr sz="2200" b="0" spc="-80">
                <a:latin typeface="Century"/>
                <a:cs typeface="Century"/>
              </a:rPr>
              <a:t>Packet</a:t>
            </a:r>
            <a:endParaRPr sz="2200">
              <a:latin typeface="Century"/>
              <a:cs typeface="Century"/>
            </a:endParaRPr>
          </a:p>
        </p:txBody>
      </p:sp>
      <p:sp>
        <p:nvSpPr>
          <p:cNvPr id="8" name="object 8"/>
          <p:cNvSpPr txBox="1"/>
          <p:nvPr/>
        </p:nvSpPr>
        <p:spPr>
          <a:xfrm>
            <a:off x="714982" y="4666902"/>
            <a:ext cx="5486400" cy="948978"/>
          </a:xfrm>
          <a:prstGeom prst="rect">
            <a:avLst/>
          </a:prstGeom>
        </p:spPr>
        <p:txBody>
          <a:bodyPr vert="horz" wrap="square" lIns="0" tIns="12700" rIns="0" bIns="0" rtlCol="0">
            <a:spAutoFit/>
          </a:bodyPr>
          <a:lstStyle/>
          <a:p>
            <a:pPr marL="12700">
              <a:lnSpc>
                <a:spcPct val="100000"/>
              </a:lnSpc>
              <a:spcBef>
                <a:spcPts val="100"/>
              </a:spcBef>
            </a:pPr>
            <a:r>
              <a:rPr sz="2000" b="1">
                <a:latin typeface="Arial"/>
                <a:cs typeface="Arial"/>
              </a:rPr>
              <a:t>For</a:t>
            </a:r>
            <a:r>
              <a:rPr sz="2000" b="1" spc="-15">
                <a:latin typeface="Arial"/>
                <a:cs typeface="Arial"/>
              </a:rPr>
              <a:t> </a:t>
            </a:r>
            <a:r>
              <a:rPr sz="2000" b="1" spc="-5">
                <a:latin typeface="Arial"/>
                <a:cs typeface="Arial"/>
              </a:rPr>
              <a:t>example:</a:t>
            </a:r>
            <a:endParaRPr lang="en-US" sz="2000" b="1" spc="-5">
              <a:latin typeface="Arial"/>
              <a:cs typeface="Arial"/>
            </a:endParaRPr>
          </a:p>
          <a:p>
            <a:pPr marL="12700">
              <a:lnSpc>
                <a:spcPct val="100000"/>
              </a:lnSpc>
              <a:spcBef>
                <a:spcPts val="100"/>
              </a:spcBef>
            </a:pPr>
            <a:r>
              <a:rPr lang="en-US" sz="2000" spc="-5">
                <a:cs typeface="Arial"/>
              </a:rPr>
              <a:t>MTU=1500:</a:t>
            </a:r>
            <a:endParaRPr sz="2000">
              <a:latin typeface="Arial"/>
              <a:cs typeface="Arial"/>
            </a:endParaRPr>
          </a:p>
          <a:p>
            <a:pPr marL="12700">
              <a:lnSpc>
                <a:spcPct val="100000"/>
              </a:lnSpc>
            </a:pPr>
            <a:r>
              <a:rPr lang="en-US" sz="2000">
                <a:latin typeface="Arial"/>
                <a:cs typeface="Arial"/>
              </a:rPr>
              <a:t>Number of </a:t>
            </a:r>
            <a:r>
              <a:rPr lang="en-US" sz="2000" spc="-5">
                <a:cs typeface="Arial"/>
              </a:rPr>
              <a:t>fragments: ceiling(65508/1472)=45 </a:t>
            </a:r>
            <a:endParaRPr lang="en-US" sz="2000">
              <a:latin typeface="Arial"/>
              <a:cs typeface="Arial"/>
            </a:endParaRPr>
          </a:p>
        </p:txBody>
      </p:sp>
      <p:sp>
        <p:nvSpPr>
          <p:cNvPr id="9" name="object 9"/>
          <p:cNvSpPr/>
          <p:nvPr/>
        </p:nvSpPr>
        <p:spPr>
          <a:xfrm>
            <a:off x="9519946" y="947167"/>
            <a:ext cx="1421905" cy="1143819"/>
          </a:xfrm>
          <a:prstGeom prst="rect">
            <a:avLst/>
          </a:prstGeom>
          <a:blipFill>
            <a:blip r:embed="rId2"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4F0E2482-831D-46AD-B165-4D9B06D08D50}"/>
              </a:ext>
            </a:extLst>
          </p:cNvPr>
          <p:cNvPicPr>
            <a:picLocks noChangeAspect="1"/>
          </p:cNvPicPr>
          <p:nvPr/>
        </p:nvPicPr>
        <p:blipFill>
          <a:blip r:embed="rId3"/>
          <a:stretch>
            <a:fillRect/>
          </a:stretch>
        </p:blipFill>
        <p:spPr>
          <a:xfrm>
            <a:off x="628017" y="1164884"/>
            <a:ext cx="9135656" cy="3456070"/>
          </a:xfrm>
          <a:prstGeom prst="rect">
            <a:avLst/>
          </a:prstGeom>
        </p:spPr>
      </p:pic>
      <p:sp>
        <p:nvSpPr>
          <p:cNvPr id="7" name="Rectangle 6">
            <a:extLst>
              <a:ext uri="{FF2B5EF4-FFF2-40B4-BE49-F238E27FC236}">
                <a16:creationId xmlns:a16="http://schemas.microsoft.com/office/drawing/2014/main" id="{980F4910-BCEF-4BDF-B220-DA4BBF76DFFC}"/>
              </a:ext>
            </a:extLst>
          </p:cNvPr>
          <p:cNvSpPr/>
          <p:nvPr/>
        </p:nvSpPr>
        <p:spPr>
          <a:xfrm>
            <a:off x="6471946" y="4433505"/>
            <a:ext cx="6096000" cy="923330"/>
          </a:xfrm>
          <a:prstGeom prst="rect">
            <a:avLst/>
          </a:prstGeom>
        </p:spPr>
        <p:txBody>
          <a:bodyPr>
            <a:spAutoFit/>
          </a:bodyPr>
          <a:lstStyle/>
          <a:p>
            <a:pPr marL="12700">
              <a:lnSpc>
                <a:spcPct val="100000"/>
              </a:lnSpc>
            </a:pPr>
            <a:r>
              <a:rPr lang="en-US">
                <a:cs typeface="Arial"/>
              </a:rPr>
              <a:t>Last</a:t>
            </a:r>
            <a:r>
              <a:rPr lang="en-US" spc="-20">
                <a:cs typeface="Arial"/>
              </a:rPr>
              <a:t> </a:t>
            </a:r>
            <a:r>
              <a:rPr lang="en-US" spc="-5">
                <a:cs typeface="Arial"/>
              </a:rPr>
              <a:t>fragment:</a:t>
            </a:r>
            <a:endParaRPr lang="en-US">
              <a:cs typeface="Arial"/>
            </a:endParaRPr>
          </a:p>
          <a:p>
            <a:pPr marL="298450" indent="-285750">
              <a:lnSpc>
                <a:spcPct val="100000"/>
              </a:lnSpc>
              <a:buChar char="•"/>
              <a:tabLst>
                <a:tab pos="297815" algn="l"/>
                <a:tab pos="298450" algn="l"/>
              </a:tabLst>
            </a:pPr>
            <a:r>
              <a:rPr lang="en-US" spc="-10">
                <a:cs typeface="Arial"/>
              </a:rPr>
              <a:t>offset </a:t>
            </a:r>
            <a:r>
              <a:rPr lang="en-US">
                <a:cs typeface="Arial"/>
              </a:rPr>
              <a:t>=</a:t>
            </a:r>
            <a:r>
              <a:rPr lang="en-US" spc="-30">
                <a:cs typeface="Arial"/>
              </a:rPr>
              <a:t> </a:t>
            </a:r>
            <a:r>
              <a:rPr lang="en-US" spc="-5">
                <a:cs typeface="Arial"/>
              </a:rPr>
              <a:t>??</a:t>
            </a:r>
          </a:p>
          <a:p>
            <a:pPr marL="298450" indent="-285750">
              <a:lnSpc>
                <a:spcPct val="100000"/>
              </a:lnSpc>
              <a:buChar char="•"/>
              <a:tabLst>
                <a:tab pos="297815" algn="l"/>
                <a:tab pos="298450" algn="l"/>
              </a:tabLst>
            </a:pPr>
            <a:endParaRPr lang="en-US">
              <a:cs typeface="Arial"/>
            </a:endParaRPr>
          </a:p>
        </p:txBody>
      </p:sp>
      <p:sp>
        <p:nvSpPr>
          <p:cNvPr id="10" name="TextBox 9">
            <a:extLst>
              <a:ext uri="{FF2B5EF4-FFF2-40B4-BE49-F238E27FC236}">
                <a16:creationId xmlns:a16="http://schemas.microsoft.com/office/drawing/2014/main" id="{33F349D5-2F9D-4219-B522-A634F8D41EDF}"/>
              </a:ext>
            </a:extLst>
          </p:cNvPr>
          <p:cNvSpPr txBox="1"/>
          <p:nvPr/>
        </p:nvSpPr>
        <p:spPr>
          <a:xfrm>
            <a:off x="611975" y="5603848"/>
            <a:ext cx="5136021"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First 44 </a:t>
            </a:r>
            <a:r>
              <a:rPr lang="en-US" sz="2400" spc="-5">
                <a:cs typeface="Arial"/>
              </a:rPr>
              <a:t>fragments: </a:t>
            </a:r>
            <a:r>
              <a:rPr lang="en-US" sz="2400" spc="-5">
                <a:latin typeface="Times New Roman" panose="02020603050405020304" pitchFamily="18" charset="0"/>
                <a:cs typeface="Arial"/>
              </a:rPr>
              <a:t>44 x 1472 = 64768</a:t>
            </a:r>
            <a:r>
              <a:rPr lang="en-US" sz="2400">
                <a:latin typeface="Times New Roman" panose="02020603050405020304" pitchFamily="18" charset="0"/>
                <a:cs typeface="Times New Roman" panose="02020603050405020304" pitchFamily="18" charset="0"/>
              </a:rPr>
              <a:t> </a:t>
            </a:r>
          </a:p>
        </p:txBody>
      </p:sp>
      <p:graphicFrame>
        <p:nvGraphicFramePr>
          <p:cNvPr id="13" name="Table 12">
            <a:extLst>
              <a:ext uri="{FF2B5EF4-FFF2-40B4-BE49-F238E27FC236}">
                <a16:creationId xmlns:a16="http://schemas.microsoft.com/office/drawing/2014/main" id="{1EDA9772-B74D-4432-A37E-8E12767DAEE4}"/>
              </a:ext>
            </a:extLst>
          </p:cNvPr>
          <p:cNvGraphicFramePr>
            <a:graphicFrameLocks noGrp="1"/>
          </p:cNvGraphicFramePr>
          <p:nvPr>
            <p:extLst>
              <p:ext uri="{D42A27DB-BD31-4B8C-83A1-F6EECF244321}">
                <p14:modId xmlns:p14="http://schemas.microsoft.com/office/powerpoint/2010/main" val="1185211374"/>
              </p:ext>
            </p:extLst>
          </p:nvPr>
        </p:nvGraphicFramePr>
        <p:xfrm>
          <a:off x="2209800" y="4927070"/>
          <a:ext cx="2133600" cy="3657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002594324"/>
                    </a:ext>
                  </a:extLst>
                </a:gridCol>
                <a:gridCol w="711200">
                  <a:extLst>
                    <a:ext uri="{9D8B030D-6E8A-4147-A177-3AD203B41FA5}">
                      <a16:colId xmlns:a16="http://schemas.microsoft.com/office/drawing/2014/main" val="3038400183"/>
                    </a:ext>
                  </a:extLst>
                </a:gridCol>
                <a:gridCol w="711200">
                  <a:extLst>
                    <a:ext uri="{9D8B030D-6E8A-4147-A177-3AD203B41FA5}">
                      <a16:colId xmlns:a16="http://schemas.microsoft.com/office/drawing/2014/main" val="2932450187"/>
                    </a:ext>
                  </a:extLst>
                </a:gridCol>
              </a:tblGrid>
              <a:tr h="314688">
                <a:tc>
                  <a:txBody>
                    <a:bodyPr/>
                    <a:lstStyle/>
                    <a:p>
                      <a:r>
                        <a:rPr lang="en-US">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tx1"/>
                          </a:solidFill>
                        </a:rPr>
                        <a:t>1472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574746"/>
                  </a:ext>
                </a:extLst>
              </a:tr>
            </a:tbl>
          </a:graphicData>
        </a:graphic>
      </p:graphicFrame>
      <p:graphicFrame>
        <p:nvGraphicFramePr>
          <p:cNvPr id="18" name="Table 17">
            <a:extLst>
              <a:ext uri="{FF2B5EF4-FFF2-40B4-BE49-F238E27FC236}">
                <a16:creationId xmlns:a16="http://schemas.microsoft.com/office/drawing/2014/main" id="{454C76D3-8AD0-4FEC-A79F-1C69FB200C35}"/>
              </a:ext>
            </a:extLst>
          </p:cNvPr>
          <p:cNvGraphicFramePr>
            <a:graphicFrameLocks noGrp="1"/>
          </p:cNvGraphicFramePr>
          <p:nvPr>
            <p:extLst>
              <p:ext uri="{D42A27DB-BD31-4B8C-83A1-F6EECF244321}">
                <p14:modId xmlns:p14="http://schemas.microsoft.com/office/powerpoint/2010/main" val="3887848250"/>
              </p:ext>
            </p:extLst>
          </p:nvPr>
        </p:nvGraphicFramePr>
        <p:xfrm>
          <a:off x="6629400" y="5161444"/>
          <a:ext cx="2133600" cy="3657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002594324"/>
                    </a:ext>
                  </a:extLst>
                </a:gridCol>
                <a:gridCol w="711200">
                  <a:extLst>
                    <a:ext uri="{9D8B030D-6E8A-4147-A177-3AD203B41FA5}">
                      <a16:colId xmlns:a16="http://schemas.microsoft.com/office/drawing/2014/main" val="3038400183"/>
                    </a:ext>
                  </a:extLst>
                </a:gridCol>
                <a:gridCol w="711200">
                  <a:extLst>
                    <a:ext uri="{9D8B030D-6E8A-4147-A177-3AD203B41FA5}">
                      <a16:colId xmlns:a16="http://schemas.microsoft.com/office/drawing/2014/main" val="2932450187"/>
                    </a:ext>
                  </a:extLst>
                </a:gridCol>
              </a:tblGrid>
              <a:tr h="314688">
                <a:tc>
                  <a:txBody>
                    <a:bodyPr/>
                    <a:lstStyle/>
                    <a:p>
                      <a:r>
                        <a:rPr lang="en-US">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chemeClr val="tx1"/>
                          </a:solidFill>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7574746"/>
                  </a:ext>
                </a:extLst>
              </a:tr>
            </a:tbl>
          </a:graphicData>
        </a:graphic>
      </p:graphicFrame>
      <p:sp>
        <p:nvSpPr>
          <p:cNvPr id="14" name="Rectangle 13">
            <a:extLst>
              <a:ext uri="{FF2B5EF4-FFF2-40B4-BE49-F238E27FC236}">
                <a16:creationId xmlns:a16="http://schemas.microsoft.com/office/drawing/2014/main" id="{B286AEF3-8556-4B2B-BD27-B30E2AD9A6E4}"/>
              </a:ext>
            </a:extLst>
          </p:cNvPr>
          <p:cNvSpPr/>
          <p:nvPr/>
        </p:nvSpPr>
        <p:spPr>
          <a:xfrm>
            <a:off x="6698052" y="5650014"/>
            <a:ext cx="4431662" cy="369332"/>
          </a:xfrm>
          <a:prstGeom prst="rect">
            <a:avLst/>
          </a:prstGeom>
        </p:spPr>
        <p:txBody>
          <a:bodyPr wrap="none">
            <a:spAutoFit/>
          </a:bodyPr>
          <a:lstStyle/>
          <a:p>
            <a:r>
              <a:rPr lang="en-US" spc="-5">
                <a:latin typeface="Times New Roman" panose="02020603050405020304" pitchFamily="18" charset="0"/>
                <a:cs typeface="Arial"/>
              </a:rPr>
              <a:t>Reassembled:64768 +1000=65 768 &gt;  </a:t>
            </a:r>
            <a:r>
              <a:rPr lang="en-US">
                <a:latin typeface="Times New Roman" panose="02020603050405020304" pitchFamily="18" charset="0"/>
                <a:cs typeface="Times New Roman" panose="02020603050405020304" pitchFamily="18" charset="0"/>
              </a:rPr>
              <a:t> 65 508</a:t>
            </a:r>
            <a:endParaRPr lang="en-US"/>
          </a:p>
        </p:txBody>
      </p:sp>
      <p:sp>
        <p:nvSpPr>
          <p:cNvPr id="19" name="TextBox 18">
            <a:extLst>
              <a:ext uri="{FF2B5EF4-FFF2-40B4-BE49-F238E27FC236}">
                <a16:creationId xmlns:a16="http://schemas.microsoft.com/office/drawing/2014/main" id="{EDECFA4B-36E2-4CBC-BE99-70888A3482D7}"/>
              </a:ext>
            </a:extLst>
          </p:cNvPr>
          <p:cNvSpPr txBox="1"/>
          <p:nvPr/>
        </p:nvSpPr>
        <p:spPr>
          <a:xfrm>
            <a:off x="8458437" y="5963320"/>
            <a:ext cx="1061509"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Dead!</a:t>
            </a:r>
          </a:p>
        </p:txBody>
      </p:sp>
    </p:spTree>
    <p:extLst>
      <p:ext uri="{BB962C8B-B14F-4D97-AF65-F5344CB8AC3E}">
        <p14:creationId xmlns:p14="http://schemas.microsoft.com/office/powerpoint/2010/main" val="1253989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865" y="5956355"/>
            <a:ext cx="4338955" cy="308610"/>
          </a:xfrm>
          <a:custGeom>
            <a:avLst/>
            <a:gdLst/>
            <a:ahLst/>
            <a:cxnLst/>
            <a:rect l="l" t="t" r="r" b="b"/>
            <a:pathLst>
              <a:path w="4338955" h="308610">
                <a:moveTo>
                  <a:pt x="4184664" y="0"/>
                </a:moveTo>
                <a:lnTo>
                  <a:pt x="154085" y="0"/>
                </a:lnTo>
                <a:lnTo>
                  <a:pt x="105382" y="7855"/>
                </a:lnTo>
                <a:lnTo>
                  <a:pt x="63084" y="29729"/>
                </a:lnTo>
                <a:lnTo>
                  <a:pt x="29728" y="63085"/>
                </a:lnTo>
                <a:lnTo>
                  <a:pt x="7854" y="105383"/>
                </a:lnTo>
                <a:lnTo>
                  <a:pt x="0" y="154082"/>
                </a:lnTo>
                <a:lnTo>
                  <a:pt x="7857" y="202790"/>
                </a:lnTo>
                <a:lnTo>
                  <a:pt x="29733" y="245088"/>
                </a:lnTo>
                <a:lnTo>
                  <a:pt x="63093" y="278443"/>
                </a:lnTo>
                <a:lnTo>
                  <a:pt x="105411" y="300318"/>
                </a:lnTo>
                <a:lnTo>
                  <a:pt x="154085" y="308169"/>
                </a:lnTo>
                <a:lnTo>
                  <a:pt x="4184688" y="308169"/>
                </a:lnTo>
                <a:lnTo>
                  <a:pt x="4233371" y="300313"/>
                </a:lnTo>
                <a:lnTo>
                  <a:pt x="4275665" y="278439"/>
                </a:lnTo>
                <a:lnTo>
                  <a:pt x="4309018" y="245083"/>
                </a:lnTo>
                <a:lnTo>
                  <a:pt x="4330891" y="202785"/>
                </a:lnTo>
                <a:lnTo>
                  <a:pt x="4338750" y="154082"/>
                </a:lnTo>
                <a:lnTo>
                  <a:pt x="4330895" y="105383"/>
                </a:lnTo>
                <a:lnTo>
                  <a:pt x="4309021" y="63085"/>
                </a:lnTo>
                <a:lnTo>
                  <a:pt x="4275665" y="29729"/>
                </a:lnTo>
                <a:lnTo>
                  <a:pt x="4233367" y="7855"/>
                </a:lnTo>
                <a:lnTo>
                  <a:pt x="4184664" y="0"/>
                </a:lnTo>
                <a:close/>
              </a:path>
            </a:pathLst>
          </a:custGeom>
          <a:solidFill>
            <a:srgbClr val="F2F2F2"/>
          </a:solidFill>
        </p:spPr>
        <p:txBody>
          <a:bodyPr wrap="square" lIns="0" tIns="0" rIns="0" bIns="0" rtlCol="0"/>
          <a:lstStyle/>
          <a:p>
            <a:endParaRPr/>
          </a:p>
        </p:txBody>
      </p:sp>
      <p:sp>
        <p:nvSpPr>
          <p:cNvPr id="3" name="object 3"/>
          <p:cNvSpPr/>
          <p:nvPr/>
        </p:nvSpPr>
        <p:spPr>
          <a:xfrm>
            <a:off x="312497" y="5912798"/>
            <a:ext cx="280609" cy="39528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01333" y="192637"/>
            <a:ext cx="8447467" cy="1026563"/>
          </a:xfrm>
          <a:prstGeom prst="rect">
            <a:avLst/>
          </a:prstGeom>
        </p:spPr>
        <p:txBody>
          <a:bodyPr vert="horz" wrap="square" lIns="0" tIns="46355" rIns="0" bIns="0" rtlCol="0">
            <a:spAutoFit/>
          </a:bodyPr>
          <a:lstStyle/>
          <a:p>
            <a:pPr marL="12700">
              <a:lnSpc>
                <a:spcPct val="100000"/>
              </a:lnSpc>
              <a:spcBef>
                <a:spcPts val="365"/>
              </a:spcBef>
            </a:pPr>
            <a:r>
              <a:rPr spc="-204"/>
              <a:t>A</a:t>
            </a:r>
            <a:r>
              <a:rPr spc="-465"/>
              <a:t> </a:t>
            </a:r>
            <a:r>
              <a:rPr spc="-200"/>
              <a:t>Recent</a:t>
            </a:r>
            <a:r>
              <a:rPr spc="-465"/>
              <a:t> </a:t>
            </a:r>
            <a:r>
              <a:rPr spc="-225"/>
              <a:t>Ping</a:t>
            </a:r>
            <a:r>
              <a:rPr spc="-455"/>
              <a:t> </a:t>
            </a:r>
            <a:r>
              <a:rPr spc="-65"/>
              <a:t>of</a:t>
            </a:r>
            <a:r>
              <a:rPr spc="-459"/>
              <a:t> </a:t>
            </a:r>
            <a:r>
              <a:rPr spc="-160"/>
              <a:t>Death</a:t>
            </a:r>
            <a:r>
              <a:rPr spc="-470"/>
              <a:t> </a:t>
            </a:r>
            <a:r>
              <a:rPr spc="-155"/>
              <a:t>Vulnerability</a:t>
            </a:r>
          </a:p>
          <a:p>
            <a:pPr marL="12700">
              <a:lnSpc>
                <a:spcPct val="100000"/>
              </a:lnSpc>
              <a:spcBef>
                <a:spcPts val="170"/>
              </a:spcBef>
            </a:pPr>
            <a:r>
              <a:rPr sz="2200" b="0" spc="-90">
                <a:solidFill>
                  <a:srgbClr val="595959"/>
                </a:solidFill>
                <a:latin typeface="Century"/>
                <a:cs typeface="Century"/>
              </a:rPr>
              <a:t>1997’s </a:t>
            </a:r>
            <a:r>
              <a:rPr sz="2200" b="0" spc="-15">
                <a:solidFill>
                  <a:srgbClr val="595959"/>
                </a:solidFill>
                <a:latin typeface="Century"/>
                <a:cs typeface="Century"/>
              </a:rPr>
              <a:t>vuln. </a:t>
            </a:r>
            <a:r>
              <a:rPr sz="2200" b="0" spc="-90">
                <a:solidFill>
                  <a:srgbClr val="595959"/>
                </a:solidFill>
                <a:latin typeface="Century"/>
                <a:cs typeface="Century"/>
              </a:rPr>
              <a:t>is </a:t>
            </a:r>
            <a:r>
              <a:rPr sz="2200" b="0" spc="-5">
                <a:solidFill>
                  <a:srgbClr val="595959"/>
                </a:solidFill>
                <a:latin typeface="Century"/>
                <a:cs typeface="Century"/>
              </a:rPr>
              <a:t>coming</a:t>
            </a:r>
            <a:r>
              <a:rPr sz="2200" b="0" spc="-370">
                <a:solidFill>
                  <a:srgbClr val="595959"/>
                </a:solidFill>
                <a:latin typeface="Century"/>
                <a:cs typeface="Century"/>
              </a:rPr>
              <a:t> </a:t>
            </a:r>
            <a:r>
              <a:rPr sz="2200" b="0" spc="-70">
                <a:solidFill>
                  <a:srgbClr val="595959"/>
                </a:solidFill>
                <a:latin typeface="Century"/>
                <a:cs typeface="Century"/>
              </a:rPr>
              <a:t>back!</a:t>
            </a:r>
            <a:endParaRPr sz="2200">
              <a:latin typeface="Century"/>
              <a:cs typeface="Century"/>
            </a:endParaRPr>
          </a:p>
        </p:txBody>
      </p:sp>
      <p:sp>
        <p:nvSpPr>
          <p:cNvPr id="5" name="object 5"/>
          <p:cNvSpPr/>
          <p:nvPr/>
        </p:nvSpPr>
        <p:spPr>
          <a:xfrm>
            <a:off x="612644" y="1682927"/>
            <a:ext cx="7397297" cy="317373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7493" y="5092700"/>
            <a:ext cx="2387600"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C00000"/>
                </a:solidFill>
                <a:latin typeface="Arial"/>
                <a:cs typeface="Arial"/>
              </a:rPr>
              <a:t>How </a:t>
            </a:r>
            <a:r>
              <a:rPr sz="1800" b="1">
                <a:solidFill>
                  <a:srgbClr val="C00000"/>
                </a:solidFill>
                <a:latin typeface="Arial"/>
                <a:cs typeface="Arial"/>
              </a:rPr>
              <a:t>to </a:t>
            </a:r>
            <a:r>
              <a:rPr sz="1800" b="1" spc="-5">
                <a:solidFill>
                  <a:srgbClr val="C00000"/>
                </a:solidFill>
                <a:latin typeface="Arial"/>
                <a:cs typeface="Arial"/>
              </a:rPr>
              <a:t>mitigate</a:t>
            </a:r>
            <a:r>
              <a:rPr sz="1800" b="1" spc="-45">
                <a:solidFill>
                  <a:srgbClr val="C00000"/>
                </a:solidFill>
                <a:latin typeface="Arial"/>
                <a:cs typeface="Arial"/>
              </a:rPr>
              <a:t> </a:t>
            </a:r>
            <a:r>
              <a:rPr sz="1800" b="1" spc="-5">
                <a:solidFill>
                  <a:srgbClr val="C00000"/>
                </a:solidFill>
                <a:latin typeface="Arial"/>
                <a:cs typeface="Arial"/>
              </a:rPr>
              <a:t>PoD?</a:t>
            </a:r>
            <a:endParaRPr sz="1800">
              <a:latin typeface="Arial"/>
              <a:cs typeface="Arial"/>
            </a:endParaRPr>
          </a:p>
        </p:txBody>
      </p:sp>
      <p:sp>
        <p:nvSpPr>
          <p:cNvPr id="8" name="object 8"/>
          <p:cNvSpPr txBox="1"/>
          <p:nvPr/>
        </p:nvSpPr>
        <p:spPr>
          <a:xfrm>
            <a:off x="599944" y="6014896"/>
            <a:ext cx="8620256" cy="299441"/>
          </a:xfrm>
          <a:prstGeom prst="rect">
            <a:avLst/>
          </a:prstGeom>
        </p:spPr>
        <p:txBody>
          <a:bodyPr vert="horz" wrap="square" lIns="0" tIns="22225" rIns="0" bIns="0" rtlCol="0">
            <a:spAutoFit/>
          </a:bodyPr>
          <a:lstStyle/>
          <a:p>
            <a:pPr marL="12700">
              <a:lnSpc>
                <a:spcPct val="100000"/>
              </a:lnSpc>
              <a:spcBef>
                <a:spcPts val="175"/>
              </a:spcBef>
            </a:pPr>
            <a:r>
              <a:rPr b="1" u="sng" spc="-20">
                <a:uFill>
                  <a:solidFill>
                    <a:srgbClr val="5ECCF3"/>
                  </a:solidFill>
                </a:uFill>
                <a:latin typeface="Arial"/>
                <a:cs typeface="Arial"/>
              </a:rPr>
              <a:t>https://msrc.microsoft.com/update-guide/en-US/vulnerability/CVE-2020-16898</a:t>
            </a:r>
            <a:endParaRPr>
              <a:latin typeface="Arial"/>
              <a:cs typeface="Arial"/>
            </a:endParaRPr>
          </a:p>
        </p:txBody>
      </p:sp>
      <p:sp>
        <p:nvSpPr>
          <p:cNvPr id="7" name="object 7"/>
          <p:cNvSpPr txBox="1"/>
          <p:nvPr/>
        </p:nvSpPr>
        <p:spPr>
          <a:xfrm>
            <a:off x="8262156" y="2039619"/>
            <a:ext cx="3541395" cy="2207895"/>
          </a:xfrm>
          <a:prstGeom prst="rect">
            <a:avLst/>
          </a:prstGeom>
        </p:spPr>
        <p:txBody>
          <a:bodyPr vert="horz" wrap="square" lIns="0" tIns="0" rIns="0" bIns="0" rtlCol="0">
            <a:spAutoFit/>
          </a:bodyPr>
          <a:lstStyle/>
          <a:p>
            <a:pPr marL="12700" marR="5080">
              <a:lnSpc>
                <a:spcPct val="150000"/>
              </a:lnSpc>
            </a:pPr>
            <a:r>
              <a:rPr sz="1600">
                <a:latin typeface="Arial"/>
                <a:cs typeface="Arial"/>
              </a:rPr>
              <a:t>A </a:t>
            </a:r>
            <a:r>
              <a:rPr sz="1600" spc="-5">
                <a:latin typeface="Arial"/>
                <a:cs typeface="Arial"/>
              </a:rPr>
              <a:t>remote code execution vulnerability  exists when </a:t>
            </a:r>
            <a:r>
              <a:rPr sz="1600">
                <a:latin typeface="Arial"/>
                <a:cs typeface="Arial"/>
              </a:rPr>
              <a:t>the </a:t>
            </a:r>
            <a:r>
              <a:rPr sz="1600" spc="-5">
                <a:latin typeface="Arial"/>
                <a:cs typeface="Arial"/>
              </a:rPr>
              <a:t>Windows TCP/IP</a:t>
            </a:r>
            <a:r>
              <a:rPr sz="1600" spc="-95">
                <a:latin typeface="Arial"/>
                <a:cs typeface="Arial"/>
              </a:rPr>
              <a:t> </a:t>
            </a:r>
            <a:r>
              <a:rPr sz="1600">
                <a:latin typeface="Arial"/>
                <a:cs typeface="Arial"/>
              </a:rPr>
              <a:t>stack  </a:t>
            </a:r>
            <a:r>
              <a:rPr sz="1600" spc="-5">
                <a:latin typeface="Arial"/>
                <a:cs typeface="Arial"/>
              </a:rPr>
              <a:t>improperly handles ICMPv6 Router  Advertisement packets, aka </a:t>
            </a:r>
            <a:r>
              <a:rPr sz="1600" b="1" spc="-5">
                <a:latin typeface="Arial"/>
                <a:cs typeface="Arial"/>
              </a:rPr>
              <a:t>'Windows  TCP/IP Remote Code Execution  </a:t>
            </a:r>
            <a:r>
              <a:rPr sz="1600" b="1" spc="-10">
                <a:latin typeface="Arial"/>
                <a:cs typeface="Arial"/>
              </a:rPr>
              <a:t>Vulnerability'.</a:t>
            </a:r>
            <a:endParaRPr sz="16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2753" y="2053882"/>
            <a:ext cx="3678554" cy="597535"/>
          </a:xfrm>
          <a:prstGeom prst="rect">
            <a:avLst/>
          </a:prstGeom>
          <a:solidFill>
            <a:srgbClr val="000000"/>
          </a:solidFill>
        </p:spPr>
        <p:txBody>
          <a:bodyPr vert="horz" wrap="square" lIns="0" tIns="26670" rIns="0" bIns="0" rtlCol="0">
            <a:spAutoFit/>
          </a:bodyPr>
          <a:lstStyle/>
          <a:p>
            <a:pPr>
              <a:lnSpc>
                <a:spcPct val="100000"/>
              </a:lnSpc>
              <a:spcBef>
                <a:spcPts val="210"/>
              </a:spcBef>
            </a:pPr>
            <a:r>
              <a:rPr sz="3450" spc="150">
                <a:solidFill>
                  <a:srgbClr val="FBFBFB"/>
                </a:solidFill>
              </a:rPr>
              <a:t>CVE-2020-16898</a:t>
            </a:r>
            <a:endParaRPr sz="3450"/>
          </a:p>
        </p:txBody>
      </p:sp>
      <p:sp>
        <p:nvSpPr>
          <p:cNvPr id="3" name="object 3"/>
          <p:cNvSpPr txBox="1"/>
          <p:nvPr/>
        </p:nvSpPr>
        <p:spPr>
          <a:xfrm>
            <a:off x="446984" y="2651114"/>
            <a:ext cx="11593195" cy="618490"/>
          </a:xfrm>
          <a:prstGeom prst="rect">
            <a:avLst/>
          </a:prstGeom>
          <a:solidFill>
            <a:srgbClr val="000000"/>
          </a:solidFill>
        </p:spPr>
        <p:txBody>
          <a:bodyPr vert="horz" wrap="square" lIns="0" tIns="20320" rIns="0" bIns="0" rtlCol="0">
            <a:spAutoFit/>
          </a:bodyPr>
          <a:lstStyle/>
          <a:p>
            <a:pPr>
              <a:lnSpc>
                <a:spcPct val="100000"/>
              </a:lnSpc>
              <a:spcBef>
                <a:spcPts val="160"/>
              </a:spcBef>
            </a:pPr>
            <a:r>
              <a:rPr sz="3550" spc="95">
                <a:solidFill>
                  <a:srgbClr val="FBFBFB"/>
                </a:solidFill>
                <a:latin typeface="Arial"/>
                <a:cs typeface="Arial"/>
              </a:rPr>
              <a:t>[Windows </a:t>
            </a:r>
            <a:r>
              <a:rPr sz="3550" spc="20">
                <a:solidFill>
                  <a:srgbClr val="FBFBFB"/>
                </a:solidFill>
                <a:latin typeface="Arial"/>
                <a:cs typeface="Arial"/>
              </a:rPr>
              <a:t>TCP/IP </a:t>
            </a:r>
            <a:r>
              <a:rPr sz="3550" spc="85">
                <a:solidFill>
                  <a:srgbClr val="FBFBFB"/>
                </a:solidFill>
                <a:latin typeface="Arial"/>
                <a:cs typeface="Arial"/>
              </a:rPr>
              <a:t>Remote </a:t>
            </a:r>
            <a:r>
              <a:rPr sz="3550" spc="-85">
                <a:solidFill>
                  <a:srgbClr val="FBFBFB"/>
                </a:solidFill>
                <a:latin typeface="Arial"/>
                <a:cs typeface="Arial"/>
              </a:rPr>
              <a:t>Code </a:t>
            </a:r>
            <a:r>
              <a:rPr sz="3550" spc="50">
                <a:solidFill>
                  <a:srgbClr val="FBFBFB"/>
                </a:solidFill>
                <a:latin typeface="Arial"/>
                <a:cs typeface="Arial"/>
              </a:rPr>
              <a:t>Execution</a:t>
            </a:r>
            <a:r>
              <a:rPr sz="3550" spc="-235">
                <a:solidFill>
                  <a:srgbClr val="FBFBFB"/>
                </a:solidFill>
                <a:latin typeface="Arial"/>
                <a:cs typeface="Arial"/>
              </a:rPr>
              <a:t> </a:t>
            </a:r>
            <a:r>
              <a:rPr sz="3550" spc="114">
                <a:solidFill>
                  <a:srgbClr val="FBFBFB"/>
                </a:solidFill>
                <a:latin typeface="Arial"/>
                <a:cs typeface="Arial"/>
              </a:rPr>
              <a:t>vulnerability]</a:t>
            </a:r>
            <a:endParaRPr sz="3550">
              <a:latin typeface="Arial"/>
              <a:cs typeface="Arial"/>
            </a:endParaRPr>
          </a:p>
        </p:txBody>
      </p:sp>
      <p:sp>
        <p:nvSpPr>
          <p:cNvPr id="4" name="object 4"/>
          <p:cNvSpPr txBox="1"/>
          <p:nvPr/>
        </p:nvSpPr>
        <p:spPr>
          <a:xfrm>
            <a:off x="3700069" y="3848355"/>
            <a:ext cx="5095875" cy="618490"/>
          </a:xfrm>
          <a:prstGeom prst="rect">
            <a:avLst/>
          </a:prstGeom>
          <a:solidFill>
            <a:srgbClr val="000000"/>
          </a:solidFill>
        </p:spPr>
        <p:txBody>
          <a:bodyPr vert="horz" wrap="square" lIns="0" tIns="20320" rIns="0" bIns="0" rtlCol="0">
            <a:spAutoFit/>
          </a:bodyPr>
          <a:lstStyle/>
          <a:p>
            <a:pPr>
              <a:lnSpc>
                <a:spcPct val="100000"/>
              </a:lnSpc>
              <a:spcBef>
                <a:spcPts val="160"/>
              </a:spcBef>
            </a:pPr>
            <a:r>
              <a:rPr sz="3550" spc="70">
                <a:solidFill>
                  <a:srgbClr val="FBFBFB"/>
                </a:solidFill>
                <a:latin typeface="Arial"/>
                <a:cs typeface="Arial"/>
              </a:rPr>
              <a:t>exploit</a:t>
            </a:r>
            <a:r>
              <a:rPr sz="3550" spc="-65">
                <a:solidFill>
                  <a:srgbClr val="FBFBFB"/>
                </a:solidFill>
                <a:latin typeface="Arial"/>
                <a:cs typeface="Arial"/>
              </a:rPr>
              <a:t> </a:t>
            </a:r>
            <a:r>
              <a:rPr sz="3550" spc="145">
                <a:solidFill>
                  <a:srgbClr val="FBFBFB"/>
                </a:solidFill>
                <a:latin typeface="Arial"/>
                <a:cs typeface="Arial"/>
              </a:rPr>
              <a:t>proof-of-concept</a:t>
            </a:r>
            <a:endParaRPr sz="3550">
              <a:latin typeface="Arial"/>
              <a:cs typeface="Arial"/>
            </a:endParaRPr>
          </a:p>
        </p:txBody>
      </p:sp>
      <p:sp>
        <p:nvSpPr>
          <p:cNvPr id="5" name="object 5"/>
          <p:cNvSpPr txBox="1"/>
          <p:nvPr/>
        </p:nvSpPr>
        <p:spPr>
          <a:xfrm>
            <a:off x="4430812" y="4466847"/>
            <a:ext cx="3601720" cy="594360"/>
          </a:xfrm>
          <a:prstGeom prst="rect">
            <a:avLst/>
          </a:prstGeom>
          <a:solidFill>
            <a:srgbClr val="000000"/>
          </a:solidFill>
        </p:spPr>
        <p:txBody>
          <a:bodyPr vert="horz" wrap="square" lIns="0" tIns="0" rIns="0" bIns="0" rtlCol="0">
            <a:spAutoFit/>
          </a:bodyPr>
          <a:lstStyle/>
          <a:p>
            <a:pPr>
              <a:lnSpc>
                <a:spcPts val="4225"/>
              </a:lnSpc>
            </a:pPr>
            <a:r>
              <a:rPr sz="3550" spc="15">
                <a:solidFill>
                  <a:srgbClr val="FBFBFB"/>
                </a:solidFill>
                <a:latin typeface="Arial"/>
                <a:cs typeface="Arial"/>
              </a:rPr>
              <a:t>October </a:t>
            </a:r>
            <a:r>
              <a:rPr sz="3550" spc="130">
                <a:solidFill>
                  <a:srgbClr val="FBFBFB"/>
                </a:solidFill>
                <a:latin typeface="Arial"/>
                <a:cs typeface="Arial"/>
              </a:rPr>
              <a:t>13,</a:t>
            </a:r>
            <a:r>
              <a:rPr sz="3550" spc="-370">
                <a:solidFill>
                  <a:srgbClr val="FBFBFB"/>
                </a:solidFill>
                <a:latin typeface="Arial"/>
                <a:cs typeface="Arial"/>
              </a:rPr>
              <a:t> </a:t>
            </a:r>
            <a:r>
              <a:rPr sz="3550" spc="135">
                <a:solidFill>
                  <a:srgbClr val="FBFBFB"/>
                </a:solidFill>
                <a:latin typeface="Arial"/>
                <a:cs typeface="Arial"/>
              </a:rPr>
              <a:t>2020</a:t>
            </a:r>
            <a:endParaRPr sz="355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6063" y="133749"/>
            <a:ext cx="4665345" cy="1026563"/>
          </a:xfrm>
          <a:prstGeom prst="rect">
            <a:avLst/>
          </a:prstGeom>
        </p:spPr>
        <p:txBody>
          <a:bodyPr vert="horz" wrap="square" lIns="0" tIns="46355" rIns="0" bIns="0" rtlCol="0">
            <a:spAutoFit/>
          </a:bodyPr>
          <a:lstStyle/>
          <a:p>
            <a:pPr marL="12700">
              <a:lnSpc>
                <a:spcPct val="100000"/>
              </a:lnSpc>
              <a:spcBef>
                <a:spcPts val="365"/>
              </a:spcBef>
            </a:pPr>
            <a:r>
              <a:rPr spc="-215"/>
              <a:t>Teardrop</a:t>
            </a:r>
            <a:r>
              <a:rPr spc="-450"/>
              <a:t> </a:t>
            </a:r>
            <a:r>
              <a:rPr spc="-195"/>
              <a:t>Attacks</a:t>
            </a:r>
          </a:p>
          <a:p>
            <a:pPr marL="12700">
              <a:lnSpc>
                <a:spcPct val="100000"/>
              </a:lnSpc>
              <a:spcBef>
                <a:spcPts val="170"/>
              </a:spcBef>
            </a:pPr>
            <a:r>
              <a:rPr sz="2200" b="0" spc="-20">
                <a:latin typeface="Century"/>
                <a:cs typeface="Century"/>
              </a:rPr>
              <a:t>Attack </a:t>
            </a:r>
            <a:r>
              <a:rPr sz="2200" b="0" spc="-114">
                <a:latin typeface="Century"/>
                <a:cs typeface="Century"/>
              </a:rPr>
              <a:t>2: </a:t>
            </a:r>
            <a:r>
              <a:rPr sz="2200" b="0" spc="-90">
                <a:latin typeface="Century"/>
                <a:cs typeface="Century"/>
              </a:rPr>
              <a:t>Create </a:t>
            </a:r>
            <a:r>
              <a:rPr sz="2200" b="0">
                <a:latin typeface="Century"/>
                <a:cs typeface="Century"/>
              </a:rPr>
              <a:t>Abnormal</a:t>
            </a:r>
            <a:r>
              <a:rPr sz="2200" b="0" spc="-320">
                <a:latin typeface="Century"/>
                <a:cs typeface="Century"/>
              </a:rPr>
              <a:t> </a:t>
            </a:r>
            <a:r>
              <a:rPr sz="2200" b="0" spc="-75">
                <a:latin typeface="Century"/>
                <a:cs typeface="Century"/>
              </a:rPr>
              <a:t>Situations</a:t>
            </a:r>
            <a:endParaRPr sz="2200">
              <a:latin typeface="Century"/>
              <a:cs typeface="Century"/>
            </a:endParaRPr>
          </a:p>
        </p:txBody>
      </p:sp>
      <p:sp>
        <p:nvSpPr>
          <p:cNvPr id="3" name="object 3"/>
          <p:cNvSpPr txBox="1"/>
          <p:nvPr/>
        </p:nvSpPr>
        <p:spPr>
          <a:xfrm>
            <a:off x="661594" y="1262563"/>
            <a:ext cx="8366759" cy="1162685"/>
          </a:xfrm>
          <a:prstGeom prst="rect">
            <a:avLst/>
          </a:prstGeom>
        </p:spPr>
        <p:txBody>
          <a:bodyPr vert="horz" wrap="square" lIns="0" tIns="12700" rIns="0" bIns="0" rtlCol="0">
            <a:spAutoFit/>
          </a:bodyPr>
          <a:lstStyle/>
          <a:p>
            <a:pPr marL="12700">
              <a:lnSpc>
                <a:spcPts val="2135"/>
              </a:lnSpc>
              <a:spcBef>
                <a:spcPts val="100"/>
              </a:spcBef>
            </a:pPr>
            <a:r>
              <a:rPr sz="1800" b="1" spc="-5">
                <a:latin typeface="Arial"/>
                <a:cs typeface="Arial"/>
              </a:rPr>
              <a:t>Q2: </a:t>
            </a:r>
            <a:r>
              <a:rPr sz="1800" spc="-5">
                <a:latin typeface="Arial"/>
                <a:cs typeface="Arial"/>
              </a:rPr>
              <a:t>Can you create some abnormal conditions using </a:t>
            </a:r>
            <a:r>
              <a:rPr sz="1800" spc="-10">
                <a:latin typeface="Arial"/>
                <a:cs typeface="Arial"/>
              </a:rPr>
              <a:t>"offset" </a:t>
            </a:r>
            <a:r>
              <a:rPr sz="1800" spc="-5">
                <a:latin typeface="Arial"/>
                <a:cs typeface="Arial"/>
              </a:rPr>
              <a:t>and "payload</a:t>
            </a:r>
            <a:r>
              <a:rPr sz="1800" spc="55">
                <a:latin typeface="Arial"/>
                <a:cs typeface="Arial"/>
              </a:rPr>
              <a:t> </a:t>
            </a:r>
            <a:r>
              <a:rPr sz="1800" spc="-5">
                <a:latin typeface="Arial"/>
                <a:cs typeface="Arial"/>
              </a:rPr>
              <a:t>size"?</a:t>
            </a:r>
            <a:endParaRPr sz="1800">
              <a:latin typeface="Arial"/>
              <a:cs typeface="Arial"/>
            </a:endParaRPr>
          </a:p>
          <a:p>
            <a:pPr marL="469900">
              <a:lnSpc>
                <a:spcPts val="2135"/>
              </a:lnSpc>
            </a:pPr>
            <a:r>
              <a:rPr sz="1800" b="1" spc="-5">
                <a:solidFill>
                  <a:srgbClr val="FF0000"/>
                </a:solidFill>
                <a:latin typeface="Arial"/>
                <a:cs typeface="Arial"/>
              </a:rPr>
              <a:t>Goal: </a:t>
            </a:r>
            <a:r>
              <a:rPr sz="1800" b="1" spc="-40">
                <a:solidFill>
                  <a:srgbClr val="FF0000"/>
                </a:solidFill>
                <a:latin typeface="Arial"/>
                <a:cs typeface="Arial"/>
              </a:rPr>
              <a:t>Test </a:t>
            </a:r>
            <a:r>
              <a:rPr sz="1800" b="1" spc="-5">
                <a:solidFill>
                  <a:srgbClr val="FF0000"/>
                </a:solidFill>
                <a:latin typeface="Arial"/>
                <a:cs typeface="Arial"/>
              </a:rPr>
              <a:t>whether </a:t>
            </a:r>
            <a:r>
              <a:rPr sz="1800" b="1">
                <a:solidFill>
                  <a:srgbClr val="FF0000"/>
                </a:solidFill>
                <a:latin typeface="Arial"/>
                <a:cs typeface="Arial"/>
              </a:rPr>
              <a:t>a </a:t>
            </a:r>
            <a:r>
              <a:rPr sz="1800" b="1" spc="-5">
                <a:solidFill>
                  <a:srgbClr val="FF0000"/>
                </a:solidFill>
                <a:latin typeface="Arial"/>
                <a:cs typeface="Arial"/>
              </a:rPr>
              <a:t>computer (A) can </a:t>
            </a:r>
            <a:r>
              <a:rPr sz="1800" b="1">
                <a:solidFill>
                  <a:srgbClr val="FF0000"/>
                </a:solidFill>
                <a:latin typeface="Arial"/>
                <a:cs typeface="Arial"/>
              </a:rPr>
              <a:t>handle these </a:t>
            </a:r>
            <a:r>
              <a:rPr sz="1800" b="1" spc="-5">
                <a:solidFill>
                  <a:srgbClr val="FF0000"/>
                </a:solidFill>
                <a:latin typeface="Arial"/>
                <a:cs typeface="Arial"/>
              </a:rPr>
              <a:t>"unreal"</a:t>
            </a:r>
            <a:r>
              <a:rPr sz="1800" b="1" spc="20">
                <a:solidFill>
                  <a:srgbClr val="FF0000"/>
                </a:solidFill>
                <a:latin typeface="Arial"/>
                <a:cs typeface="Arial"/>
              </a:rPr>
              <a:t> </a:t>
            </a:r>
            <a:r>
              <a:rPr sz="1800" b="1" spc="-5">
                <a:solidFill>
                  <a:srgbClr val="FF0000"/>
                </a:solidFill>
                <a:latin typeface="Arial"/>
                <a:cs typeface="Arial"/>
              </a:rPr>
              <a:t>conditions.</a:t>
            </a:r>
            <a:endParaRPr sz="1800">
              <a:latin typeface="Arial"/>
              <a:cs typeface="Arial"/>
            </a:endParaRPr>
          </a:p>
          <a:p>
            <a:pPr marL="487045">
              <a:lnSpc>
                <a:spcPts val="2135"/>
              </a:lnSpc>
              <a:spcBef>
                <a:spcPts val="405"/>
              </a:spcBef>
            </a:pPr>
            <a:r>
              <a:rPr sz="1800" b="1">
                <a:latin typeface="Wingdings"/>
                <a:cs typeface="Wingdings"/>
              </a:rPr>
              <a:t></a:t>
            </a:r>
            <a:r>
              <a:rPr sz="1800" b="1">
                <a:latin typeface="Times New Roman"/>
                <a:cs typeface="Times New Roman"/>
              </a:rPr>
              <a:t> </a:t>
            </a:r>
            <a:r>
              <a:rPr sz="1800" b="1">
                <a:latin typeface="Arial"/>
                <a:cs typeface="Arial"/>
              </a:rPr>
              <a:t>A </a:t>
            </a:r>
            <a:r>
              <a:rPr sz="1800" b="1" spc="-5">
                <a:latin typeface="Arial"/>
                <a:cs typeface="Arial"/>
              </a:rPr>
              <a:t>cannot reassemble fragmented data</a:t>
            </a:r>
            <a:r>
              <a:rPr sz="1800" b="1" spc="-75">
                <a:latin typeface="Arial"/>
                <a:cs typeface="Arial"/>
              </a:rPr>
              <a:t> </a:t>
            </a:r>
            <a:r>
              <a:rPr sz="1800" b="1" spc="-5">
                <a:latin typeface="Arial"/>
                <a:cs typeface="Arial"/>
              </a:rPr>
              <a:t>packets</a:t>
            </a:r>
            <a:endParaRPr sz="1800" b="1">
              <a:latin typeface="Arial"/>
              <a:cs typeface="Arial"/>
            </a:endParaRPr>
          </a:p>
          <a:p>
            <a:pPr marL="487045">
              <a:lnSpc>
                <a:spcPts val="2135"/>
              </a:lnSpc>
            </a:pPr>
            <a:r>
              <a:rPr sz="1800" b="1">
                <a:latin typeface="Wingdings"/>
                <a:cs typeface="Wingdings"/>
              </a:rPr>
              <a:t></a:t>
            </a:r>
            <a:r>
              <a:rPr sz="1800" b="1">
                <a:latin typeface="Times New Roman"/>
                <a:cs typeface="Times New Roman"/>
              </a:rPr>
              <a:t> </a:t>
            </a:r>
            <a:r>
              <a:rPr sz="1800" b="1" spc="-5">
                <a:latin typeface="Arial"/>
                <a:cs typeface="Arial"/>
              </a:rPr>
              <a:t>the packets overlap one </a:t>
            </a:r>
            <a:r>
              <a:rPr sz="1800" b="1" spc="-20">
                <a:latin typeface="Arial"/>
                <a:cs typeface="Arial"/>
              </a:rPr>
              <a:t>another, </a:t>
            </a:r>
            <a:r>
              <a:rPr sz="1800" b="1" u="sng" spc="-5">
                <a:uFill>
                  <a:solidFill>
                    <a:srgbClr val="000000"/>
                  </a:solidFill>
                </a:uFill>
                <a:latin typeface="Arial"/>
                <a:cs typeface="Arial"/>
              </a:rPr>
              <a:t>crashing the target network</a:t>
            </a:r>
            <a:r>
              <a:rPr sz="1800" b="1" u="sng" spc="65">
                <a:uFill>
                  <a:solidFill>
                    <a:srgbClr val="000000"/>
                  </a:solidFill>
                </a:uFill>
                <a:latin typeface="Arial"/>
                <a:cs typeface="Arial"/>
              </a:rPr>
              <a:t> </a:t>
            </a:r>
            <a:r>
              <a:rPr sz="1800" b="1" u="sng" spc="-5">
                <a:uFill>
                  <a:solidFill>
                    <a:srgbClr val="000000"/>
                  </a:solidFill>
                </a:uFill>
                <a:latin typeface="Arial"/>
                <a:cs typeface="Arial"/>
              </a:rPr>
              <a:t>device.</a:t>
            </a:r>
            <a:endParaRPr sz="1800" b="1">
              <a:latin typeface="Arial"/>
              <a:cs typeface="Arial"/>
            </a:endParaRPr>
          </a:p>
        </p:txBody>
      </p:sp>
      <p:sp>
        <p:nvSpPr>
          <p:cNvPr id="4" name="object 4"/>
          <p:cNvSpPr/>
          <p:nvPr/>
        </p:nvSpPr>
        <p:spPr>
          <a:xfrm>
            <a:off x="9810148" y="295519"/>
            <a:ext cx="1918192" cy="224733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9667" y="2682488"/>
            <a:ext cx="4402464" cy="343840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19039" y="3323902"/>
            <a:ext cx="2296160" cy="34036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019040" y="3323902"/>
            <a:ext cx="2296160" cy="340360"/>
          </a:xfrm>
          <a:custGeom>
            <a:avLst/>
            <a:gdLst/>
            <a:ahLst/>
            <a:cxnLst/>
            <a:rect l="l" t="t" r="r" b="b"/>
            <a:pathLst>
              <a:path w="2296159" h="340360">
                <a:moveTo>
                  <a:pt x="0" y="0"/>
                </a:moveTo>
                <a:lnTo>
                  <a:pt x="2296160" y="0"/>
                </a:lnTo>
                <a:lnTo>
                  <a:pt x="2296160" y="340360"/>
                </a:lnTo>
                <a:lnTo>
                  <a:pt x="0" y="340360"/>
                </a:lnTo>
                <a:lnTo>
                  <a:pt x="0" y="0"/>
                </a:lnTo>
                <a:close/>
              </a:path>
            </a:pathLst>
          </a:custGeom>
          <a:ln w="6350">
            <a:solidFill>
              <a:srgbClr val="00B0F0"/>
            </a:solidFill>
          </a:ln>
        </p:spPr>
        <p:txBody>
          <a:bodyPr wrap="square" lIns="0" tIns="0" rIns="0" bIns="0" rtlCol="0"/>
          <a:lstStyle/>
          <a:p>
            <a:endParaRPr/>
          </a:p>
        </p:txBody>
      </p:sp>
      <p:sp>
        <p:nvSpPr>
          <p:cNvPr id="8" name="object 8"/>
          <p:cNvSpPr/>
          <p:nvPr/>
        </p:nvSpPr>
        <p:spPr>
          <a:xfrm>
            <a:off x="6038088" y="4251959"/>
            <a:ext cx="2414016" cy="4572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096000" y="4290202"/>
            <a:ext cx="2296160" cy="34036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9523403" y="3322241"/>
            <a:ext cx="2296160" cy="34036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9523403" y="3322241"/>
            <a:ext cx="2296160" cy="340360"/>
          </a:xfrm>
          <a:custGeom>
            <a:avLst/>
            <a:gdLst/>
            <a:ahLst/>
            <a:cxnLst/>
            <a:rect l="l" t="t" r="r" b="b"/>
            <a:pathLst>
              <a:path w="2296159" h="340360">
                <a:moveTo>
                  <a:pt x="0" y="0"/>
                </a:moveTo>
                <a:lnTo>
                  <a:pt x="2296160" y="0"/>
                </a:lnTo>
                <a:lnTo>
                  <a:pt x="2296160" y="340360"/>
                </a:lnTo>
                <a:lnTo>
                  <a:pt x="0" y="340360"/>
                </a:lnTo>
                <a:lnTo>
                  <a:pt x="0" y="0"/>
                </a:lnTo>
                <a:close/>
              </a:path>
            </a:pathLst>
          </a:custGeom>
          <a:ln w="6350">
            <a:solidFill>
              <a:srgbClr val="00B0F0"/>
            </a:solidFill>
          </a:ln>
        </p:spPr>
        <p:txBody>
          <a:bodyPr wrap="square" lIns="0" tIns="0" rIns="0" bIns="0" rtlCol="0"/>
          <a:lstStyle/>
          <a:p>
            <a:endParaRPr/>
          </a:p>
        </p:txBody>
      </p:sp>
      <p:sp>
        <p:nvSpPr>
          <p:cNvPr id="12" name="object 12"/>
          <p:cNvSpPr/>
          <p:nvPr/>
        </p:nvSpPr>
        <p:spPr>
          <a:xfrm>
            <a:off x="10113264" y="4251959"/>
            <a:ext cx="1143000" cy="4572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0172176" y="4290202"/>
            <a:ext cx="1026160" cy="340360"/>
          </a:xfrm>
          <a:prstGeom prst="rect">
            <a:avLst/>
          </a:prstGeom>
          <a:blipFill>
            <a:blip r:embed="rId9" cstate="print"/>
            <a:stretch>
              <a:fillRect/>
            </a:stretch>
          </a:blipFill>
        </p:spPr>
        <p:txBody>
          <a:bodyPr wrap="square" lIns="0" tIns="0" rIns="0" bIns="0" rtlCol="0"/>
          <a:lstStyle/>
          <a:p>
            <a:endParaRPr/>
          </a:p>
        </p:txBody>
      </p:sp>
      <p:sp>
        <p:nvSpPr>
          <p:cNvPr id="14" name="object 14"/>
          <p:cNvSpPr txBox="1"/>
          <p:nvPr/>
        </p:nvSpPr>
        <p:spPr>
          <a:xfrm>
            <a:off x="4878655" y="2968244"/>
            <a:ext cx="2505075" cy="299720"/>
          </a:xfrm>
          <a:prstGeom prst="rect">
            <a:avLst/>
          </a:prstGeom>
        </p:spPr>
        <p:txBody>
          <a:bodyPr vert="horz" wrap="square" lIns="0" tIns="12700" rIns="0" bIns="0" rtlCol="0">
            <a:spAutoFit/>
          </a:bodyPr>
          <a:lstStyle/>
          <a:p>
            <a:pPr marL="12700">
              <a:lnSpc>
                <a:spcPct val="100000"/>
              </a:lnSpc>
              <a:spcBef>
                <a:spcPts val="100"/>
              </a:spcBef>
              <a:tabLst>
                <a:tab pos="2233295" algn="l"/>
              </a:tabLst>
            </a:pPr>
            <a:r>
              <a:rPr sz="1800" spc="-5">
                <a:latin typeface="Tahoma"/>
                <a:cs typeface="Tahoma"/>
              </a:rPr>
              <a:t>H</a:t>
            </a:r>
            <a:r>
              <a:rPr sz="1800">
                <a:latin typeface="Tahoma"/>
                <a:cs typeface="Tahoma"/>
              </a:rPr>
              <a:t>1	</a:t>
            </a:r>
            <a:r>
              <a:rPr sz="1800" spc="-5">
                <a:latin typeface="Tahoma"/>
                <a:cs typeface="Tahoma"/>
              </a:rPr>
              <a:t>T1</a:t>
            </a:r>
            <a:endParaRPr sz="1800">
              <a:latin typeface="Tahoma"/>
              <a:cs typeface="Tahoma"/>
            </a:endParaRPr>
          </a:p>
        </p:txBody>
      </p:sp>
      <p:sp>
        <p:nvSpPr>
          <p:cNvPr id="15" name="object 15"/>
          <p:cNvSpPr txBox="1"/>
          <p:nvPr/>
        </p:nvSpPr>
        <p:spPr>
          <a:xfrm>
            <a:off x="8452888" y="4623307"/>
            <a:ext cx="28384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Tahoma"/>
                <a:cs typeface="Tahoma"/>
              </a:rPr>
              <a:t>T2</a:t>
            </a:r>
            <a:endParaRPr sz="1800">
              <a:latin typeface="Tahoma"/>
              <a:cs typeface="Tahoma"/>
            </a:endParaRPr>
          </a:p>
        </p:txBody>
      </p:sp>
      <p:sp>
        <p:nvSpPr>
          <p:cNvPr id="16" name="object 16"/>
          <p:cNvSpPr/>
          <p:nvPr/>
        </p:nvSpPr>
        <p:spPr>
          <a:xfrm>
            <a:off x="6038088" y="4270247"/>
            <a:ext cx="1335023" cy="457200"/>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6095457" y="4309342"/>
            <a:ext cx="1219742" cy="340360"/>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6038088" y="3273552"/>
            <a:ext cx="1335023" cy="457200"/>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6095457" y="3313390"/>
            <a:ext cx="1219742" cy="340360"/>
          </a:xfrm>
          <a:prstGeom prst="rect">
            <a:avLst/>
          </a:prstGeom>
          <a:blipFill>
            <a:blip r:embed="rId13" cstate="print"/>
            <a:stretch>
              <a:fillRect/>
            </a:stretch>
          </a:blipFill>
        </p:spPr>
        <p:txBody>
          <a:bodyPr wrap="square" lIns="0" tIns="0" rIns="0" bIns="0" rtlCol="0"/>
          <a:lstStyle/>
          <a:p>
            <a:endParaRPr/>
          </a:p>
        </p:txBody>
      </p:sp>
      <p:sp>
        <p:nvSpPr>
          <p:cNvPr id="20" name="object 20"/>
          <p:cNvSpPr txBox="1"/>
          <p:nvPr/>
        </p:nvSpPr>
        <p:spPr>
          <a:xfrm>
            <a:off x="4749557" y="3777996"/>
            <a:ext cx="80200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offset </a:t>
            </a:r>
            <a:r>
              <a:rPr sz="1400">
                <a:latin typeface="Tahoma"/>
                <a:cs typeface="Tahoma"/>
              </a:rPr>
              <a:t>=</a:t>
            </a:r>
            <a:r>
              <a:rPr sz="1400" spc="-100">
                <a:latin typeface="Tahoma"/>
                <a:cs typeface="Tahoma"/>
              </a:rPr>
              <a:t> </a:t>
            </a:r>
            <a:r>
              <a:rPr sz="1400">
                <a:latin typeface="Tahoma"/>
                <a:cs typeface="Tahoma"/>
              </a:rPr>
              <a:t>0</a:t>
            </a:r>
          </a:p>
        </p:txBody>
      </p:sp>
      <p:sp>
        <p:nvSpPr>
          <p:cNvPr id="21" name="object 21"/>
          <p:cNvSpPr txBox="1"/>
          <p:nvPr/>
        </p:nvSpPr>
        <p:spPr>
          <a:xfrm>
            <a:off x="5400408" y="4533610"/>
            <a:ext cx="995680" cy="775970"/>
          </a:xfrm>
          <a:prstGeom prst="rect">
            <a:avLst/>
          </a:prstGeom>
        </p:spPr>
        <p:txBody>
          <a:bodyPr vert="horz" wrap="square" lIns="0" tIns="160020" rIns="0" bIns="0" rtlCol="0">
            <a:spAutoFit/>
          </a:bodyPr>
          <a:lstStyle/>
          <a:p>
            <a:pPr marL="404495">
              <a:lnSpc>
                <a:spcPct val="100000"/>
              </a:lnSpc>
              <a:spcBef>
                <a:spcPts val="1260"/>
              </a:spcBef>
            </a:pPr>
            <a:r>
              <a:rPr sz="1800" spc="-5">
                <a:latin typeface="Tahoma"/>
                <a:cs typeface="Tahoma"/>
              </a:rPr>
              <a:t>H2</a:t>
            </a:r>
            <a:endParaRPr sz="1800">
              <a:latin typeface="Tahoma"/>
              <a:cs typeface="Tahoma"/>
            </a:endParaRPr>
          </a:p>
          <a:p>
            <a:pPr marL="12700">
              <a:lnSpc>
                <a:spcPct val="100000"/>
              </a:lnSpc>
              <a:spcBef>
                <a:spcPts val="905"/>
              </a:spcBef>
            </a:pPr>
            <a:r>
              <a:rPr sz="1400" spc="-5">
                <a:latin typeface="Tahoma"/>
                <a:cs typeface="Tahoma"/>
              </a:rPr>
              <a:t>offset </a:t>
            </a:r>
            <a:r>
              <a:rPr sz="1400">
                <a:latin typeface="Tahoma"/>
                <a:cs typeface="Tahoma"/>
              </a:rPr>
              <a:t>=</a:t>
            </a:r>
            <a:r>
              <a:rPr sz="1400" spc="-95">
                <a:latin typeface="Tahoma"/>
                <a:cs typeface="Tahoma"/>
              </a:rPr>
              <a:t> </a:t>
            </a:r>
            <a:r>
              <a:rPr sz="1400" spc="-5">
                <a:latin typeface="Tahoma"/>
                <a:cs typeface="Tahoma"/>
              </a:rPr>
              <a:t>600</a:t>
            </a:r>
            <a:endParaRPr sz="1400">
              <a:latin typeface="Tahoma"/>
              <a:cs typeface="Tahoma"/>
            </a:endParaRPr>
          </a:p>
        </p:txBody>
      </p:sp>
      <p:sp>
        <p:nvSpPr>
          <p:cNvPr id="22" name="object 22"/>
          <p:cNvSpPr txBox="1"/>
          <p:nvPr/>
        </p:nvSpPr>
        <p:spPr>
          <a:xfrm>
            <a:off x="5540734" y="3058667"/>
            <a:ext cx="104457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length </a:t>
            </a:r>
            <a:r>
              <a:rPr sz="1400">
                <a:latin typeface="Tahoma"/>
                <a:cs typeface="Tahoma"/>
              </a:rPr>
              <a:t>=</a:t>
            </a:r>
            <a:r>
              <a:rPr sz="1400" spc="-85">
                <a:latin typeface="Tahoma"/>
                <a:cs typeface="Tahoma"/>
              </a:rPr>
              <a:t> </a:t>
            </a:r>
            <a:r>
              <a:rPr sz="1400" spc="-5">
                <a:latin typeface="Tahoma"/>
                <a:cs typeface="Tahoma"/>
              </a:rPr>
              <a:t>820</a:t>
            </a:r>
            <a:endParaRPr sz="1400">
              <a:latin typeface="Tahoma"/>
              <a:cs typeface="Tahoma"/>
            </a:endParaRPr>
          </a:p>
        </p:txBody>
      </p:sp>
      <p:sp>
        <p:nvSpPr>
          <p:cNvPr id="23" name="object 23"/>
          <p:cNvSpPr txBox="1"/>
          <p:nvPr/>
        </p:nvSpPr>
        <p:spPr>
          <a:xfrm>
            <a:off x="6762997" y="4735067"/>
            <a:ext cx="104457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length </a:t>
            </a:r>
            <a:r>
              <a:rPr sz="1400">
                <a:latin typeface="Tahoma"/>
                <a:cs typeface="Tahoma"/>
              </a:rPr>
              <a:t>=</a:t>
            </a:r>
            <a:r>
              <a:rPr sz="1400" spc="-85">
                <a:latin typeface="Tahoma"/>
                <a:cs typeface="Tahoma"/>
              </a:rPr>
              <a:t> </a:t>
            </a:r>
            <a:r>
              <a:rPr sz="1400" spc="-5">
                <a:latin typeface="Tahoma"/>
                <a:cs typeface="Tahoma"/>
              </a:rPr>
              <a:t>820</a:t>
            </a:r>
            <a:endParaRPr sz="1400">
              <a:latin typeface="Tahoma"/>
              <a:cs typeface="Tahoma"/>
            </a:endParaRPr>
          </a:p>
        </p:txBody>
      </p:sp>
      <p:sp>
        <p:nvSpPr>
          <p:cNvPr id="24" name="object 24"/>
          <p:cNvSpPr/>
          <p:nvPr/>
        </p:nvSpPr>
        <p:spPr>
          <a:xfrm>
            <a:off x="6092936" y="3664262"/>
            <a:ext cx="0" cy="626110"/>
          </a:xfrm>
          <a:custGeom>
            <a:avLst/>
            <a:gdLst/>
            <a:ahLst/>
            <a:cxnLst/>
            <a:rect l="l" t="t" r="r" b="b"/>
            <a:pathLst>
              <a:path h="626110">
                <a:moveTo>
                  <a:pt x="0" y="0"/>
                </a:moveTo>
                <a:lnTo>
                  <a:pt x="1" y="625940"/>
                </a:lnTo>
              </a:path>
            </a:pathLst>
          </a:custGeom>
          <a:ln w="19050">
            <a:solidFill>
              <a:srgbClr val="FF8021"/>
            </a:solidFill>
          </a:ln>
        </p:spPr>
        <p:txBody>
          <a:bodyPr wrap="square" lIns="0" tIns="0" rIns="0" bIns="0" rtlCol="0"/>
          <a:lstStyle/>
          <a:p>
            <a:endParaRPr/>
          </a:p>
        </p:txBody>
      </p:sp>
      <p:sp>
        <p:nvSpPr>
          <p:cNvPr id="25" name="object 25"/>
          <p:cNvSpPr/>
          <p:nvPr/>
        </p:nvSpPr>
        <p:spPr>
          <a:xfrm>
            <a:off x="7312136" y="3653750"/>
            <a:ext cx="0" cy="626110"/>
          </a:xfrm>
          <a:custGeom>
            <a:avLst/>
            <a:gdLst/>
            <a:ahLst/>
            <a:cxnLst/>
            <a:rect l="l" t="t" r="r" b="b"/>
            <a:pathLst>
              <a:path h="626110">
                <a:moveTo>
                  <a:pt x="0" y="0"/>
                </a:moveTo>
                <a:lnTo>
                  <a:pt x="1" y="625940"/>
                </a:lnTo>
              </a:path>
            </a:pathLst>
          </a:custGeom>
          <a:ln w="19050">
            <a:solidFill>
              <a:srgbClr val="FF8021"/>
            </a:solidFill>
          </a:ln>
        </p:spPr>
        <p:txBody>
          <a:bodyPr wrap="square" lIns="0" tIns="0" rIns="0" bIns="0" rtlCol="0"/>
          <a:lstStyle/>
          <a:p>
            <a:endParaRPr/>
          </a:p>
        </p:txBody>
      </p:sp>
      <p:sp>
        <p:nvSpPr>
          <p:cNvPr id="26" name="object 26"/>
          <p:cNvSpPr/>
          <p:nvPr/>
        </p:nvSpPr>
        <p:spPr>
          <a:xfrm>
            <a:off x="10172176" y="3692546"/>
            <a:ext cx="0" cy="626110"/>
          </a:xfrm>
          <a:custGeom>
            <a:avLst/>
            <a:gdLst/>
            <a:ahLst/>
            <a:cxnLst/>
            <a:rect l="l" t="t" r="r" b="b"/>
            <a:pathLst>
              <a:path h="626110">
                <a:moveTo>
                  <a:pt x="0" y="0"/>
                </a:moveTo>
                <a:lnTo>
                  <a:pt x="1" y="625940"/>
                </a:lnTo>
              </a:path>
            </a:pathLst>
          </a:custGeom>
          <a:ln w="19050">
            <a:solidFill>
              <a:srgbClr val="FF8021"/>
            </a:solidFill>
          </a:ln>
        </p:spPr>
        <p:txBody>
          <a:bodyPr wrap="square" lIns="0" tIns="0" rIns="0" bIns="0" rtlCol="0"/>
          <a:lstStyle/>
          <a:p>
            <a:endParaRPr/>
          </a:p>
        </p:txBody>
      </p:sp>
      <p:sp>
        <p:nvSpPr>
          <p:cNvPr id="27" name="object 27"/>
          <p:cNvSpPr/>
          <p:nvPr/>
        </p:nvSpPr>
        <p:spPr>
          <a:xfrm>
            <a:off x="11198336" y="3664262"/>
            <a:ext cx="0" cy="626110"/>
          </a:xfrm>
          <a:custGeom>
            <a:avLst/>
            <a:gdLst/>
            <a:ahLst/>
            <a:cxnLst/>
            <a:rect l="l" t="t" r="r" b="b"/>
            <a:pathLst>
              <a:path h="626110">
                <a:moveTo>
                  <a:pt x="0" y="0"/>
                </a:moveTo>
                <a:lnTo>
                  <a:pt x="1" y="625940"/>
                </a:lnTo>
              </a:path>
            </a:pathLst>
          </a:custGeom>
          <a:ln w="19050">
            <a:solidFill>
              <a:srgbClr val="FF8021"/>
            </a:solidFill>
          </a:ln>
        </p:spPr>
        <p:txBody>
          <a:bodyPr wrap="square" lIns="0" tIns="0" rIns="0" bIns="0" rtlCol="0"/>
          <a:lstStyle/>
          <a:p>
            <a:endParaRPr/>
          </a:p>
        </p:txBody>
      </p:sp>
      <p:sp>
        <p:nvSpPr>
          <p:cNvPr id="28" name="object 28"/>
          <p:cNvSpPr txBox="1"/>
          <p:nvPr/>
        </p:nvSpPr>
        <p:spPr>
          <a:xfrm>
            <a:off x="9368746" y="2989579"/>
            <a:ext cx="30416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Tahoma"/>
                <a:cs typeface="Tahoma"/>
              </a:rPr>
              <a:t>H1</a:t>
            </a:r>
            <a:endParaRPr sz="1800">
              <a:latin typeface="Tahoma"/>
              <a:cs typeface="Tahoma"/>
            </a:endParaRPr>
          </a:p>
        </p:txBody>
      </p:sp>
      <p:sp>
        <p:nvSpPr>
          <p:cNvPr id="29" name="object 29"/>
          <p:cNvSpPr txBox="1"/>
          <p:nvPr/>
        </p:nvSpPr>
        <p:spPr>
          <a:xfrm>
            <a:off x="11658489" y="2968244"/>
            <a:ext cx="28384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Tahoma"/>
                <a:cs typeface="Tahoma"/>
              </a:rPr>
              <a:t>T1</a:t>
            </a:r>
            <a:endParaRPr sz="1800">
              <a:latin typeface="Tahoma"/>
              <a:cs typeface="Tahoma"/>
            </a:endParaRPr>
          </a:p>
        </p:txBody>
      </p:sp>
      <p:sp>
        <p:nvSpPr>
          <p:cNvPr id="30" name="object 30"/>
          <p:cNvSpPr txBox="1"/>
          <p:nvPr/>
        </p:nvSpPr>
        <p:spPr>
          <a:xfrm>
            <a:off x="9775135" y="4580635"/>
            <a:ext cx="30416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Tahoma"/>
                <a:cs typeface="Tahoma"/>
              </a:rPr>
              <a:t>H2</a:t>
            </a:r>
            <a:endParaRPr sz="1800">
              <a:latin typeface="Tahoma"/>
              <a:cs typeface="Tahoma"/>
            </a:endParaRPr>
          </a:p>
        </p:txBody>
      </p:sp>
      <p:sp>
        <p:nvSpPr>
          <p:cNvPr id="31" name="object 31"/>
          <p:cNvSpPr txBox="1"/>
          <p:nvPr/>
        </p:nvSpPr>
        <p:spPr>
          <a:xfrm>
            <a:off x="10168736" y="3028188"/>
            <a:ext cx="104457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length </a:t>
            </a:r>
            <a:r>
              <a:rPr sz="1400">
                <a:latin typeface="Tahoma"/>
                <a:cs typeface="Tahoma"/>
              </a:rPr>
              <a:t>=</a:t>
            </a:r>
            <a:r>
              <a:rPr sz="1400" spc="-85">
                <a:latin typeface="Tahoma"/>
                <a:cs typeface="Tahoma"/>
              </a:rPr>
              <a:t> </a:t>
            </a:r>
            <a:r>
              <a:rPr sz="1400" spc="-5">
                <a:latin typeface="Tahoma"/>
                <a:cs typeface="Tahoma"/>
              </a:rPr>
              <a:t>820</a:t>
            </a:r>
            <a:endParaRPr sz="1400">
              <a:latin typeface="Tahoma"/>
              <a:cs typeface="Tahoma"/>
            </a:endParaRPr>
          </a:p>
        </p:txBody>
      </p:sp>
      <p:sp>
        <p:nvSpPr>
          <p:cNvPr id="32" name="object 32"/>
          <p:cNvSpPr txBox="1"/>
          <p:nvPr/>
        </p:nvSpPr>
        <p:spPr>
          <a:xfrm>
            <a:off x="10218763" y="4544059"/>
            <a:ext cx="1341755" cy="441959"/>
          </a:xfrm>
          <a:prstGeom prst="rect">
            <a:avLst/>
          </a:prstGeom>
        </p:spPr>
        <p:txBody>
          <a:bodyPr vert="horz" wrap="square" lIns="0" tIns="12700" rIns="0" bIns="0" rtlCol="0">
            <a:spAutoFit/>
          </a:bodyPr>
          <a:lstStyle/>
          <a:p>
            <a:pPr marR="5080" algn="r">
              <a:lnSpc>
                <a:spcPts val="1880"/>
              </a:lnSpc>
              <a:spcBef>
                <a:spcPts val="100"/>
              </a:spcBef>
            </a:pPr>
            <a:r>
              <a:rPr sz="1800" spc="-5">
                <a:latin typeface="Tahoma"/>
                <a:cs typeface="Tahoma"/>
              </a:rPr>
              <a:t>T2</a:t>
            </a:r>
            <a:endParaRPr sz="1800">
              <a:latin typeface="Tahoma"/>
              <a:cs typeface="Tahoma"/>
            </a:endParaRPr>
          </a:p>
          <a:p>
            <a:pPr marL="12700">
              <a:lnSpc>
                <a:spcPts val="1400"/>
              </a:lnSpc>
            </a:pPr>
            <a:r>
              <a:rPr sz="1400" spc="-5">
                <a:latin typeface="Tahoma"/>
                <a:cs typeface="Tahoma"/>
              </a:rPr>
              <a:t>length </a:t>
            </a:r>
            <a:r>
              <a:rPr sz="1400">
                <a:latin typeface="Tahoma"/>
                <a:cs typeface="Tahoma"/>
              </a:rPr>
              <a:t>=</a:t>
            </a:r>
            <a:r>
              <a:rPr sz="1400" spc="-40">
                <a:latin typeface="Tahoma"/>
                <a:cs typeface="Tahoma"/>
              </a:rPr>
              <a:t> </a:t>
            </a:r>
            <a:r>
              <a:rPr sz="1400" spc="-5">
                <a:latin typeface="Tahoma"/>
                <a:cs typeface="Tahoma"/>
              </a:rPr>
              <a:t>420</a:t>
            </a:r>
            <a:endParaRPr sz="1400">
              <a:latin typeface="Tahoma"/>
              <a:cs typeface="Tahoma"/>
            </a:endParaRPr>
          </a:p>
        </p:txBody>
      </p:sp>
      <p:sp>
        <p:nvSpPr>
          <p:cNvPr id="33" name="object 33"/>
          <p:cNvSpPr txBox="1"/>
          <p:nvPr/>
        </p:nvSpPr>
        <p:spPr>
          <a:xfrm>
            <a:off x="9056000" y="3738372"/>
            <a:ext cx="80200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offset </a:t>
            </a:r>
            <a:r>
              <a:rPr sz="1400">
                <a:latin typeface="Tahoma"/>
                <a:cs typeface="Tahoma"/>
              </a:rPr>
              <a:t>=</a:t>
            </a:r>
            <a:r>
              <a:rPr sz="1400" spc="-100">
                <a:latin typeface="Tahoma"/>
                <a:cs typeface="Tahoma"/>
              </a:rPr>
              <a:t> </a:t>
            </a:r>
            <a:r>
              <a:rPr sz="1400">
                <a:latin typeface="Tahoma"/>
                <a:cs typeface="Tahoma"/>
              </a:rPr>
              <a:t>0</a:t>
            </a:r>
          </a:p>
        </p:txBody>
      </p:sp>
      <p:sp>
        <p:nvSpPr>
          <p:cNvPr id="34" name="object 34"/>
          <p:cNvSpPr txBox="1"/>
          <p:nvPr/>
        </p:nvSpPr>
        <p:spPr>
          <a:xfrm>
            <a:off x="9684468" y="5052060"/>
            <a:ext cx="940435"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Tahoma"/>
                <a:cs typeface="Tahoma"/>
              </a:rPr>
              <a:t>offset</a:t>
            </a:r>
            <a:r>
              <a:rPr sz="1400" spc="-85">
                <a:latin typeface="Tahoma"/>
                <a:cs typeface="Tahoma"/>
              </a:rPr>
              <a:t> </a:t>
            </a:r>
            <a:r>
              <a:rPr sz="1400" spc="-5">
                <a:latin typeface="Tahoma"/>
                <a:cs typeface="Tahoma"/>
              </a:rPr>
              <a:t>=200</a:t>
            </a:r>
            <a:endParaRPr sz="1400">
              <a:latin typeface="Tahoma"/>
              <a:cs typeface="Tahoma"/>
            </a:endParaRPr>
          </a:p>
        </p:txBody>
      </p:sp>
      <p:sp>
        <p:nvSpPr>
          <p:cNvPr id="35" name="object 35"/>
          <p:cNvSpPr txBox="1"/>
          <p:nvPr/>
        </p:nvSpPr>
        <p:spPr>
          <a:xfrm>
            <a:off x="6025756" y="5419852"/>
            <a:ext cx="1074420" cy="701040"/>
          </a:xfrm>
          <a:prstGeom prst="rect">
            <a:avLst/>
          </a:prstGeom>
        </p:spPr>
        <p:txBody>
          <a:bodyPr vert="horz" wrap="square" lIns="0" tIns="33019" rIns="0" bIns="0" rtlCol="0">
            <a:spAutoFit/>
          </a:bodyPr>
          <a:lstStyle/>
          <a:p>
            <a:pPr marL="12700">
              <a:lnSpc>
                <a:spcPct val="100000"/>
              </a:lnSpc>
              <a:spcBef>
                <a:spcPts val="259"/>
              </a:spcBef>
            </a:pPr>
            <a:r>
              <a:rPr sz="2400" b="1" spc="-5">
                <a:solidFill>
                  <a:srgbClr val="00B050"/>
                </a:solidFill>
                <a:latin typeface="Arial"/>
                <a:cs typeface="Arial"/>
              </a:rPr>
              <a:t>T2 </a:t>
            </a:r>
            <a:r>
              <a:rPr sz="2400" b="1">
                <a:solidFill>
                  <a:srgbClr val="00B050"/>
                </a:solidFill>
                <a:latin typeface="Arial"/>
                <a:cs typeface="Arial"/>
              </a:rPr>
              <a:t>–</a:t>
            </a:r>
            <a:r>
              <a:rPr sz="2400" b="1" spc="-95">
                <a:solidFill>
                  <a:srgbClr val="00B050"/>
                </a:solidFill>
                <a:latin typeface="Arial"/>
                <a:cs typeface="Arial"/>
              </a:rPr>
              <a:t> </a:t>
            </a:r>
            <a:r>
              <a:rPr sz="2400" b="1" spc="-5">
                <a:solidFill>
                  <a:srgbClr val="00B050"/>
                </a:solidFill>
                <a:latin typeface="Arial"/>
                <a:cs typeface="Arial"/>
              </a:rPr>
              <a:t>T1</a:t>
            </a:r>
            <a:endParaRPr sz="2400">
              <a:latin typeface="Arial"/>
              <a:cs typeface="Arial"/>
            </a:endParaRPr>
          </a:p>
          <a:p>
            <a:pPr marL="266700">
              <a:lnSpc>
                <a:spcPct val="100000"/>
              </a:lnSpc>
              <a:spcBef>
                <a:spcPts val="120"/>
              </a:spcBef>
            </a:pPr>
            <a:r>
              <a:rPr sz="1750" spc="45">
                <a:solidFill>
                  <a:srgbClr val="00B050"/>
                </a:solidFill>
                <a:latin typeface="Wingdings"/>
                <a:cs typeface="Wingdings"/>
              </a:rPr>
              <a:t></a:t>
            </a:r>
            <a:r>
              <a:rPr sz="1750" spc="30">
                <a:solidFill>
                  <a:srgbClr val="00B050"/>
                </a:solidFill>
                <a:latin typeface="Times New Roman"/>
                <a:cs typeface="Times New Roman"/>
              </a:rPr>
              <a:t> </a:t>
            </a:r>
            <a:r>
              <a:rPr sz="1800" b="1" spc="-5">
                <a:solidFill>
                  <a:srgbClr val="00B050"/>
                </a:solidFill>
                <a:latin typeface="Arial"/>
                <a:cs typeface="Arial"/>
              </a:rPr>
              <a:t>OK</a:t>
            </a:r>
            <a:endParaRPr sz="1800">
              <a:latin typeface="Arial"/>
              <a:cs typeface="Arial"/>
            </a:endParaRPr>
          </a:p>
        </p:txBody>
      </p:sp>
      <p:sp>
        <p:nvSpPr>
          <p:cNvPr id="36" name="object 36"/>
          <p:cNvSpPr txBox="1"/>
          <p:nvPr/>
        </p:nvSpPr>
        <p:spPr>
          <a:xfrm>
            <a:off x="9460507" y="5298517"/>
            <a:ext cx="2128520" cy="850900"/>
          </a:xfrm>
          <a:prstGeom prst="rect">
            <a:avLst/>
          </a:prstGeom>
        </p:spPr>
        <p:txBody>
          <a:bodyPr vert="horz" wrap="square" lIns="0" tIns="118110" rIns="0" bIns="0" rtlCol="0">
            <a:spAutoFit/>
          </a:bodyPr>
          <a:lstStyle/>
          <a:p>
            <a:pPr marL="61594" algn="ctr">
              <a:lnSpc>
                <a:spcPct val="100000"/>
              </a:lnSpc>
              <a:spcBef>
                <a:spcPts val="930"/>
              </a:spcBef>
            </a:pPr>
            <a:r>
              <a:rPr sz="2400" b="1" spc="-5">
                <a:solidFill>
                  <a:srgbClr val="FF0000"/>
                </a:solidFill>
                <a:latin typeface="Arial"/>
                <a:cs typeface="Arial"/>
              </a:rPr>
              <a:t>T2 </a:t>
            </a:r>
            <a:r>
              <a:rPr sz="2400" b="1">
                <a:solidFill>
                  <a:srgbClr val="FF0000"/>
                </a:solidFill>
                <a:latin typeface="Arial"/>
                <a:cs typeface="Arial"/>
              </a:rPr>
              <a:t>– </a:t>
            </a:r>
            <a:r>
              <a:rPr sz="2400" b="1" spc="-5">
                <a:solidFill>
                  <a:srgbClr val="FF0000"/>
                </a:solidFill>
                <a:latin typeface="Arial"/>
                <a:cs typeface="Arial"/>
              </a:rPr>
              <a:t>T1</a:t>
            </a:r>
            <a:r>
              <a:rPr sz="2400" b="1" spc="-50">
                <a:solidFill>
                  <a:srgbClr val="FF0000"/>
                </a:solidFill>
                <a:latin typeface="Arial"/>
                <a:cs typeface="Arial"/>
              </a:rPr>
              <a:t> </a:t>
            </a:r>
            <a:r>
              <a:rPr sz="2400" b="1">
                <a:solidFill>
                  <a:srgbClr val="FF0000"/>
                </a:solidFill>
                <a:latin typeface="Arial"/>
                <a:cs typeface="Arial"/>
              </a:rPr>
              <a:t>!!!</a:t>
            </a:r>
            <a:endParaRPr sz="2400">
              <a:latin typeface="Arial"/>
              <a:cs typeface="Arial"/>
            </a:endParaRPr>
          </a:p>
          <a:p>
            <a:pPr algn="ctr">
              <a:lnSpc>
                <a:spcPct val="100000"/>
              </a:lnSpc>
              <a:spcBef>
                <a:spcPts val="625"/>
              </a:spcBef>
            </a:pPr>
            <a:r>
              <a:rPr sz="1800">
                <a:solidFill>
                  <a:srgbClr val="FF0000"/>
                </a:solidFill>
                <a:latin typeface="Wingdings"/>
                <a:cs typeface="Wingdings"/>
              </a:rPr>
              <a:t></a:t>
            </a:r>
            <a:r>
              <a:rPr sz="1800">
                <a:solidFill>
                  <a:srgbClr val="FF0000"/>
                </a:solidFill>
                <a:latin typeface="Times New Roman"/>
                <a:cs typeface="Times New Roman"/>
              </a:rPr>
              <a:t> </a:t>
            </a:r>
            <a:r>
              <a:rPr sz="1800" spc="-5">
                <a:solidFill>
                  <a:srgbClr val="FF0000"/>
                </a:solidFill>
                <a:latin typeface="Tahoma"/>
                <a:cs typeface="Tahoma"/>
              </a:rPr>
              <a:t>negative </a:t>
            </a:r>
            <a:r>
              <a:rPr sz="1800">
                <a:solidFill>
                  <a:srgbClr val="FF0000"/>
                </a:solidFill>
                <a:latin typeface="Wingdings"/>
                <a:cs typeface="Wingdings"/>
              </a:rPr>
              <a:t></a:t>
            </a:r>
            <a:r>
              <a:rPr sz="1800" spc="145">
                <a:solidFill>
                  <a:srgbClr val="FF0000"/>
                </a:solidFill>
                <a:latin typeface="Times New Roman"/>
                <a:cs typeface="Times New Roman"/>
              </a:rPr>
              <a:t> </a:t>
            </a:r>
            <a:r>
              <a:rPr sz="1800" spc="-5">
                <a:solidFill>
                  <a:srgbClr val="FF0000"/>
                </a:solidFill>
                <a:latin typeface="Tahoma"/>
                <a:cs typeface="Tahoma"/>
              </a:rPr>
              <a:t>HUGE</a:t>
            </a:r>
            <a:endParaRPr sz="1800">
              <a:latin typeface="Tahoma"/>
              <a:cs typeface="Tahoma"/>
            </a:endParaRPr>
          </a:p>
        </p:txBody>
      </p:sp>
      <p:sp>
        <p:nvSpPr>
          <p:cNvPr id="37" name="Rectangle 36">
            <a:extLst>
              <a:ext uri="{FF2B5EF4-FFF2-40B4-BE49-F238E27FC236}">
                <a16:creationId xmlns:a16="http://schemas.microsoft.com/office/drawing/2014/main" id="{CF172FB4-CC80-4BE5-A0FF-A4AE466C1529}"/>
              </a:ext>
            </a:extLst>
          </p:cNvPr>
          <p:cNvSpPr/>
          <p:nvPr/>
        </p:nvSpPr>
        <p:spPr>
          <a:xfrm>
            <a:off x="6530594" y="-40034"/>
            <a:ext cx="6237225" cy="954107"/>
          </a:xfrm>
          <a:prstGeom prst="rect">
            <a:avLst/>
          </a:prstGeom>
        </p:spPr>
        <p:txBody>
          <a:bodyPr wrap="square">
            <a:spAutoFit/>
          </a:bodyPr>
          <a:lstStyle/>
          <a:p>
            <a:r>
              <a:rPr lang="en-US" sz="2800">
                <a:solidFill>
                  <a:srgbClr val="343434"/>
                </a:solidFill>
              </a:rPr>
              <a:t>unable to reassemble the packet, causing overload!</a:t>
            </a:r>
            <a:endParaRPr lang="en-US" sz="2800"/>
          </a:p>
        </p:txBody>
      </p:sp>
      <p:sp>
        <p:nvSpPr>
          <p:cNvPr id="38" name="TextBox 37">
            <a:extLst>
              <a:ext uri="{FF2B5EF4-FFF2-40B4-BE49-F238E27FC236}">
                <a16:creationId xmlns:a16="http://schemas.microsoft.com/office/drawing/2014/main" id="{13C78279-3289-4882-821B-D2E3EA50956D}"/>
              </a:ext>
            </a:extLst>
          </p:cNvPr>
          <p:cNvSpPr txBox="1"/>
          <p:nvPr/>
        </p:nvSpPr>
        <p:spPr>
          <a:xfrm>
            <a:off x="11256264" y="4953000"/>
            <a:ext cx="84350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620!</a:t>
            </a:r>
          </a:p>
        </p:txBody>
      </p:sp>
      <p:sp>
        <p:nvSpPr>
          <p:cNvPr id="39" name="TextBox 38">
            <a:extLst>
              <a:ext uri="{FF2B5EF4-FFF2-40B4-BE49-F238E27FC236}">
                <a16:creationId xmlns:a16="http://schemas.microsoft.com/office/drawing/2014/main" id="{600AF657-4E46-4632-8EFE-A7413A2BDFA6}"/>
              </a:ext>
            </a:extLst>
          </p:cNvPr>
          <p:cNvSpPr txBox="1"/>
          <p:nvPr/>
        </p:nvSpPr>
        <p:spPr>
          <a:xfrm>
            <a:off x="11138767" y="2410483"/>
            <a:ext cx="84350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820!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33" y="76200"/>
            <a:ext cx="6923467" cy="1026563"/>
          </a:xfrm>
          <a:prstGeom prst="rect">
            <a:avLst/>
          </a:prstGeom>
        </p:spPr>
        <p:txBody>
          <a:bodyPr vert="horz" wrap="square" lIns="0" tIns="46355" rIns="0" bIns="0" rtlCol="0">
            <a:spAutoFit/>
          </a:bodyPr>
          <a:lstStyle/>
          <a:p>
            <a:pPr marL="12700">
              <a:lnSpc>
                <a:spcPct val="100000"/>
              </a:lnSpc>
              <a:spcBef>
                <a:spcPts val="365"/>
              </a:spcBef>
            </a:pPr>
            <a:r>
              <a:rPr spc="-185"/>
              <a:t>Denial</a:t>
            </a:r>
            <a:r>
              <a:rPr spc="-450"/>
              <a:t> </a:t>
            </a:r>
            <a:r>
              <a:rPr spc="-70"/>
              <a:t>of</a:t>
            </a:r>
            <a:r>
              <a:rPr spc="-450"/>
              <a:t> </a:t>
            </a:r>
            <a:r>
              <a:rPr spc="-210"/>
              <a:t>Service</a:t>
            </a:r>
            <a:r>
              <a:rPr spc="-455"/>
              <a:t> </a:t>
            </a:r>
            <a:r>
              <a:rPr spc="-175"/>
              <a:t>Attack</a:t>
            </a:r>
          </a:p>
          <a:p>
            <a:pPr marL="12700">
              <a:lnSpc>
                <a:spcPct val="100000"/>
              </a:lnSpc>
              <a:spcBef>
                <a:spcPts val="170"/>
              </a:spcBef>
            </a:pPr>
            <a:r>
              <a:rPr sz="2200" b="0" spc="-20">
                <a:latin typeface="Century"/>
                <a:cs typeface="Century"/>
              </a:rPr>
              <a:t>Attack </a:t>
            </a:r>
            <a:r>
              <a:rPr sz="2200" b="0" spc="-110">
                <a:latin typeface="Century"/>
                <a:cs typeface="Century"/>
              </a:rPr>
              <a:t>3: </a:t>
            </a:r>
            <a:r>
              <a:rPr sz="2200" b="0" spc="-55">
                <a:latin typeface="Century"/>
                <a:cs typeface="Century"/>
              </a:rPr>
              <a:t>Tie </a:t>
            </a:r>
            <a:r>
              <a:rPr sz="2200" b="0" spc="-95">
                <a:latin typeface="Century"/>
                <a:cs typeface="Century"/>
              </a:rPr>
              <a:t>Up </a:t>
            </a:r>
            <a:r>
              <a:rPr sz="2200" b="0" spc="-105">
                <a:latin typeface="Century"/>
                <a:cs typeface="Century"/>
              </a:rPr>
              <a:t>Target's</a:t>
            </a:r>
            <a:r>
              <a:rPr sz="2200" b="0" spc="-470">
                <a:latin typeface="Century"/>
                <a:cs typeface="Century"/>
              </a:rPr>
              <a:t> </a:t>
            </a:r>
            <a:r>
              <a:rPr sz="2200" b="0" spc="-45">
                <a:latin typeface="Century"/>
                <a:cs typeface="Century"/>
              </a:rPr>
              <a:t>Resources</a:t>
            </a:r>
            <a:endParaRPr sz="2200">
              <a:latin typeface="Century"/>
              <a:cs typeface="Century"/>
            </a:endParaRPr>
          </a:p>
        </p:txBody>
      </p:sp>
      <p:sp>
        <p:nvSpPr>
          <p:cNvPr id="3" name="object 3"/>
          <p:cNvSpPr/>
          <p:nvPr/>
        </p:nvSpPr>
        <p:spPr>
          <a:xfrm>
            <a:off x="1513839" y="3396919"/>
            <a:ext cx="1026160" cy="431800"/>
          </a:xfrm>
          <a:custGeom>
            <a:avLst/>
            <a:gdLst/>
            <a:ahLst/>
            <a:cxnLst/>
            <a:rect l="l" t="t" r="r" b="b"/>
            <a:pathLst>
              <a:path w="1026160" h="431800">
                <a:moveTo>
                  <a:pt x="0" y="0"/>
                </a:moveTo>
                <a:lnTo>
                  <a:pt x="1026160" y="0"/>
                </a:lnTo>
                <a:lnTo>
                  <a:pt x="1026160" y="431800"/>
                </a:lnTo>
                <a:lnTo>
                  <a:pt x="0" y="431800"/>
                </a:lnTo>
                <a:lnTo>
                  <a:pt x="0" y="0"/>
                </a:lnTo>
                <a:close/>
              </a:path>
            </a:pathLst>
          </a:custGeom>
          <a:solidFill>
            <a:srgbClr val="00B0F0"/>
          </a:solidFill>
        </p:spPr>
        <p:txBody>
          <a:bodyPr wrap="square" lIns="0" tIns="0" rIns="0" bIns="0" rtlCol="0"/>
          <a:lstStyle/>
          <a:p>
            <a:endParaRPr/>
          </a:p>
        </p:txBody>
      </p:sp>
      <p:sp>
        <p:nvSpPr>
          <p:cNvPr id="4" name="object 4"/>
          <p:cNvSpPr/>
          <p:nvPr/>
        </p:nvSpPr>
        <p:spPr>
          <a:xfrm>
            <a:off x="1513839" y="3396919"/>
            <a:ext cx="1026160" cy="431800"/>
          </a:xfrm>
          <a:custGeom>
            <a:avLst/>
            <a:gdLst/>
            <a:ahLst/>
            <a:cxnLst/>
            <a:rect l="l" t="t" r="r" b="b"/>
            <a:pathLst>
              <a:path w="1026160"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5" name="object 5"/>
          <p:cNvSpPr txBox="1"/>
          <p:nvPr/>
        </p:nvSpPr>
        <p:spPr>
          <a:xfrm>
            <a:off x="414019" y="3468116"/>
            <a:ext cx="876935" cy="299720"/>
          </a:xfrm>
          <a:prstGeom prst="rect">
            <a:avLst/>
          </a:prstGeom>
        </p:spPr>
        <p:txBody>
          <a:bodyPr vert="horz" wrap="square" lIns="0" tIns="12700" rIns="0" bIns="0" rtlCol="0">
            <a:spAutoFit/>
          </a:bodyPr>
          <a:lstStyle/>
          <a:p>
            <a:pPr marL="12700">
              <a:lnSpc>
                <a:spcPct val="100000"/>
              </a:lnSpc>
              <a:spcBef>
                <a:spcPts val="100"/>
              </a:spcBef>
            </a:pPr>
            <a:r>
              <a:rPr sz="1800" spc="-15">
                <a:latin typeface="Tahoma"/>
                <a:cs typeface="Tahoma"/>
              </a:rPr>
              <a:t>Packet</a:t>
            </a:r>
            <a:r>
              <a:rPr sz="1800" spc="-75">
                <a:latin typeface="Tahoma"/>
                <a:cs typeface="Tahoma"/>
              </a:rPr>
              <a:t> </a:t>
            </a:r>
            <a:r>
              <a:rPr sz="1800">
                <a:latin typeface="Tahoma"/>
                <a:cs typeface="Tahoma"/>
              </a:rPr>
              <a:t>1</a:t>
            </a:r>
          </a:p>
        </p:txBody>
      </p:sp>
      <p:sp>
        <p:nvSpPr>
          <p:cNvPr id="6" name="object 6"/>
          <p:cNvSpPr/>
          <p:nvPr/>
        </p:nvSpPr>
        <p:spPr>
          <a:xfrm>
            <a:off x="1513839" y="4452434"/>
            <a:ext cx="1026160" cy="431800"/>
          </a:xfrm>
          <a:custGeom>
            <a:avLst/>
            <a:gdLst/>
            <a:ahLst/>
            <a:cxnLst/>
            <a:rect l="l" t="t" r="r" b="b"/>
            <a:pathLst>
              <a:path w="1026160" h="431800">
                <a:moveTo>
                  <a:pt x="0" y="0"/>
                </a:moveTo>
                <a:lnTo>
                  <a:pt x="1026160" y="0"/>
                </a:lnTo>
                <a:lnTo>
                  <a:pt x="1026160" y="431800"/>
                </a:lnTo>
                <a:lnTo>
                  <a:pt x="0" y="431800"/>
                </a:lnTo>
                <a:lnTo>
                  <a:pt x="0" y="0"/>
                </a:lnTo>
                <a:close/>
              </a:path>
            </a:pathLst>
          </a:custGeom>
          <a:solidFill>
            <a:srgbClr val="A7EA52"/>
          </a:solidFill>
        </p:spPr>
        <p:txBody>
          <a:bodyPr wrap="square" lIns="0" tIns="0" rIns="0" bIns="0" rtlCol="0"/>
          <a:lstStyle/>
          <a:p>
            <a:endParaRPr/>
          </a:p>
        </p:txBody>
      </p:sp>
      <p:sp>
        <p:nvSpPr>
          <p:cNvPr id="7" name="object 7"/>
          <p:cNvSpPr/>
          <p:nvPr/>
        </p:nvSpPr>
        <p:spPr>
          <a:xfrm>
            <a:off x="1513839" y="4452434"/>
            <a:ext cx="1026160" cy="431800"/>
          </a:xfrm>
          <a:custGeom>
            <a:avLst/>
            <a:gdLst/>
            <a:ahLst/>
            <a:cxnLst/>
            <a:rect l="l" t="t" r="r" b="b"/>
            <a:pathLst>
              <a:path w="1026160"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8" name="object 8"/>
          <p:cNvSpPr txBox="1"/>
          <p:nvPr/>
        </p:nvSpPr>
        <p:spPr>
          <a:xfrm>
            <a:off x="414019" y="4522723"/>
            <a:ext cx="876935" cy="299720"/>
          </a:xfrm>
          <a:prstGeom prst="rect">
            <a:avLst/>
          </a:prstGeom>
        </p:spPr>
        <p:txBody>
          <a:bodyPr vert="horz" wrap="square" lIns="0" tIns="12700" rIns="0" bIns="0" rtlCol="0">
            <a:spAutoFit/>
          </a:bodyPr>
          <a:lstStyle/>
          <a:p>
            <a:pPr marL="12700">
              <a:lnSpc>
                <a:spcPct val="100000"/>
              </a:lnSpc>
              <a:spcBef>
                <a:spcPts val="100"/>
              </a:spcBef>
            </a:pPr>
            <a:r>
              <a:rPr sz="1800" spc="-15">
                <a:latin typeface="Tahoma"/>
                <a:cs typeface="Tahoma"/>
              </a:rPr>
              <a:t>Packet</a:t>
            </a:r>
            <a:r>
              <a:rPr sz="1800" spc="-75">
                <a:latin typeface="Tahoma"/>
                <a:cs typeface="Tahoma"/>
              </a:rPr>
              <a:t> </a:t>
            </a:r>
            <a:r>
              <a:rPr sz="1800">
                <a:latin typeface="Tahoma"/>
                <a:cs typeface="Tahoma"/>
              </a:rPr>
              <a:t>2</a:t>
            </a:r>
          </a:p>
        </p:txBody>
      </p:sp>
      <p:sp>
        <p:nvSpPr>
          <p:cNvPr id="9" name="object 9"/>
          <p:cNvSpPr txBox="1"/>
          <p:nvPr/>
        </p:nvSpPr>
        <p:spPr>
          <a:xfrm>
            <a:off x="1090395" y="5053076"/>
            <a:ext cx="1476375"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Arial"/>
                <a:cs typeface="Arial"/>
              </a:rPr>
              <a:t>offset </a:t>
            </a:r>
            <a:r>
              <a:rPr sz="1800">
                <a:latin typeface="Arial"/>
                <a:cs typeface="Arial"/>
              </a:rPr>
              <a:t>~</a:t>
            </a:r>
            <a:r>
              <a:rPr sz="1800" spc="-75">
                <a:latin typeface="Arial"/>
                <a:cs typeface="Arial"/>
              </a:rPr>
              <a:t> </a:t>
            </a:r>
            <a:r>
              <a:rPr sz="1800" spc="-5">
                <a:latin typeface="Arial"/>
                <a:cs typeface="Arial"/>
              </a:rPr>
              <a:t>65535</a:t>
            </a:r>
            <a:endParaRPr sz="1800">
              <a:latin typeface="Arial"/>
              <a:cs typeface="Arial"/>
            </a:endParaRPr>
          </a:p>
        </p:txBody>
      </p:sp>
      <p:sp>
        <p:nvSpPr>
          <p:cNvPr id="10" name="object 10"/>
          <p:cNvSpPr txBox="1"/>
          <p:nvPr/>
        </p:nvSpPr>
        <p:spPr>
          <a:xfrm>
            <a:off x="3868420" y="3635755"/>
            <a:ext cx="1355090" cy="568325"/>
          </a:xfrm>
          <a:prstGeom prst="rect">
            <a:avLst/>
          </a:prstGeom>
        </p:spPr>
        <p:txBody>
          <a:bodyPr vert="horz" wrap="square" lIns="0" tIns="12700" rIns="0" bIns="0" rtlCol="0">
            <a:spAutoFit/>
          </a:bodyPr>
          <a:lstStyle/>
          <a:p>
            <a:pPr marL="12700">
              <a:lnSpc>
                <a:spcPts val="2135"/>
              </a:lnSpc>
              <a:spcBef>
                <a:spcPts val="100"/>
              </a:spcBef>
            </a:pPr>
            <a:r>
              <a:rPr sz="1800" b="1" spc="-5">
                <a:latin typeface="Arial"/>
                <a:cs typeface="Arial"/>
              </a:rPr>
              <a:t>Approach</a:t>
            </a:r>
            <a:r>
              <a:rPr sz="1800" b="1" spc="-30">
                <a:latin typeface="Arial"/>
                <a:cs typeface="Arial"/>
              </a:rPr>
              <a:t> </a:t>
            </a:r>
            <a:r>
              <a:rPr sz="1800" b="1">
                <a:latin typeface="Arial"/>
                <a:cs typeface="Arial"/>
              </a:rPr>
              <a:t>1</a:t>
            </a:r>
            <a:endParaRPr sz="1800">
              <a:latin typeface="Arial"/>
              <a:cs typeface="Arial"/>
            </a:endParaRPr>
          </a:p>
          <a:p>
            <a:pPr marL="12700">
              <a:lnSpc>
                <a:spcPts val="2135"/>
              </a:lnSpc>
            </a:pPr>
            <a:r>
              <a:rPr sz="1800" spc="-5">
                <a:latin typeface="Arial"/>
                <a:cs typeface="Arial"/>
              </a:rPr>
              <a:t>(static</a:t>
            </a:r>
            <a:r>
              <a:rPr sz="1800" spc="-60">
                <a:latin typeface="Arial"/>
                <a:cs typeface="Arial"/>
              </a:rPr>
              <a:t> </a:t>
            </a:r>
            <a:r>
              <a:rPr sz="1800" spc="-10">
                <a:latin typeface="Arial"/>
                <a:cs typeface="Arial"/>
              </a:rPr>
              <a:t>buffer)</a:t>
            </a:r>
            <a:endParaRPr sz="1800">
              <a:latin typeface="Arial"/>
              <a:cs typeface="Arial"/>
            </a:endParaRPr>
          </a:p>
        </p:txBody>
      </p:sp>
      <p:sp>
        <p:nvSpPr>
          <p:cNvPr id="11" name="object 11"/>
          <p:cNvSpPr/>
          <p:nvPr/>
        </p:nvSpPr>
        <p:spPr>
          <a:xfrm>
            <a:off x="5720079" y="3588090"/>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solidFill>
            <a:srgbClr val="00B0F0"/>
          </a:solidFill>
        </p:spPr>
        <p:txBody>
          <a:bodyPr wrap="square" lIns="0" tIns="0" rIns="0" bIns="0" rtlCol="0"/>
          <a:lstStyle/>
          <a:p>
            <a:endParaRPr/>
          </a:p>
        </p:txBody>
      </p:sp>
      <p:sp>
        <p:nvSpPr>
          <p:cNvPr id="12" name="object 12"/>
          <p:cNvSpPr/>
          <p:nvPr/>
        </p:nvSpPr>
        <p:spPr>
          <a:xfrm>
            <a:off x="5720079" y="3588090"/>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13" name="object 13"/>
          <p:cNvSpPr/>
          <p:nvPr/>
        </p:nvSpPr>
        <p:spPr>
          <a:xfrm>
            <a:off x="10058400" y="3592465"/>
            <a:ext cx="1026160" cy="431800"/>
          </a:xfrm>
          <a:custGeom>
            <a:avLst/>
            <a:gdLst/>
            <a:ahLst/>
            <a:cxnLst/>
            <a:rect l="l" t="t" r="r" b="b"/>
            <a:pathLst>
              <a:path w="1026159" h="431800">
                <a:moveTo>
                  <a:pt x="0" y="0"/>
                </a:moveTo>
                <a:lnTo>
                  <a:pt x="1026159" y="0"/>
                </a:lnTo>
                <a:lnTo>
                  <a:pt x="1026159" y="431799"/>
                </a:lnTo>
                <a:lnTo>
                  <a:pt x="0" y="431799"/>
                </a:lnTo>
                <a:lnTo>
                  <a:pt x="0" y="0"/>
                </a:lnTo>
                <a:close/>
              </a:path>
            </a:pathLst>
          </a:custGeom>
          <a:solidFill>
            <a:srgbClr val="A7EA52"/>
          </a:solidFill>
        </p:spPr>
        <p:txBody>
          <a:bodyPr wrap="square" lIns="0" tIns="0" rIns="0" bIns="0" rtlCol="0"/>
          <a:lstStyle/>
          <a:p>
            <a:endParaRPr/>
          </a:p>
        </p:txBody>
      </p:sp>
      <p:sp>
        <p:nvSpPr>
          <p:cNvPr id="14" name="object 14"/>
          <p:cNvSpPr/>
          <p:nvPr/>
        </p:nvSpPr>
        <p:spPr>
          <a:xfrm>
            <a:off x="10058400" y="3592465"/>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15" name="object 15"/>
          <p:cNvSpPr/>
          <p:nvPr/>
        </p:nvSpPr>
        <p:spPr>
          <a:xfrm>
            <a:off x="6746240" y="3598250"/>
            <a:ext cx="3312160" cy="0"/>
          </a:xfrm>
          <a:custGeom>
            <a:avLst/>
            <a:gdLst/>
            <a:ahLst/>
            <a:cxnLst/>
            <a:rect l="l" t="t" r="r" b="b"/>
            <a:pathLst>
              <a:path w="3312159">
                <a:moveTo>
                  <a:pt x="0" y="0"/>
                </a:moveTo>
                <a:lnTo>
                  <a:pt x="3312160" y="1"/>
                </a:lnTo>
              </a:path>
            </a:pathLst>
          </a:custGeom>
          <a:ln w="12700">
            <a:solidFill>
              <a:srgbClr val="00B0F0"/>
            </a:solidFill>
          </a:ln>
        </p:spPr>
        <p:txBody>
          <a:bodyPr wrap="square" lIns="0" tIns="0" rIns="0" bIns="0" rtlCol="0"/>
          <a:lstStyle/>
          <a:p>
            <a:endParaRPr/>
          </a:p>
        </p:txBody>
      </p:sp>
      <p:sp>
        <p:nvSpPr>
          <p:cNvPr id="16" name="object 16"/>
          <p:cNvSpPr/>
          <p:nvPr/>
        </p:nvSpPr>
        <p:spPr>
          <a:xfrm>
            <a:off x="6746240" y="3999570"/>
            <a:ext cx="3312160" cy="0"/>
          </a:xfrm>
          <a:custGeom>
            <a:avLst/>
            <a:gdLst/>
            <a:ahLst/>
            <a:cxnLst/>
            <a:rect l="l" t="t" r="r" b="b"/>
            <a:pathLst>
              <a:path w="3312159">
                <a:moveTo>
                  <a:pt x="0" y="0"/>
                </a:moveTo>
                <a:lnTo>
                  <a:pt x="3312160" y="1"/>
                </a:lnTo>
              </a:path>
            </a:pathLst>
          </a:custGeom>
          <a:ln w="12700">
            <a:solidFill>
              <a:srgbClr val="00B0F0"/>
            </a:solidFill>
          </a:ln>
        </p:spPr>
        <p:txBody>
          <a:bodyPr wrap="square" lIns="0" tIns="0" rIns="0" bIns="0" rtlCol="0"/>
          <a:lstStyle/>
          <a:p>
            <a:endParaRPr/>
          </a:p>
        </p:txBody>
      </p:sp>
      <p:sp>
        <p:nvSpPr>
          <p:cNvPr id="17" name="object 17"/>
          <p:cNvSpPr txBox="1"/>
          <p:nvPr/>
        </p:nvSpPr>
        <p:spPr>
          <a:xfrm>
            <a:off x="3868420" y="5120132"/>
            <a:ext cx="1283335" cy="565150"/>
          </a:xfrm>
          <a:prstGeom prst="rect">
            <a:avLst/>
          </a:prstGeom>
        </p:spPr>
        <p:txBody>
          <a:bodyPr vert="horz" wrap="square" lIns="0" tIns="12700" rIns="0" bIns="0" rtlCol="0">
            <a:spAutoFit/>
          </a:bodyPr>
          <a:lstStyle/>
          <a:p>
            <a:pPr marL="12700">
              <a:lnSpc>
                <a:spcPts val="2125"/>
              </a:lnSpc>
              <a:spcBef>
                <a:spcPts val="100"/>
              </a:spcBef>
            </a:pPr>
            <a:r>
              <a:rPr sz="1800" b="1" spc="-5">
                <a:latin typeface="Arial"/>
                <a:cs typeface="Arial"/>
              </a:rPr>
              <a:t>Approach</a:t>
            </a:r>
            <a:r>
              <a:rPr sz="1800" b="1" spc="-60">
                <a:latin typeface="Arial"/>
                <a:cs typeface="Arial"/>
              </a:rPr>
              <a:t> </a:t>
            </a:r>
            <a:r>
              <a:rPr sz="1800" b="1">
                <a:latin typeface="Arial"/>
                <a:cs typeface="Arial"/>
              </a:rPr>
              <a:t>2</a:t>
            </a:r>
            <a:endParaRPr sz="1800">
              <a:latin typeface="Arial"/>
              <a:cs typeface="Arial"/>
            </a:endParaRPr>
          </a:p>
          <a:p>
            <a:pPr marL="12700">
              <a:lnSpc>
                <a:spcPts val="2125"/>
              </a:lnSpc>
            </a:pPr>
            <a:r>
              <a:rPr sz="1800" spc="-5">
                <a:latin typeface="Arial"/>
                <a:cs typeface="Arial"/>
              </a:rPr>
              <a:t>(linked</a:t>
            </a:r>
            <a:r>
              <a:rPr sz="1800" spc="-20">
                <a:latin typeface="Arial"/>
                <a:cs typeface="Arial"/>
              </a:rPr>
              <a:t> </a:t>
            </a:r>
            <a:r>
              <a:rPr sz="1800" spc="-5">
                <a:latin typeface="Arial"/>
                <a:cs typeface="Arial"/>
              </a:rPr>
              <a:t>list)</a:t>
            </a:r>
            <a:endParaRPr sz="1800">
              <a:latin typeface="Arial"/>
              <a:cs typeface="Arial"/>
            </a:endParaRPr>
          </a:p>
        </p:txBody>
      </p:sp>
      <p:sp>
        <p:nvSpPr>
          <p:cNvPr id="18" name="object 18"/>
          <p:cNvSpPr/>
          <p:nvPr/>
        </p:nvSpPr>
        <p:spPr>
          <a:xfrm>
            <a:off x="5720079" y="4995396"/>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solidFill>
            <a:srgbClr val="00B0F0"/>
          </a:solidFill>
        </p:spPr>
        <p:txBody>
          <a:bodyPr wrap="square" lIns="0" tIns="0" rIns="0" bIns="0" rtlCol="0"/>
          <a:lstStyle/>
          <a:p>
            <a:endParaRPr/>
          </a:p>
        </p:txBody>
      </p:sp>
      <p:sp>
        <p:nvSpPr>
          <p:cNvPr id="19" name="object 19"/>
          <p:cNvSpPr/>
          <p:nvPr/>
        </p:nvSpPr>
        <p:spPr>
          <a:xfrm>
            <a:off x="5720079" y="4995396"/>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20" name="object 20"/>
          <p:cNvSpPr/>
          <p:nvPr/>
        </p:nvSpPr>
        <p:spPr>
          <a:xfrm>
            <a:off x="7167880" y="4995396"/>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solidFill>
            <a:srgbClr val="A7EA52"/>
          </a:solidFill>
        </p:spPr>
        <p:txBody>
          <a:bodyPr wrap="square" lIns="0" tIns="0" rIns="0" bIns="0" rtlCol="0"/>
          <a:lstStyle/>
          <a:p>
            <a:endParaRPr/>
          </a:p>
        </p:txBody>
      </p:sp>
      <p:sp>
        <p:nvSpPr>
          <p:cNvPr id="21" name="object 21"/>
          <p:cNvSpPr/>
          <p:nvPr/>
        </p:nvSpPr>
        <p:spPr>
          <a:xfrm>
            <a:off x="7167880" y="4995396"/>
            <a:ext cx="1026160" cy="431800"/>
          </a:xfrm>
          <a:custGeom>
            <a:avLst/>
            <a:gdLst/>
            <a:ahLst/>
            <a:cxnLst/>
            <a:rect l="l" t="t" r="r" b="b"/>
            <a:pathLst>
              <a:path w="1026159" h="431800">
                <a:moveTo>
                  <a:pt x="0" y="0"/>
                </a:moveTo>
                <a:lnTo>
                  <a:pt x="1026160" y="0"/>
                </a:lnTo>
                <a:lnTo>
                  <a:pt x="1026160" y="431800"/>
                </a:lnTo>
                <a:lnTo>
                  <a:pt x="0" y="431800"/>
                </a:lnTo>
                <a:lnTo>
                  <a:pt x="0" y="0"/>
                </a:lnTo>
                <a:close/>
              </a:path>
            </a:pathLst>
          </a:custGeom>
          <a:ln w="19050">
            <a:solidFill>
              <a:srgbClr val="FFFFFF"/>
            </a:solidFill>
          </a:ln>
        </p:spPr>
        <p:txBody>
          <a:bodyPr wrap="square" lIns="0" tIns="0" rIns="0" bIns="0" rtlCol="0"/>
          <a:lstStyle/>
          <a:p>
            <a:endParaRPr/>
          </a:p>
        </p:txBody>
      </p:sp>
      <p:sp>
        <p:nvSpPr>
          <p:cNvPr id="22" name="object 22"/>
          <p:cNvSpPr/>
          <p:nvPr/>
        </p:nvSpPr>
        <p:spPr>
          <a:xfrm>
            <a:off x="6431279" y="5154146"/>
            <a:ext cx="736600" cy="114300"/>
          </a:xfrm>
          <a:custGeom>
            <a:avLst/>
            <a:gdLst/>
            <a:ahLst/>
            <a:cxnLst/>
            <a:rect l="l" t="t" r="r" b="b"/>
            <a:pathLst>
              <a:path w="736600" h="114300">
                <a:moveTo>
                  <a:pt x="622300" y="0"/>
                </a:moveTo>
                <a:lnTo>
                  <a:pt x="622300" y="114300"/>
                </a:lnTo>
                <a:lnTo>
                  <a:pt x="698500" y="76200"/>
                </a:lnTo>
                <a:lnTo>
                  <a:pt x="641350" y="76200"/>
                </a:lnTo>
                <a:lnTo>
                  <a:pt x="641350" y="38100"/>
                </a:lnTo>
                <a:lnTo>
                  <a:pt x="698500" y="38100"/>
                </a:lnTo>
                <a:lnTo>
                  <a:pt x="622300" y="0"/>
                </a:lnTo>
                <a:close/>
              </a:path>
              <a:path w="736600" h="114300">
                <a:moveTo>
                  <a:pt x="622300" y="38100"/>
                </a:moveTo>
                <a:lnTo>
                  <a:pt x="0" y="38100"/>
                </a:lnTo>
                <a:lnTo>
                  <a:pt x="0" y="76200"/>
                </a:lnTo>
                <a:lnTo>
                  <a:pt x="622300" y="76200"/>
                </a:lnTo>
                <a:lnTo>
                  <a:pt x="622300" y="38100"/>
                </a:lnTo>
                <a:close/>
              </a:path>
              <a:path w="736600" h="114300">
                <a:moveTo>
                  <a:pt x="698500" y="38100"/>
                </a:moveTo>
                <a:lnTo>
                  <a:pt x="641350" y="38100"/>
                </a:lnTo>
                <a:lnTo>
                  <a:pt x="641350" y="76200"/>
                </a:lnTo>
                <a:lnTo>
                  <a:pt x="698500" y="76200"/>
                </a:lnTo>
                <a:lnTo>
                  <a:pt x="736600" y="57150"/>
                </a:lnTo>
                <a:lnTo>
                  <a:pt x="698500" y="38100"/>
                </a:lnTo>
                <a:close/>
              </a:path>
            </a:pathLst>
          </a:custGeom>
          <a:solidFill>
            <a:srgbClr val="000000"/>
          </a:solidFill>
        </p:spPr>
        <p:txBody>
          <a:bodyPr wrap="square" lIns="0" tIns="0" rIns="0" bIns="0" rtlCol="0"/>
          <a:lstStyle/>
          <a:p>
            <a:endParaRPr/>
          </a:p>
        </p:txBody>
      </p:sp>
      <p:sp>
        <p:nvSpPr>
          <p:cNvPr id="23" name="object 23"/>
          <p:cNvSpPr txBox="1"/>
          <p:nvPr/>
        </p:nvSpPr>
        <p:spPr>
          <a:xfrm>
            <a:off x="8481059" y="5121147"/>
            <a:ext cx="3435985" cy="26924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F0000"/>
                </a:solidFill>
                <a:latin typeface="Tahoma"/>
                <a:cs typeface="Tahoma"/>
              </a:rPr>
              <a:t>More complicated, </a:t>
            </a:r>
            <a:r>
              <a:rPr sz="1600">
                <a:solidFill>
                  <a:srgbClr val="FF0000"/>
                </a:solidFill>
                <a:latin typeface="Tahoma"/>
                <a:cs typeface="Tahoma"/>
              </a:rPr>
              <a:t>time to</a:t>
            </a:r>
            <a:r>
              <a:rPr sz="1600" spc="-10">
                <a:solidFill>
                  <a:srgbClr val="FF0000"/>
                </a:solidFill>
                <a:latin typeface="Tahoma"/>
                <a:cs typeface="Tahoma"/>
              </a:rPr>
              <a:t> </a:t>
            </a:r>
            <a:r>
              <a:rPr sz="1600" spc="-5">
                <a:solidFill>
                  <a:srgbClr val="FF0000"/>
                </a:solidFill>
                <a:latin typeface="Tahoma"/>
                <a:cs typeface="Tahoma"/>
              </a:rPr>
              <a:t>implement!</a:t>
            </a:r>
            <a:endParaRPr sz="1600">
              <a:latin typeface="Tahoma"/>
              <a:cs typeface="Tahoma"/>
            </a:endParaRPr>
          </a:p>
        </p:txBody>
      </p:sp>
      <p:sp>
        <p:nvSpPr>
          <p:cNvPr id="24" name="object 24"/>
          <p:cNvSpPr txBox="1">
            <a:spLocks noGrp="1"/>
          </p:cNvSpPr>
          <p:nvPr>
            <p:ph type="body" idx="1"/>
          </p:nvPr>
        </p:nvSpPr>
        <p:spPr>
          <a:xfrm>
            <a:off x="914400" y="1150269"/>
            <a:ext cx="10363200" cy="3345531"/>
          </a:xfrm>
          <a:prstGeom prst="rect">
            <a:avLst/>
          </a:prstGeom>
        </p:spPr>
        <p:txBody>
          <a:bodyPr vert="horz" wrap="square" lIns="0" tIns="12700" rIns="0" bIns="0" rtlCol="0">
            <a:spAutoFit/>
          </a:bodyPr>
          <a:lstStyle/>
          <a:p>
            <a:pPr marL="12700">
              <a:lnSpc>
                <a:spcPct val="100000"/>
              </a:lnSpc>
              <a:spcBef>
                <a:spcPts val="100"/>
              </a:spcBef>
            </a:pPr>
            <a:r>
              <a:rPr sz="2400" b="1" spc="-5">
                <a:latin typeface="Arial"/>
                <a:cs typeface="Arial"/>
              </a:rPr>
              <a:t>Q3: </a:t>
            </a:r>
            <a:r>
              <a:rPr sz="2400" spc="-5"/>
              <a:t>Can you use </a:t>
            </a:r>
            <a:r>
              <a:rPr sz="2400"/>
              <a:t>a </a:t>
            </a:r>
            <a:r>
              <a:rPr sz="2400" spc="-5"/>
              <a:t>small amount of bandwidth to tie up </a:t>
            </a:r>
            <a:r>
              <a:rPr sz="2400"/>
              <a:t>a </a:t>
            </a:r>
            <a:r>
              <a:rPr sz="2400" spc="-5"/>
              <a:t>target machine's significant amount of</a:t>
            </a:r>
            <a:r>
              <a:rPr sz="2400" spc="90"/>
              <a:t> </a:t>
            </a:r>
            <a:r>
              <a:rPr sz="2400" spc="-5"/>
              <a:t>resources?</a:t>
            </a:r>
            <a:endParaRPr lang="en-US" sz="2400" spc="-5"/>
          </a:p>
          <a:p>
            <a:pPr marL="0" indent="0">
              <a:lnSpc>
                <a:spcPct val="100000"/>
              </a:lnSpc>
              <a:spcBef>
                <a:spcPts val="30"/>
              </a:spcBef>
              <a:buNone/>
            </a:pPr>
            <a:endParaRPr lang="en-US" sz="2400"/>
          </a:p>
          <a:p>
            <a:pPr marL="50800">
              <a:lnSpc>
                <a:spcPct val="100000"/>
              </a:lnSpc>
            </a:pPr>
            <a:r>
              <a:rPr sz="2400">
                <a:solidFill>
                  <a:srgbClr val="FF0000"/>
                </a:solidFill>
                <a:latin typeface="Wingdings"/>
                <a:cs typeface="Wingdings"/>
              </a:rPr>
              <a:t></a:t>
            </a:r>
            <a:r>
              <a:rPr sz="2400">
                <a:solidFill>
                  <a:srgbClr val="FF0000"/>
                </a:solidFill>
                <a:latin typeface="Times New Roman"/>
                <a:cs typeface="Times New Roman"/>
              </a:rPr>
              <a:t> </a:t>
            </a:r>
            <a:r>
              <a:rPr sz="2400" spc="-5">
                <a:solidFill>
                  <a:srgbClr val="FF0000"/>
                </a:solidFill>
              </a:rPr>
              <a:t>Send out </a:t>
            </a:r>
            <a:r>
              <a:rPr sz="2400">
                <a:solidFill>
                  <a:srgbClr val="FF0000"/>
                </a:solidFill>
              </a:rPr>
              <a:t>2 </a:t>
            </a:r>
            <a:r>
              <a:rPr sz="2400" spc="-5">
                <a:solidFill>
                  <a:srgbClr val="FF0000"/>
                </a:solidFill>
              </a:rPr>
              <a:t>tiny packet </a:t>
            </a:r>
            <a:r>
              <a:rPr sz="2400">
                <a:solidFill>
                  <a:srgbClr val="FF0000"/>
                </a:solidFill>
                <a:latin typeface="Tahoma"/>
                <a:cs typeface="Tahoma"/>
              </a:rPr>
              <a:t>~ 100 </a:t>
            </a:r>
            <a:r>
              <a:rPr sz="2400" spc="-5">
                <a:solidFill>
                  <a:srgbClr val="FF0000"/>
                </a:solidFill>
                <a:latin typeface="Tahoma"/>
                <a:cs typeface="Tahoma"/>
              </a:rPr>
              <a:t>bytes </a:t>
            </a:r>
            <a:r>
              <a:rPr sz="2400">
                <a:solidFill>
                  <a:srgbClr val="FF0000"/>
                </a:solidFill>
                <a:latin typeface="Wingdings"/>
                <a:cs typeface="Wingdings"/>
              </a:rPr>
              <a:t></a:t>
            </a:r>
            <a:r>
              <a:rPr sz="2400">
                <a:solidFill>
                  <a:srgbClr val="FF0000"/>
                </a:solidFill>
                <a:latin typeface="Times New Roman"/>
                <a:cs typeface="Times New Roman"/>
              </a:rPr>
              <a:t> </a:t>
            </a:r>
            <a:r>
              <a:rPr sz="2400" spc="-5">
                <a:solidFill>
                  <a:srgbClr val="FF0000"/>
                </a:solidFill>
              </a:rPr>
              <a:t>tie up significant amount of resources on the server </a:t>
            </a:r>
            <a:r>
              <a:rPr sz="2400">
                <a:solidFill>
                  <a:srgbClr val="FF0000"/>
                </a:solidFill>
              </a:rPr>
              <a:t>~</a:t>
            </a:r>
            <a:r>
              <a:rPr sz="2400" spc="65">
                <a:solidFill>
                  <a:srgbClr val="FF0000"/>
                </a:solidFill>
              </a:rPr>
              <a:t> </a:t>
            </a:r>
            <a:r>
              <a:rPr sz="2400" spc="-5">
                <a:solidFill>
                  <a:srgbClr val="FF0000"/>
                </a:solidFill>
              </a:rPr>
              <a:t>64KB</a:t>
            </a:r>
          </a:p>
          <a:p>
            <a:pPr marL="50800">
              <a:lnSpc>
                <a:spcPct val="100000"/>
              </a:lnSpc>
              <a:spcBef>
                <a:spcPts val="50"/>
              </a:spcBef>
            </a:pPr>
            <a:r>
              <a:rPr sz="2400">
                <a:solidFill>
                  <a:srgbClr val="FF0000"/>
                </a:solidFill>
                <a:latin typeface="Wingdings"/>
                <a:cs typeface="Wingdings"/>
              </a:rPr>
              <a:t></a:t>
            </a:r>
            <a:r>
              <a:rPr sz="2400">
                <a:solidFill>
                  <a:srgbClr val="FF0000"/>
                </a:solidFill>
                <a:latin typeface="Times New Roman"/>
                <a:cs typeface="Times New Roman"/>
              </a:rPr>
              <a:t> </a:t>
            </a:r>
            <a:r>
              <a:rPr sz="2400" b="1" spc="-30">
                <a:solidFill>
                  <a:srgbClr val="FF0000"/>
                </a:solidFill>
                <a:latin typeface="Arial"/>
                <a:cs typeface="Arial"/>
              </a:rPr>
              <a:t>Very </a:t>
            </a:r>
            <a:r>
              <a:rPr sz="2400" b="1" spc="-5">
                <a:solidFill>
                  <a:srgbClr val="FF0000"/>
                </a:solidFill>
                <a:latin typeface="Arial"/>
                <a:cs typeface="Arial"/>
              </a:rPr>
              <a:t>efficient approach for DoS</a:t>
            </a:r>
            <a:r>
              <a:rPr sz="2400" b="1" spc="60">
                <a:solidFill>
                  <a:srgbClr val="FF0000"/>
                </a:solidFill>
                <a:latin typeface="Arial"/>
                <a:cs typeface="Arial"/>
              </a:rPr>
              <a:t> </a:t>
            </a:r>
            <a:r>
              <a:rPr sz="2400" b="1" spc="-5">
                <a:solidFill>
                  <a:srgbClr val="FF0000"/>
                </a:solidFill>
                <a:latin typeface="Arial"/>
                <a:cs typeface="Arial"/>
              </a:rPr>
              <a:t>attack!</a:t>
            </a:r>
          </a:p>
          <a:p>
            <a:pPr>
              <a:lnSpc>
                <a:spcPct val="100000"/>
              </a:lnSpc>
              <a:spcBef>
                <a:spcPts val="45"/>
              </a:spcBef>
            </a:pPr>
            <a:endParaRPr sz="2400">
              <a:latin typeface="Arial"/>
              <a:cs typeface="Arial"/>
            </a:endParaRPr>
          </a:p>
          <a:p>
            <a:pPr marL="487680">
              <a:lnSpc>
                <a:spcPts val="1989"/>
              </a:lnSpc>
            </a:pPr>
            <a:r>
              <a:rPr sz="2400" spc="-10"/>
              <a:t>offset </a:t>
            </a:r>
            <a:r>
              <a:rPr sz="2400"/>
              <a:t>=</a:t>
            </a:r>
            <a:r>
              <a:rPr sz="2400" spc="-5"/>
              <a:t> </a:t>
            </a:r>
            <a:r>
              <a:rPr sz="2400"/>
              <a:t>0</a:t>
            </a:r>
          </a:p>
          <a:p>
            <a:pPr marL="7157084">
              <a:lnSpc>
                <a:spcPts val="1989"/>
              </a:lnSpc>
            </a:pPr>
            <a:r>
              <a:rPr sz="2400" spc="-10">
                <a:latin typeface="Tahoma"/>
                <a:cs typeface="Tahoma"/>
              </a:rPr>
              <a:t>buffer </a:t>
            </a:r>
            <a:r>
              <a:rPr sz="2400">
                <a:latin typeface="Tahoma"/>
                <a:cs typeface="Tahoma"/>
              </a:rPr>
              <a:t>= 64</a:t>
            </a:r>
            <a:r>
              <a:rPr sz="2400" spc="5">
                <a:latin typeface="Tahoma"/>
                <a:cs typeface="Tahoma"/>
              </a:rPr>
              <a:t> </a:t>
            </a:r>
            <a:r>
              <a:rPr sz="2400">
                <a:latin typeface="Tahoma"/>
                <a:cs typeface="Tahoma"/>
              </a:rPr>
              <a:t>KB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3823" y="4907499"/>
            <a:ext cx="2787650" cy="324485"/>
          </a:xfrm>
          <a:prstGeom prst="rect">
            <a:avLst/>
          </a:prstGeom>
        </p:spPr>
        <p:txBody>
          <a:bodyPr vert="horz" wrap="square" lIns="0" tIns="13970" rIns="0" bIns="0" rtlCol="0">
            <a:spAutoFit/>
          </a:bodyPr>
          <a:lstStyle/>
          <a:p>
            <a:pPr marL="12700">
              <a:lnSpc>
                <a:spcPct val="100000"/>
              </a:lnSpc>
              <a:spcBef>
                <a:spcPts val="110"/>
              </a:spcBef>
            </a:pPr>
            <a:r>
              <a:rPr sz="1950" b="1" spc="-145">
                <a:solidFill>
                  <a:srgbClr val="0070C0"/>
                </a:solidFill>
                <a:latin typeface="Arial"/>
                <a:cs typeface="Arial"/>
              </a:rPr>
              <a:t>NT101 </a:t>
            </a:r>
            <a:r>
              <a:rPr sz="1950" b="1" spc="-285">
                <a:solidFill>
                  <a:srgbClr val="0070C0"/>
                </a:solidFill>
                <a:latin typeface="Arial"/>
                <a:cs typeface="Arial"/>
              </a:rPr>
              <a:t>– </a:t>
            </a:r>
            <a:r>
              <a:rPr sz="1950" b="1" spc="-20">
                <a:solidFill>
                  <a:srgbClr val="0070C0"/>
                </a:solidFill>
                <a:latin typeface="Arial"/>
                <a:cs typeface="Arial"/>
              </a:rPr>
              <a:t>Network</a:t>
            </a:r>
            <a:r>
              <a:rPr sz="1950" b="1" spc="-345">
                <a:solidFill>
                  <a:srgbClr val="0070C0"/>
                </a:solidFill>
                <a:latin typeface="Arial"/>
                <a:cs typeface="Arial"/>
              </a:rPr>
              <a:t> </a:t>
            </a:r>
            <a:r>
              <a:rPr sz="1950" b="1" spc="-85">
                <a:solidFill>
                  <a:srgbClr val="0070C0"/>
                </a:solidFill>
                <a:latin typeface="Arial"/>
                <a:cs typeface="Arial"/>
              </a:rPr>
              <a:t>Security</a:t>
            </a:r>
            <a:endParaRPr sz="1950">
              <a:latin typeface="Arial"/>
              <a:cs typeface="Arial"/>
            </a:endParaRPr>
          </a:p>
        </p:txBody>
      </p:sp>
      <p:sp>
        <p:nvSpPr>
          <p:cNvPr id="3" name="object 3"/>
          <p:cNvSpPr txBox="1"/>
          <p:nvPr/>
        </p:nvSpPr>
        <p:spPr>
          <a:xfrm>
            <a:off x="992543" y="3215012"/>
            <a:ext cx="2272030" cy="832485"/>
          </a:xfrm>
          <a:prstGeom prst="rect">
            <a:avLst/>
          </a:prstGeom>
        </p:spPr>
        <p:txBody>
          <a:bodyPr vert="horz" wrap="square" lIns="0" tIns="12065" rIns="0" bIns="0" rtlCol="0">
            <a:spAutoFit/>
          </a:bodyPr>
          <a:lstStyle/>
          <a:p>
            <a:pPr marL="12700">
              <a:lnSpc>
                <a:spcPct val="100000"/>
              </a:lnSpc>
              <a:spcBef>
                <a:spcPts val="95"/>
              </a:spcBef>
            </a:pPr>
            <a:r>
              <a:rPr sz="5300" b="1" spc="-515">
                <a:solidFill>
                  <a:srgbClr val="404040"/>
                </a:solidFill>
                <a:latin typeface="Arial"/>
                <a:cs typeface="Arial"/>
              </a:rPr>
              <a:t>Ro</a:t>
            </a:r>
            <a:r>
              <a:rPr sz="5300" b="1" spc="-475">
                <a:solidFill>
                  <a:srgbClr val="404040"/>
                </a:solidFill>
                <a:latin typeface="Arial"/>
                <a:cs typeface="Arial"/>
              </a:rPr>
              <a:t>u</a:t>
            </a:r>
            <a:r>
              <a:rPr sz="5300" b="1" spc="40">
                <a:solidFill>
                  <a:srgbClr val="404040"/>
                </a:solidFill>
                <a:latin typeface="Arial"/>
                <a:cs typeface="Arial"/>
              </a:rPr>
              <a:t>t</a:t>
            </a:r>
            <a:r>
              <a:rPr sz="5300" b="1" spc="-229">
                <a:solidFill>
                  <a:srgbClr val="404040"/>
                </a:solidFill>
                <a:latin typeface="Arial"/>
                <a:cs typeface="Arial"/>
              </a:rPr>
              <a:t>i</a:t>
            </a:r>
            <a:r>
              <a:rPr sz="5300" b="1" spc="-365">
                <a:solidFill>
                  <a:srgbClr val="404040"/>
                </a:solidFill>
                <a:latin typeface="Arial"/>
                <a:cs typeface="Arial"/>
              </a:rPr>
              <a:t>n</a:t>
            </a:r>
            <a:r>
              <a:rPr sz="5300" b="1" spc="-290">
                <a:solidFill>
                  <a:srgbClr val="404040"/>
                </a:solidFill>
                <a:latin typeface="Arial"/>
                <a:cs typeface="Arial"/>
              </a:rPr>
              <a:t>g</a:t>
            </a:r>
            <a:endParaRPr sz="5300">
              <a:latin typeface="Arial"/>
              <a:cs typeface="Arial"/>
            </a:endParaRPr>
          </a:p>
        </p:txBody>
      </p:sp>
      <p:sp>
        <p:nvSpPr>
          <p:cNvPr id="4" name="object 4"/>
          <p:cNvSpPr txBox="1"/>
          <p:nvPr/>
        </p:nvSpPr>
        <p:spPr>
          <a:xfrm>
            <a:off x="992543" y="3985260"/>
            <a:ext cx="4564380" cy="513080"/>
          </a:xfrm>
          <a:prstGeom prst="rect">
            <a:avLst/>
          </a:prstGeom>
        </p:spPr>
        <p:txBody>
          <a:bodyPr vert="horz" wrap="square" lIns="0" tIns="12700" rIns="0" bIns="0" rtlCol="0">
            <a:spAutoFit/>
          </a:bodyPr>
          <a:lstStyle/>
          <a:p>
            <a:pPr marL="12700">
              <a:lnSpc>
                <a:spcPct val="100000"/>
              </a:lnSpc>
              <a:spcBef>
                <a:spcPts val="100"/>
              </a:spcBef>
            </a:pPr>
            <a:r>
              <a:rPr sz="3200" b="1" spc="-245">
                <a:solidFill>
                  <a:srgbClr val="C00000"/>
                </a:solidFill>
                <a:latin typeface="Arial"/>
                <a:cs typeface="Arial"/>
              </a:rPr>
              <a:t>and</a:t>
            </a:r>
            <a:r>
              <a:rPr sz="3200" b="1" spc="-484">
                <a:solidFill>
                  <a:srgbClr val="C00000"/>
                </a:solidFill>
                <a:latin typeface="Arial"/>
                <a:cs typeface="Arial"/>
              </a:rPr>
              <a:t> </a:t>
            </a:r>
            <a:r>
              <a:rPr sz="3200" b="1" spc="-185">
                <a:solidFill>
                  <a:srgbClr val="C00000"/>
                </a:solidFill>
                <a:latin typeface="Arial"/>
                <a:cs typeface="Arial"/>
              </a:rPr>
              <a:t>how</a:t>
            </a:r>
            <a:r>
              <a:rPr sz="3200" b="1" spc="-484">
                <a:solidFill>
                  <a:srgbClr val="C00000"/>
                </a:solidFill>
                <a:latin typeface="Arial"/>
                <a:cs typeface="Arial"/>
              </a:rPr>
              <a:t> </a:t>
            </a:r>
            <a:r>
              <a:rPr sz="3200" b="1" spc="-125">
                <a:solidFill>
                  <a:srgbClr val="C00000"/>
                </a:solidFill>
                <a:latin typeface="Arial"/>
                <a:cs typeface="Arial"/>
              </a:rPr>
              <a:t>to</a:t>
            </a:r>
            <a:r>
              <a:rPr sz="3200" b="1" spc="-480">
                <a:solidFill>
                  <a:srgbClr val="C00000"/>
                </a:solidFill>
                <a:latin typeface="Arial"/>
                <a:cs typeface="Arial"/>
              </a:rPr>
              <a:t> </a:t>
            </a:r>
            <a:r>
              <a:rPr sz="3200" b="1" spc="-165">
                <a:solidFill>
                  <a:srgbClr val="C00000"/>
                </a:solidFill>
                <a:latin typeface="Arial"/>
                <a:cs typeface="Arial"/>
              </a:rPr>
              <a:t>mitigate</a:t>
            </a:r>
            <a:r>
              <a:rPr sz="3200" b="1" spc="-484">
                <a:solidFill>
                  <a:srgbClr val="C00000"/>
                </a:solidFill>
                <a:latin typeface="Arial"/>
                <a:cs typeface="Arial"/>
              </a:rPr>
              <a:t> </a:t>
            </a:r>
            <a:r>
              <a:rPr sz="3200" b="1" spc="-225">
                <a:solidFill>
                  <a:srgbClr val="C00000"/>
                </a:solidFill>
                <a:latin typeface="Arial"/>
                <a:cs typeface="Arial"/>
              </a:rPr>
              <a:t>attacks</a:t>
            </a:r>
            <a:endParaRPr sz="3200">
              <a:latin typeface="Arial"/>
              <a:cs typeface="Arial"/>
            </a:endParaRPr>
          </a:p>
        </p:txBody>
      </p:sp>
      <p:sp>
        <p:nvSpPr>
          <p:cNvPr id="5" name="object 5"/>
          <p:cNvSpPr/>
          <p:nvPr/>
        </p:nvSpPr>
        <p:spPr>
          <a:xfrm>
            <a:off x="2267445" y="724485"/>
            <a:ext cx="0" cy="0"/>
          </a:xfrm>
          <a:custGeom>
            <a:avLst/>
            <a:gdLst/>
            <a:ahLst/>
            <a:cxnLst/>
            <a:rect l="l" t="t" r="r" b="b"/>
            <a:pathLst>
              <a:path>
                <a:moveTo>
                  <a:pt x="0" y="0"/>
                </a:moveTo>
                <a:lnTo>
                  <a:pt x="0" y="0"/>
                </a:lnTo>
              </a:path>
            </a:pathLst>
          </a:custGeom>
          <a:ln w="19051">
            <a:solidFill>
              <a:srgbClr val="FF0000"/>
            </a:solidFill>
          </a:ln>
        </p:spPr>
        <p:txBody>
          <a:bodyPr wrap="square" lIns="0" tIns="0" rIns="0" bIns="0" rtlCol="0"/>
          <a:lstStyle/>
          <a:p>
            <a:endParaRPr/>
          </a:p>
        </p:txBody>
      </p:sp>
      <p:sp>
        <p:nvSpPr>
          <p:cNvPr id="6" name="object 6"/>
          <p:cNvSpPr/>
          <p:nvPr/>
        </p:nvSpPr>
        <p:spPr>
          <a:xfrm>
            <a:off x="6625150" y="2120048"/>
            <a:ext cx="5296462" cy="360501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732" y="152400"/>
            <a:ext cx="5489479" cy="1026563"/>
          </a:xfrm>
          <a:prstGeom prst="rect">
            <a:avLst/>
          </a:prstGeom>
        </p:spPr>
        <p:txBody>
          <a:bodyPr vert="horz" wrap="square" lIns="0" tIns="46355" rIns="0" bIns="0" rtlCol="0">
            <a:spAutoFit/>
          </a:bodyPr>
          <a:lstStyle/>
          <a:p>
            <a:pPr marL="12700">
              <a:lnSpc>
                <a:spcPct val="100000"/>
              </a:lnSpc>
              <a:spcBef>
                <a:spcPts val="365"/>
              </a:spcBef>
            </a:pPr>
            <a:r>
              <a:rPr spc="-215"/>
              <a:t>Routing</a:t>
            </a:r>
            <a:r>
              <a:rPr spc="-505"/>
              <a:t> </a:t>
            </a:r>
            <a:r>
              <a:rPr spc="-245"/>
              <a:t>Scenario</a:t>
            </a:r>
          </a:p>
          <a:p>
            <a:pPr marL="12700">
              <a:lnSpc>
                <a:spcPct val="100000"/>
              </a:lnSpc>
              <a:spcBef>
                <a:spcPts val="170"/>
              </a:spcBef>
            </a:pPr>
            <a:r>
              <a:rPr sz="2200" b="0" spc="5">
                <a:solidFill>
                  <a:srgbClr val="595959"/>
                </a:solidFill>
                <a:latin typeface="Century"/>
                <a:cs typeface="Century"/>
              </a:rPr>
              <a:t>Network</a:t>
            </a:r>
            <a:r>
              <a:rPr sz="2200" b="0" spc="-145">
                <a:solidFill>
                  <a:srgbClr val="595959"/>
                </a:solidFill>
                <a:latin typeface="Century"/>
                <a:cs typeface="Century"/>
              </a:rPr>
              <a:t> </a:t>
            </a:r>
            <a:r>
              <a:rPr sz="2200" b="0" spc="-25">
                <a:solidFill>
                  <a:srgbClr val="595959"/>
                </a:solidFill>
                <a:latin typeface="Century"/>
                <a:cs typeface="Century"/>
              </a:rPr>
              <a:t>Topology</a:t>
            </a:r>
            <a:endParaRPr sz="2200">
              <a:latin typeface="Century"/>
              <a:cs typeface="Century"/>
            </a:endParaRPr>
          </a:p>
        </p:txBody>
      </p:sp>
      <p:sp>
        <p:nvSpPr>
          <p:cNvPr id="3" name="object 3"/>
          <p:cNvSpPr/>
          <p:nvPr/>
        </p:nvSpPr>
        <p:spPr>
          <a:xfrm>
            <a:off x="2065592" y="1555907"/>
            <a:ext cx="7642056" cy="470368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67984" y="654832"/>
            <a:ext cx="2094230" cy="769620"/>
          </a:xfrm>
          <a:custGeom>
            <a:avLst/>
            <a:gdLst/>
            <a:ahLst/>
            <a:cxnLst/>
            <a:rect l="l" t="t" r="r" b="b"/>
            <a:pathLst>
              <a:path w="2094229" h="769619">
                <a:moveTo>
                  <a:pt x="1341744" y="696921"/>
                </a:moveTo>
                <a:lnTo>
                  <a:pt x="799100" y="696921"/>
                </a:lnTo>
                <a:lnTo>
                  <a:pt x="834343" y="718999"/>
                </a:lnTo>
                <a:lnTo>
                  <a:pt x="876283" y="737589"/>
                </a:lnTo>
                <a:lnTo>
                  <a:pt x="923922" y="752320"/>
                </a:lnTo>
                <a:lnTo>
                  <a:pt x="976257" y="762820"/>
                </a:lnTo>
                <a:lnTo>
                  <a:pt x="1034062" y="768842"/>
                </a:lnTo>
                <a:lnTo>
                  <a:pt x="1091433" y="769592"/>
                </a:lnTo>
                <a:lnTo>
                  <a:pt x="1147220" y="765380"/>
                </a:lnTo>
                <a:lnTo>
                  <a:pt x="1200269" y="756517"/>
                </a:lnTo>
                <a:lnTo>
                  <a:pt x="1249429" y="743311"/>
                </a:lnTo>
                <a:lnTo>
                  <a:pt x="1293548" y="726072"/>
                </a:lnTo>
                <a:lnTo>
                  <a:pt x="1331473" y="705109"/>
                </a:lnTo>
                <a:lnTo>
                  <a:pt x="1341744" y="696921"/>
                </a:lnTo>
                <a:close/>
              </a:path>
              <a:path w="2094229" h="769619">
                <a:moveTo>
                  <a:pt x="524143" y="67595"/>
                </a:moveTo>
                <a:lnTo>
                  <a:pt x="469688" y="69008"/>
                </a:lnTo>
                <a:lnTo>
                  <a:pt x="405249" y="76752"/>
                </a:lnTo>
                <a:lnTo>
                  <a:pt x="346965" y="90350"/>
                </a:lnTo>
                <a:lnTo>
                  <a:pt x="295964" y="109059"/>
                </a:lnTo>
                <a:lnTo>
                  <a:pt x="253370" y="132139"/>
                </a:lnTo>
                <a:lnTo>
                  <a:pt x="220310" y="158848"/>
                </a:lnTo>
                <a:lnTo>
                  <a:pt x="187299" y="220189"/>
                </a:lnTo>
                <a:lnTo>
                  <a:pt x="189599" y="253338"/>
                </a:lnTo>
                <a:lnTo>
                  <a:pt x="187837" y="255736"/>
                </a:lnTo>
                <a:lnTo>
                  <a:pt x="139447" y="261201"/>
                </a:lnTo>
                <a:lnTo>
                  <a:pt x="95498" y="272033"/>
                </a:lnTo>
                <a:lnTo>
                  <a:pt x="57703" y="287677"/>
                </a:lnTo>
                <a:lnTo>
                  <a:pt x="3414" y="339199"/>
                </a:lnTo>
                <a:lnTo>
                  <a:pt x="0" y="371892"/>
                </a:lnTo>
                <a:lnTo>
                  <a:pt x="16294" y="403268"/>
                </a:lnTo>
                <a:lnTo>
                  <a:pt x="51057" y="430940"/>
                </a:lnTo>
                <a:lnTo>
                  <a:pt x="103049" y="452521"/>
                </a:lnTo>
                <a:lnTo>
                  <a:pt x="75419" y="470927"/>
                </a:lnTo>
                <a:lnTo>
                  <a:pt x="56608" y="491635"/>
                </a:lnTo>
                <a:lnTo>
                  <a:pt x="47124" y="513874"/>
                </a:lnTo>
                <a:lnTo>
                  <a:pt x="47474" y="536874"/>
                </a:lnTo>
                <a:lnTo>
                  <a:pt x="88544" y="588057"/>
                </a:lnTo>
                <a:lnTo>
                  <a:pt x="126332" y="607331"/>
                </a:lnTo>
                <a:lnTo>
                  <a:pt x="172642" y="621220"/>
                </a:lnTo>
                <a:lnTo>
                  <a:pt x="225239" y="628841"/>
                </a:lnTo>
                <a:lnTo>
                  <a:pt x="281890" y="629314"/>
                </a:lnTo>
                <a:lnTo>
                  <a:pt x="283185" y="630448"/>
                </a:lnTo>
                <a:lnTo>
                  <a:pt x="317795" y="655441"/>
                </a:lnTo>
                <a:lnTo>
                  <a:pt x="355069" y="675102"/>
                </a:lnTo>
                <a:lnTo>
                  <a:pt x="396873" y="691580"/>
                </a:lnTo>
                <a:lnTo>
                  <a:pt x="442413" y="704777"/>
                </a:lnTo>
                <a:lnTo>
                  <a:pt x="490894" y="714592"/>
                </a:lnTo>
                <a:lnTo>
                  <a:pt x="541524" y="720927"/>
                </a:lnTo>
                <a:lnTo>
                  <a:pt x="593507" y="723683"/>
                </a:lnTo>
                <a:lnTo>
                  <a:pt x="646050" y="722760"/>
                </a:lnTo>
                <a:lnTo>
                  <a:pt x="698360" y="718058"/>
                </a:lnTo>
                <a:lnTo>
                  <a:pt x="749641" y="709478"/>
                </a:lnTo>
                <a:lnTo>
                  <a:pt x="799100" y="696921"/>
                </a:lnTo>
                <a:lnTo>
                  <a:pt x="1341744" y="696921"/>
                </a:lnTo>
                <a:lnTo>
                  <a:pt x="1362054" y="680732"/>
                </a:lnTo>
                <a:lnTo>
                  <a:pt x="1384137" y="653250"/>
                </a:lnTo>
                <a:lnTo>
                  <a:pt x="1677840" y="653250"/>
                </a:lnTo>
                <a:lnTo>
                  <a:pt x="1749846" y="622889"/>
                </a:lnTo>
                <a:lnTo>
                  <a:pt x="1783348" y="596995"/>
                </a:lnTo>
                <a:lnTo>
                  <a:pt x="1812823" y="535464"/>
                </a:lnTo>
                <a:lnTo>
                  <a:pt x="1854077" y="531143"/>
                </a:lnTo>
                <a:lnTo>
                  <a:pt x="1893726" y="524245"/>
                </a:lnTo>
                <a:lnTo>
                  <a:pt x="1931293" y="514871"/>
                </a:lnTo>
                <a:lnTo>
                  <a:pt x="2014698" y="480306"/>
                </a:lnTo>
                <a:lnTo>
                  <a:pt x="2051912" y="453930"/>
                </a:lnTo>
                <a:lnTo>
                  <a:pt x="2077696" y="424918"/>
                </a:lnTo>
                <a:lnTo>
                  <a:pt x="2094004" y="362695"/>
                </a:lnTo>
                <a:lnTo>
                  <a:pt x="2084043" y="331336"/>
                </a:lnTo>
                <a:lnTo>
                  <a:pt x="2061681" y="301048"/>
                </a:lnTo>
                <a:lnTo>
                  <a:pt x="2026675" y="272756"/>
                </a:lnTo>
                <a:lnTo>
                  <a:pt x="2031403" y="267226"/>
                </a:lnTo>
                <a:lnTo>
                  <a:pt x="2035357" y="261537"/>
                </a:lnTo>
                <a:lnTo>
                  <a:pt x="2038509" y="255732"/>
                </a:lnTo>
                <a:lnTo>
                  <a:pt x="2047649" y="221274"/>
                </a:lnTo>
                <a:lnTo>
                  <a:pt x="2038733" y="187972"/>
                </a:lnTo>
                <a:lnTo>
                  <a:pt x="2013490" y="157341"/>
                </a:lnTo>
                <a:lnTo>
                  <a:pt x="1973649" y="130897"/>
                </a:lnTo>
                <a:lnTo>
                  <a:pt x="1920940" y="110159"/>
                </a:lnTo>
                <a:lnTo>
                  <a:pt x="1857092" y="96640"/>
                </a:lnTo>
                <a:lnTo>
                  <a:pt x="1853475" y="89977"/>
                </a:lnTo>
                <a:lnTo>
                  <a:pt x="679174" y="89977"/>
                </a:lnTo>
                <a:lnTo>
                  <a:pt x="629993" y="78190"/>
                </a:lnTo>
                <a:lnTo>
                  <a:pt x="577947" y="70693"/>
                </a:lnTo>
                <a:lnTo>
                  <a:pt x="524143" y="67595"/>
                </a:lnTo>
                <a:close/>
              </a:path>
              <a:path w="2094229" h="769619">
                <a:moveTo>
                  <a:pt x="1677840" y="653250"/>
                </a:moveTo>
                <a:lnTo>
                  <a:pt x="1384137" y="653250"/>
                </a:lnTo>
                <a:lnTo>
                  <a:pt x="1418212" y="662321"/>
                </a:lnTo>
                <a:lnTo>
                  <a:pt x="1454283" y="668940"/>
                </a:lnTo>
                <a:lnTo>
                  <a:pt x="1491824" y="673030"/>
                </a:lnTo>
                <a:lnTo>
                  <a:pt x="1530312" y="674515"/>
                </a:lnTo>
                <a:lnTo>
                  <a:pt x="1594633" y="671070"/>
                </a:lnTo>
                <a:lnTo>
                  <a:pt x="1653793" y="660761"/>
                </a:lnTo>
                <a:lnTo>
                  <a:pt x="1677840" y="653250"/>
                </a:lnTo>
                <a:close/>
              </a:path>
              <a:path w="2094229" h="769619">
                <a:moveTo>
                  <a:pt x="915893" y="21274"/>
                </a:moveTo>
                <a:lnTo>
                  <a:pt x="859218" y="23495"/>
                </a:lnTo>
                <a:lnTo>
                  <a:pt x="805111" y="31798"/>
                </a:lnTo>
                <a:lnTo>
                  <a:pt x="755670" y="45860"/>
                </a:lnTo>
                <a:lnTo>
                  <a:pt x="712992" y="65360"/>
                </a:lnTo>
                <a:lnTo>
                  <a:pt x="679174" y="89977"/>
                </a:lnTo>
                <a:lnTo>
                  <a:pt x="1853475" y="89977"/>
                </a:lnTo>
                <a:lnTo>
                  <a:pt x="1846454" y="77044"/>
                </a:lnTo>
                <a:lnTo>
                  <a:pt x="1829369" y="58782"/>
                </a:lnTo>
                <a:lnTo>
                  <a:pt x="1828890" y="58439"/>
                </a:lnTo>
                <a:lnTo>
                  <a:pt x="1088603" y="58439"/>
                </a:lnTo>
                <a:lnTo>
                  <a:pt x="1074819" y="52114"/>
                </a:lnTo>
                <a:lnTo>
                  <a:pt x="1060177" y="46312"/>
                </a:lnTo>
                <a:lnTo>
                  <a:pt x="1044738" y="41055"/>
                </a:lnTo>
                <a:lnTo>
                  <a:pt x="1028560" y="36365"/>
                </a:lnTo>
                <a:lnTo>
                  <a:pt x="973039" y="25457"/>
                </a:lnTo>
                <a:lnTo>
                  <a:pt x="915893" y="21274"/>
                </a:lnTo>
                <a:close/>
              </a:path>
              <a:path w="2094229" h="769619">
                <a:moveTo>
                  <a:pt x="1263840" y="8"/>
                </a:moveTo>
                <a:lnTo>
                  <a:pt x="1210780" y="5260"/>
                </a:lnTo>
                <a:lnTo>
                  <a:pt x="1162085" y="17051"/>
                </a:lnTo>
                <a:lnTo>
                  <a:pt x="1120458" y="34928"/>
                </a:lnTo>
                <a:lnTo>
                  <a:pt x="1088603" y="58439"/>
                </a:lnTo>
                <a:lnTo>
                  <a:pt x="1828890" y="58439"/>
                </a:lnTo>
                <a:lnTo>
                  <a:pt x="1806286" y="42247"/>
                </a:lnTo>
                <a:lnTo>
                  <a:pt x="1804781" y="41489"/>
                </a:lnTo>
                <a:lnTo>
                  <a:pt x="1446003" y="41489"/>
                </a:lnTo>
                <a:lnTo>
                  <a:pt x="1430275" y="32299"/>
                </a:lnTo>
                <a:lnTo>
                  <a:pt x="1412618" y="24093"/>
                </a:lnTo>
                <a:lnTo>
                  <a:pt x="1393212" y="16945"/>
                </a:lnTo>
                <a:lnTo>
                  <a:pt x="1372240" y="10932"/>
                </a:lnTo>
                <a:lnTo>
                  <a:pt x="1318561" y="1748"/>
                </a:lnTo>
                <a:lnTo>
                  <a:pt x="1263840" y="8"/>
                </a:lnTo>
                <a:close/>
              </a:path>
              <a:path w="2094229" h="769619">
                <a:moveTo>
                  <a:pt x="1631962" y="0"/>
                </a:moveTo>
                <a:lnTo>
                  <a:pt x="1580601" y="2115"/>
                </a:lnTo>
                <a:lnTo>
                  <a:pt x="1531160" y="9790"/>
                </a:lnTo>
                <a:lnTo>
                  <a:pt x="1485631" y="22942"/>
                </a:lnTo>
                <a:lnTo>
                  <a:pt x="1446003" y="41489"/>
                </a:lnTo>
                <a:lnTo>
                  <a:pt x="1804781" y="41489"/>
                </a:lnTo>
                <a:lnTo>
                  <a:pt x="1777658" y="27831"/>
                </a:lnTo>
                <a:lnTo>
                  <a:pt x="1732481" y="12775"/>
                </a:lnTo>
                <a:lnTo>
                  <a:pt x="1683252" y="3526"/>
                </a:lnTo>
                <a:lnTo>
                  <a:pt x="1631962" y="0"/>
                </a:lnTo>
                <a:close/>
              </a:path>
            </a:pathLst>
          </a:custGeom>
          <a:solidFill>
            <a:srgbClr val="F2F2F2"/>
          </a:solidFill>
        </p:spPr>
        <p:txBody>
          <a:bodyPr wrap="square" lIns="0" tIns="0" rIns="0" bIns="0" rtlCol="0"/>
          <a:lstStyle/>
          <a:p>
            <a:endParaRPr/>
          </a:p>
        </p:txBody>
      </p:sp>
      <p:sp>
        <p:nvSpPr>
          <p:cNvPr id="5" name="object 5"/>
          <p:cNvSpPr/>
          <p:nvPr/>
        </p:nvSpPr>
        <p:spPr>
          <a:xfrm>
            <a:off x="4818674" y="1098335"/>
            <a:ext cx="43180" cy="43180"/>
          </a:xfrm>
          <a:custGeom>
            <a:avLst/>
            <a:gdLst/>
            <a:ahLst/>
            <a:cxnLst/>
            <a:rect l="l" t="t" r="r" b="b"/>
            <a:pathLst>
              <a:path w="43179" h="43180">
                <a:moveTo>
                  <a:pt x="21382" y="0"/>
                </a:moveTo>
                <a:lnTo>
                  <a:pt x="13059" y="1680"/>
                </a:lnTo>
                <a:lnTo>
                  <a:pt x="6262" y="6263"/>
                </a:lnTo>
                <a:lnTo>
                  <a:pt x="1680" y="13060"/>
                </a:lnTo>
                <a:lnTo>
                  <a:pt x="0" y="21382"/>
                </a:lnTo>
                <a:lnTo>
                  <a:pt x="1680" y="29706"/>
                </a:lnTo>
                <a:lnTo>
                  <a:pt x="6262" y="36503"/>
                </a:lnTo>
                <a:lnTo>
                  <a:pt x="13059" y="41085"/>
                </a:lnTo>
                <a:lnTo>
                  <a:pt x="21382" y="42765"/>
                </a:lnTo>
                <a:lnTo>
                  <a:pt x="29706" y="41085"/>
                </a:lnTo>
                <a:lnTo>
                  <a:pt x="36503" y="36503"/>
                </a:lnTo>
                <a:lnTo>
                  <a:pt x="41085" y="29706"/>
                </a:lnTo>
                <a:lnTo>
                  <a:pt x="42765" y="21382"/>
                </a:lnTo>
                <a:lnTo>
                  <a:pt x="41085" y="13060"/>
                </a:lnTo>
                <a:lnTo>
                  <a:pt x="36503" y="6263"/>
                </a:lnTo>
                <a:lnTo>
                  <a:pt x="29706" y="1680"/>
                </a:lnTo>
                <a:lnTo>
                  <a:pt x="21382" y="0"/>
                </a:lnTo>
                <a:close/>
              </a:path>
            </a:pathLst>
          </a:custGeom>
          <a:solidFill>
            <a:srgbClr val="F2F2F2"/>
          </a:solidFill>
        </p:spPr>
        <p:txBody>
          <a:bodyPr wrap="square" lIns="0" tIns="0" rIns="0" bIns="0" rtlCol="0"/>
          <a:lstStyle/>
          <a:p>
            <a:endParaRPr/>
          </a:p>
        </p:txBody>
      </p:sp>
      <p:sp>
        <p:nvSpPr>
          <p:cNvPr id="6" name="object 6"/>
          <p:cNvSpPr/>
          <p:nvPr/>
        </p:nvSpPr>
        <p:spPr>
          <a:xfrm>
            <a:off x="4637072" y="1112291"/>
            <a:ext cx="85530" cy="855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13705" y="1135454"/>
            <a:ext cx="128296" cy="12829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740649" y="855979"/>
            <a:ext cx="80073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70C0"/>
                </a:solidFill>
                <a:latin typeface="Arial"/>
                <a:cs typeface="Arial"/>
              </a:rPr>
              <a:t>Inte</a:t>
            </a:r>
            <a:r>
              <a:rPr sz="1800">
                <a:solidFill>
                  <a:srgbClr val="0070C0"/>
                </a:solidFill>
                <a:latin typeface="Arial"/>
                <a:cs typeface="Arial"/>
              </a:rPr>
              <a:t>r</a:t>
            </a:r>
            <a:r>
              <a:rPr sz="1800" spc="-5">
                <a:solidFill>
                  <a:srgbClr val="0070C0"/>
                </a:solidFill>
                <a:latin typeface="Arial"/>
                <a:cs typeface="Arial"/>
              </a:rPr>
              <a:t>net</a:t>
            </a:r>
            <a:endParaRPr sz="1800">
              <a:latin typeface="Arial"/>
              <a:cs typeface="Arial"/>
            </a:endParaRPr>
          </a:p>
        </p:txBody>
      </p:sp>
      <p:sp>
        <p:nvSpPr>
          <p:cNvPr id="9" name="object 9"/>
          <p:cNvSpPr/>
          <p:nvPr/>
        </p:nvSpPr>
        <p:spPr>
          <a:xfrm>
            <a:off x="5215116" y="1421065"/>
            <a:ext cx="0" cy="540385"/>
          </a:xfrm>
          <a:custGeom>
            <a:avLst/>
            <a:gdLst/>
            <a:ahLst/>
            <a:cxnLst/>
            <a:rect l="l" t="t" r="r" b="b"/>
            <a:pathLst>
              <a:path h="540385">
                <a:moveTo>
                  <a:pt x="0" y="0"/>
                </a:moveTo>
                <a:lnTo>
                  <a:pt x="1" y="539815"/>
                </a:lnTo>
              </a:path>
            </a:pathLst>
          </a:custGeom>
          <a:ln w="12700">
            <a:solidFill>
              <a:srgbClr val="000000"/>
            </a:solidFill>
          </a:ln>
        </p:spPr>
        <p:txBody>
          <a:bodyPr wrap="square" lIns="0" tIns="0" rIns="0" bIns="0" rtlCol="0"/>
          <a:lstStyle/>
          <a:p>
            <a:endParaRPr/>
          </a:p>
        </p:txBody>
      </p:sp>
      <p:sp>
        <p:nvSpPr>
          <p:cNvPr id="10" name="object 10"/>
          <p:cNvSpPr/>
          <p:nvPr/>
        </p:nvSpPr>
        <p:spPr>
          <a:xfrm>
            <a:off x="8181947" y="3648107"/>
            <a:ext cx="932180" cy="369570"/>
          </a:xfrm>
          <a:custGeom>
            <a:avLst/>
            <a:gdLst/>
            <a:ahLst/>
            <a:cxnLst/>
            <a:rect l="l" t="t" r="r" b="b"/>
            <a:pathLst>
              <a:path w="932179" h="369570">
                <a:moveTo>
                  <a:pt x="0" y="0"/>
                </a:moveTo>
                <a:lnTo>
                  <a:pt x="931572" y="0"/>
                </a:lnTo>
                <a:lnTo>
                  <a:pt x="931572" y="369332"/>
                </a:lnTo>
                <a:lnTo>
                  <a:pt x="0" y="369332"/>
                </a:lnTo>
                <a:lnTo>
                  <a:pt x="0" y="0"/>
                </a:lnTo>
                <a:close/>
              </a:path>
            </a:pathLst>
          </a:custGeom>
          <a:solidFill>
            <a:srgbClr val="FFFFFF"/>
          </a:solidFill>
        </p:spPr>
        <p:txBody>
          <a:bodyPr wrap="square" lIns="0" tIns="0" rIns="0" bIns="0" rtlCol="0"/>
          <a:lstStyle/>
          <a:p>
            <a:endParaRPr/>
          </a:p>
        </p:txBody>
      </p:sp>
      <p:sp>
        <p:nvSpPr>
          <p:cNvPr id="11" name="object 11"/>
          <p:cNvSpPr txBox="1"/>
          <p:nvPr/>
        </p:nvSpPr>
        <p:spPr>
          <a:xfrm>
            <a:off x="2852420" y="3046476"/>
            <a:ext cx="607060"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Arial"/>
                <a:cs typeface="Arial"/>
              </a:rPr>
              <a:t>enp0</a:t>
            </a:r>
            <a:r>
              <a:rPr sz="1400">
                <a:latin typeface="Arial"/>
                <a:cs typeface="Arial"/>
              </a:rPr>
              <a:t>s3</a:t>
            </a:r>
          </a:p>
        </p:txBody>
      </p:sp>
      <p:sp>
        <p:nvSpPr>
          <p:cNvPr id="12" name="object 12"/>
          <p:cNvSpPr txBox="1"/>
          <p:nvPr/>
        </p:nvSpPr>
        <p:spPr>
          <a:xfrm>
            <a:off x="6174740" y="3031235"/>
            <a:ext cx="607060" cy="238760"/>
          </a:xfrm>
          <a:prstGeom prst="rect">
            <a:avLst/>
          </a:prstGeom>
        </p:spPr>
        <p:txBody>
          <a:bodyPr vert="horz" wrap="square" lIns="0" tIns="12700" rIns="0" bIns="0" rtlCol="0">
            <a:spAutoFit/>
          </a:bodyPr>
          <a:lstStyle/>
          <a:p>
            <a:pPr marL="12700">
              <a:lnSpc>
                <a:spcPct val="100000"/>
              </a:lnSpc>
              <a:spcBef>
                <a:spcPts val="100"/>
              </a:spcBef>
            </a:pPr>
            <a:r>
              <a:rPr sz="1400" spc="-5">
                <a:latin typeface="Arial"/>
                <a:cs typeface="Arial"/>
              </a:rPr>
              <a:t>enp0</a:t>
            </a:r>
            <a:r>
              <a:rPr sz="1400">
                <a:latin typeface="Arial"/>
                <a:cs typeface="Arial"/>
              </a:rPr>
              <a:t>s3</a:t>
            </a:r>
          </a:p>
        </p:txBody>
      </p:sp>
      <p:sp>
        <p:nvSpPr>
          <p:cNvPr id="13" name="object 13"/>
          <p:cNvSpPr txBox="1"/>
          <p:nvPr/>
        </p:nvSpPr>
        <p:spPr>
          <a:xfrm>
            <a:off x="2622929" y="3681476"/>
            <a:ext cx="18224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0000"/>
                </a:solidFill>
                <a:latin typeface="Tahoma"/>
                <a:cs typeface="Tahoma"/>
              </a:rPr>
              <a:t>A</a:t>
            </a:r>
            <a:endParaRPr sz="1800">
              <a:latin typeface="Tahoma"/>
              <a:cs typeface="Tahoma"/>
            </a:endParaRPr>
          </a:p>
        </p:txBody>
      </p:sp>
      <p:sp>
        <p:nvSpPr>
          <p:cNvPr id="14" name="object 14"/>
          <p:cNvSpPr txBox="1"/>
          <p:nvPr/>
        </p:nvSpPr>
        <p:spPr>
          <a:xfrm>
            <a:off x="5447409" y="4037076"/>
            <a:ext cx="1499870" cy="889000"/>
          </a:xfrm>
          <a:prstGeom prst="rect">
            <a:avLst/>
          </a:prstGeom>
        </p:spPr>
        <p:txBody>
          <a:bodyPr vert="horz" wrap="square" lIns="0" tIns="12700" rIns="0" bIns="0" rtlCol="0">
            <a:spAutoFit/>
          </a:bodyPr>
          <a:lstStyle/>
          <a:p>
            <a:pPr marL="905510">
              <a:lnSpc>
                <a:spcPct val="100000"/>
              </a:lnSpc>
              <a:spcBef>
                <a:spcPts val="100"/>
              </a:spcBef>
            </a:pPr>
            <a:r>
              <a:rPr sz="1400" spc="-5">
                <a:latin typeface="Arial"/>
                <a:cs typeface="Arial"/>
              </a:rPr>
              <a:t>enp0</a:t>
            </a:r>
            <a:r>
              <a:rPr sz="1400">
                <a:latin typeface="Arial"/>
                <a:cs typeface="Arial"/>
              </a:rPr>
              <a:t>s8</a:t>
            </a:r>
          </a:p>
          <a:p>
            <a:pPr>
              <a:lnSpc>
                <a:spcPct val="100000"/>
              </a:lnSpc>
            </a:pPr>
            <a:endParaRPr sz="1400">
              <a:latin typeface="Arial"/>
              <a:cs typeface="Arial"/>
            </a:endParaRPr>
          </a:p>
          <a:p>
            <a:pPr>
              <a:lnSpc>
                <a:spcPct val="100000"/>
              </a:lnSpc>
              <a:spcBef>
                <a:spcPts val="25"/>
              </a:spcBef>
            </a:pPr>
            <a:endParaRPr sz="1150">
              <a:latin typeface="Arial"/>
              <a:cs typeface="Arial"/>
            </a:endParaRPr>
          </a:p>
          <a:p>
            <a:pPr marL="12700">
              <a:lnSpc>
                <a:spcPct val="100000"/>
              </a:lnSpc>
            </a:pPr>
            <a:r>
              <a:rPr sz="1800" b="1">
                <a:solidFill>
                  <a:srgbClr val="FF0000"/>
                </a:solidFill>
                <a:latin typeface="Tahoma"/>
                <a:cs typeface="Tahoma"/>
              </a:rPr>
              <a:t>B</a:t>
            </a:r>
            <a:endParaRPr sz="1800">
              <a:latin typeface="Tahoma"/>
              <a:cs typeface="Tahoma"/>
            </a:endParaRPr>
          </a:p>
        </p:txBody>
      </p:sp>
      <p:sp>
        <p:nvSpPr>
          <p:cNvPr id="15" name="object 15"/>
          <p:cNvSpPr txBox="1"/>
          <p:nvPr/>
        </p:nvSpPr>
        <p:spPr>
          <a:xfrm>
            <a:off x="1810913" y="5296916"/>
            <a:ext cx="1791335" cy="565150"/>
          </a:xfrm>
          <a:prstGeom prst="rect">
            <a:avLst/>
          </a:prstGeom>
        </p:spPr>
        <p:txBody>
          <a:bodyPr vert="horz" wrap="square" lIns="0" tIns="12700" rIns="0" bIns="0" rtlCol="0">
            <a:spAutoFit/>
          </a:bodyPr>
          <a:lstStyle/>
          <a:p>
            <a:pPr marL="12700">
              <a:lnSpc>
                <a:spcPts val="2125"/>
              </a:lnSpc>
              <a:spcBef>
                <a:spcPts val="100"/>
              </a:spcBef>
            </a:pPr>
            <a:r>
              <a:rPr sz="1800" b="1">
                <a:latin typeface="Arial"/>
                <a:cs typeface="Arial"/>
              </a:rPr>
              <a:t>A</a:t>
            </a:r>
            <a:r>
              <a:rPr sz="1800">
                <a:latin typeface="Arial"/>
                <a:cs typeface="Arial"/>
              </a:rPr>
              <a:t> </a:t>
            </a:r>
            <a:r>
              <a:rPr sz="1800" spc="-5">
                <a:latin typeface="Arial"/>
                <a:cs typeface="Arial"/>
              </a:rPr>
              <a:t>wanna talk to</a:t>
            </a:r>
            <a:r>
              <a:rPr sz="1800" spc="-175">
                <a:latin typeface="Arial"/>
                <a:cs typeface="Arial"/>
              </a:rPr>
              <a:t> </a:t>
            </a:r>
            <a:r>
              <a:rPr sz="1800" b="1">
                <a:latin typeface="Arial"/>
                <a:cs typeface="Arial"/>
              </a:rPr>
              <a:t>B</a:t>
            </a:r>
          </a:p>
          <a:p>
            <a:pPr marL="12700">
              <a:lnSpc>
                <a:spcPts val="2125"/>
              </a:lnSpc>
            </a:pPr>
            <a:r>
              <a:rPr sz="1750" spc="45">
                <a:solidFill>
                  <a:srgbClr val="FF0000"/>
                </a:solidFill>
                <a:latin typeface="Wingdings"/>
                <a:cs typeface="Wingdings"/>
              </a:rPr>
              <a:t></a:t>
            </a:r>
            <a:r>
              <a:rPr sz="1750" spc="45">
                <a:solidFill>
                  <a:srgbClr val="FF0000"/>
                </a:solidFill>
                <a:latin typeface="Times New Roman"/>
                <a:cs typeface="Times New Roman"/>
              </a:rPr>
              <a:t> </a:t>
            </a:r>
            <a:r>
              <a:rPr sz="1800" b="1" spc="-10">
                <a:solidFill>
                  <a:srgbClr val="FF0000"/>
                </a:solidFill>
                <a:latin typeface="Arial"/>
                <a:cs typeface="Arial"/>
              </a:rPr>
              <a:t>Will </a:t>
            </a:r>
            <a:r>
              <a:rPr sz="1800" b="1" spc="-5">
                <a:solidFill>
                  <a:srgbClr val="FF0000"/>
                </a:solidFill>
                <a:latin typeface="Arial"/>
                <a:cs typeface="Arial"/>
              </a:rPr>
              <a:t>it</a:t>
            </a:r>
            <a:r>
              <a:rPr sz="1800" b="1" spc="-20">
                <a:solidFill>
                  <a:srgbClr val="FF0000"/>
                </a:solidFill>
                <a:latin typeface="Arial"/>
                <a:cs typeface="Arial"/>
              </a:rPr>
              <a:t> </a:t>
            </a:r>
            <a:r>
              <a:rPr sz="1800" b="1" spc="-5">
                <a:solidFill>
                  <a:srgbClr val="FF0000"/>
                </a:solidFill>
                <a:latin typeface="Arial"/>
                <a:cs typeface="Arial"/>
              </a:rPr>
              <a:t>work?</a:t>
            </a:r>
            <a:endParaRPr sz="18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67445" y="724485"/>
            <a:ext cx="0" cy="0"/>
          </a:xfrm>
          <a:custGeom>
            <a:avLst/>
            <a:gdLst/>
            <a:ahLst/>
            <a:cxnLst/>
            <a:rect l="l" t="t" r="r" b="b"/>
            <a:pathLst>
              <a:path>
                <a:moveTo>
                  <a:pt x="0" y="0"/>
                </a:moveTo>
                <a:lnTo>
                  <a:pt x="0" y="0"/>
                </a:lnTo>
              </a:path>
            </a:pathLst>
          </a:custGeom>
          <a:ln w="19051">
            <a:solidFill>
              <a:srgbClr val="FF0000"/>
            </a:solidFill>
          </a:ln>
        </p:spPr>
        <p:txBody>
          <a:bodyPr wrap="square" lIns="0" tIns="0" rIns="0" bIns="0" rtlCol="0"/>
          <a:lstStyle/>
          <a:p>
            <a:endParaRPr/>
          </a:p>
        </p:txBody>
      </p:sp>
      <p:pic>
        <p:nvPicPr>
          <p:cNvPr id="7" name="Picture 6">
            <a:extLst>
              <a:ext uri="{FF2B5EF4-FFF2-40B4-BE49-F238E27FC236}">
                <a16:creationId xmlns:a16="http://schemas.microsoft.com/office/drawing/2014/main" id="{C45C83CF-6B49-4239-A255-84F0C2E47ED9}"/>
              </a:ext>
            </a:extLst>
          </p:cNvPr>
          <p:cNvPicPr>
            <a:picLocks noChangeAspect="1"/>
          </p:cNvPicPr>
          <p:nvPr/>
        </p:nvPicPr>
        <p:blipFill>
          <a:blip r:embed="rId2"/>
          <a:stretch>
            <a:fillRect/>
          </a:stretch>
        </p:blipFill>
        <p:spPr>
          <a:xfrm>
            <a:off x="3762776" y="1062486"/>
            <a:ext cx="7877175" cy="5105400"/>
          </a:xfrm>
          <a:prstGeom prst="rect">
            <a:avLst/>
          </a:prstGeom>
        </p:spPr>
      </p:pic>
      <p:sp>
        <p:nvSpPr>
          <p:cNvPr id="8" name="object 3">
            <a:extLst>
              <a:ext uri="{FF2B5EF4-FFF2-40B4-BE49-F238E27FC236}">
                <a16:creationId xmlns:a16="http://schemas.microsoft.com/office/drawing/2014/main" id="{5E79A27C-0486-4B9A-9D23-7F6FBBD19A55}"/>
              </a:ext>
            </a:extLst>
          </p:cNvPr>
          <p:cNvSpPr txBox="1"/>
          <p:nvPr/>
        </p:nvSpPr>
        <p:spPr>
          <a:xfrm>
            <a:off x="1066800" y="169609"/>
            <a:ext cx="5949315" cy="628377"/>
          </a:xfrm>
          <a:prstGeom prst="rect">
            <a:avLst/>
          </a:prstGeom>
        </p:spPr>
        <p:txBody>
          <a:bodyPr vert="horz" wrap="square" lIns="0" tIns="12700" rIns="0" bIns="0" rtlCol="0">
            <a:spAutoFit/>
          </a:bodyPr>
          <a:lstStyle/>
          <a:p>
            <a:pPr marL="12700">
              <a:lnSpc>
                <a:spcPct val="100000"/>
              </a:lnSpc>
              <a:spcBef>
                <a:spcPts val="100"/>
              </a:spcBef>
            </a:pPr>
            <a:r>
              <a:rPr sz="4000" b="1" spc="-635">
                <a:solidFill>
                  <a:srgbClr val="404040"/>
                </a:solidFill>
                <a:latin typeface="Arial"/>
                <a:cs typeface="Arial"/>
              </a:rPr>
              <a:t>ARP </a:t>
            </a:r>
            <a:r>
              <a:rPr sz="4000" b="1" spc="-590">
                <a:solidFill>
                  <a:srgbClr val="404040"/>
                </a:solidFill>
                <a:latin typeface="Arial"/>
                <a:cs typeface="Arial"/>
              </a:rPr>
              <a:t>Cache</a:t>
            </a:r>
            <a:r>
              <a:rPr sz="4000" b="1" spc="-760">
                <a:solidFill>
                  <a:srgbClr val="404040"/>
                </a:solidFill>
                <a:latin typeface="Arial"/>
                <a:cs typeface="Arial"/>
              </a:rPr>
              <a:t> </a:t>
            </a:r>
            <a:r>
              <a:rPr sz="4000" b="1" spc="-440">
                <a:solidFill>
                  <a:srgbClr val="404040"/>
                </a:solidFill>
                <a:latin typeface="Arial"/>
                <a:cs typeface="Arial"/>
              </a:rPr>
              <a:t>Poisoning</a:t>
            </a:r>
            <a:endParaRPr sz="4000">
              <a:latin typeface="Arial"/>
              <a:cs typeface="Arial"/>
            </a:endParaRPr>
          </a:p>
        </p:txBody>
      </p:sp>
      <p:sp>
        <p:nvSpPr>
          <p:cNvPr id="9" name="object 4">
            <a:extLst>
              <a:ext uri="{FF2B5EF4-FFF2-40B4-BE49-F238E27FC236}">
                <a16:creationId xmlns:a16="http://schemas.microsoft.com/office/drawing/2014/main" id="{6C4ADD80-C2A3-4A45-952D-D074E3F62C75}"/>
              </a:ext>
            </a:extLst>
          </p:cNvPr>
          <p:cNvSpPr txBox="1"/>
          <p:nvPr/>
        </p:nvSpPr>
        <p:spPr>
          <a:xfrm>
            <a:off x="578168" y="1447800"/>
            <a:ext cx="2807970" cy="513080"/>
          </a:xfrm>
          <a:prstGeom prst="rect">
            <a:avLst/>
          </a:prstGeom>
        </p:spPr>
        <p:txBody>
          <a:bodyPr vert="horz" wrap="square" lIns="0" tIns="12700" rIns="0" bIns="0" rtlCol="0">
            <a:spAutoFit/>
          </a:bodyPr>
          <a:lstStyle/>
          <a:p>
            <a:pPr marL="12700">
              <a:lnSpc>
                <a:spcPct val="100000"/>
              </a:lnSpc>
              <a:spcBef>
                <a:spcPts val="100"/>
              </a:spcBef>
            </a:pPr>
            <a:r>
              <a:rPr sz="3200" spc="-65">
                <a:solidFill>
                  <a:srgbClr val="C00000"/>
                </a:solidFill>
                <a:latin typeface="Tahoma"/>
                <a:cs typeface="Tahoma"/>
              </a:rPr>
              <a:t>MAC</a:t>
            </a:r>
            <a:r>
              <a:rPr sz="3200" spc="-615">
                <a:solidFill>
                  <a:srgbClr val="C00000"/>
                </a:solidFill>
                <a:latin typeface="Tahoma"/>
                <a:cs typeface="Tahoma"/>
              </a:rPr>
              <a:t> </a:t>
            </a:r>
            <a:r>
              <a:rPr sz="3200" spc="-114">
                <a:solidFill>
                  <a:srgbClr val="C00000"/>
                </a:solidFill>
                <a:latin typeface="Tahoma"/>
                <a:cs typeface="Tahoma"/>
              </a:rPr>
              <a:t>Layer</a:t>
            </a:r>
            <a:r>
              <a:rPr sz="3200" spc="-610">
                <a:solidFill>
                  <a:srgbClr val="C00000"/>
                </a:solidFill>
                <a:latin typeface="Tahoma"/>
                <a:cs typeface="Tahoma"/>
              </a:rPr>
              <a:t> </a:t>
            </a:r>
            <a:r>
              <a:rPr sz="3200" spc="-135">
                <a:solidFill>
                  <a:srgbClr val="C00000"/>
                </a:solidFill>
                <a:latin typeface="Tahoma"/>
                <a:cs typeface="Tahoma"/>
              </a:rPr>
              <a:t>attack</a:t>
            </a:r>
            <a:endParaRPr sz="3200">
              <a:latin typeface="Tahoma"/>
              <a:cs typeface="Tahoma"/>
            </a:endParaRPr>
          </a:p>
        </p:txBody>
      </p:sp>
      <p:sp>
        <p:nvSpPr>
          <p:cNvPr id="2" name="Rectangle 1">
            <a:extLst>
              <a:ext uri="{FF2B5EF4-FFF2-40B4-BE49-F238E27FC236}">
                <a16:creationId xmlns:a16="http://schemas.microsoft.com/office/drawing/2014/main" id="{9BC8A4B9-76E4-479C-A98E-0FB5CC817928}"/>
              </a:ext>
            </a:extLst>
          </p:cNvPr>
          <p:cNvSpPr/>
          <p:nvPr/>
        </p:nvSpPr>
        <p:spPr>
          <a:xfrm>
            <a:off x="497356" y="4647484"/>
            <a:ext cx="6096000" cy="1741502"/>
          </a:xfrm>
          <a:prstGeom prst="rect">
            <a:avLst/>
          </a:prstGeom>
        </p:spPr>
        <p:txBody>
          <a:bodyPr>
            <a:spAutoFit/>
          </a:bodyPr>
          <a:lstStyle/>
          <a:p>
            <a:pPr marL="83185">
              <a:lnSpc>
                <a:spcPts val="2615"/>
              </a:lnSpc>
            </a:pPr>
            <a:r>
              <a:rPr lang="en-US" b="1">
                <a:cs typeface="Arial"/>
              </a:rPr>
              <a:t>How to cause </a:t>
            </a:r>
            <a:r>
              <a:rPr lang="en-US" b="1" spc="-5">
                <a:cs typeface="Arial"/>
              </a:rPr>
              <a:t>ARP </a:t>
            </a:r>
            <a:r>
              <a:rPr lang="en-US" b="1">
                <a:cs typeface="Arial"/>
              </a:rPr>
              <a:t>to update its</a:t>
            </a:r>
            <a:r>
              <a:rPr lang="en-US" b="1" spc="-120">
                <a:cs typeface="Arial"/>
              </a:rPr>
              <a:t> </a:t>
            </a:r>
            <a:r>
              <a:rPr lang="en-US" b="1">
                <a:cs typeface="Arial"/>
              </a:rPr>
              <a:t>cache?</a:t>
            </a:r>
            <a:endParaRPr lang="en-US">
              <a:cs typeface="Arial"/>
            </a:endParaRPr>
          </a:p>
          <a:p>
            <a:pPr marL="83185">
              <a:lnSpc>
                <a:spcPts val="2605"/>
              </a:lnSpc>
            </a:pPr>
            <a:r>
              <a:rPr lang="en-US">
                <a:solidFill>
                  <a:srgbClr val="0070C0"/>
                </a:solidFill>
                <a:latin typeface="Wingdings"/>
                <a:cs typeface="Wingdings"/>
              </a:rPr>
              <a:t></a:t>
            </a:r>
            <a:r>
              <a:rPr lang="en-US">
                <a:solidFill>
                  <a:srgbClr val="0070C0"/>
                </a:solidFill>
                <a:latin typeface="Times New Roman"/>
                <a:cs typeface="Times New Roman"/>
              </a:rPr>
              <a:t> </a:t>
            </a:r>
            <a:r>
              <a:rPr lang="en-US" spc="-5">
                <a:solidFill>
                  <a:srgbClr val="0070C0"/>
                </a:solidFill>
                <a:cs typeface="Arial"/>
              </a:rPr>
              <a:t>Sending</a:t>
            </a:r>
            <a:r>
              <a:rPr lang="en-US" spc="55">
                <a:solidFill>
                  <a:srgbClr val="0070C0"/>
                </a:solidFill>
                <a:cs typeface="Arial"/>
              </a:rPr>
              <a:t> </a:t>
            </a:r>
            <a:r>
              <a:rPr lang="en-US">
                <a:solidFill>
                  <a:srgbClr val="0070C0"/>
                </a:solidFill>
                <a:cs typeface="Arial"/>
              </a:rPr>
              <a:t>out</a:t>
            </a:r>
            <a:endParaRPr lang="en-US">
              <a:cs typeface="Arial"/>
            </a:endParaRPr>
          </a:p>
          <a:p>
            <a:pPr marL="997585" indent="-457834">
              <a:lnSpc>
                <a:spcPts val="2630"/>
              </a:lnSpc>
              <a:buAutoNum type="arabicPeriod"/>
              <a:tabLst>
                <a:tab pos="997585" algn="l"/>
                <a:tab pos="998219" algn="l"/>
              </a:tabLst>
            </a:pPr>
            <a:r>
              <a:rPr lang="en-US" spc="-5">
                <a:solidFill>
                  <a:srgbClr val="0070C0"/>
                </a:solidFill>
                <a:cs typeface="Arial"/>
              </a:rPr>
              <a:t>ARP</a:t>
            </a:r>
            <a:r>
              <a:rPr lang="en-US" spc="-50">
                <a:solidFill>
                  <a:srgbClr val="0070C0"/>
                </a:solidFill>
                <a:cs typeface="Arial"/>
              </a:rPr>
              <a:t> </a:t>
            </a:r>
            <a:r>
              <a:rPr lang="en-US" b="1">
                <a:solidFill>
                  <a:srgbClr val="0070C0"/>
                </a:solidFill>
                <a:cs typeface="Arial"/>
              </a:rPr>
              <a:t>Request</a:t>
            </a:r>
            <a:endParaRPr lang="en-US">
              <a:cs typeface="Arial"/>
            </a:endParaRPr>
          </a:p>
          <a:p>
            <a:pPr marL="997585" indent="-457834">
              <a:lnSpc>
                <a:spcPts val="2630"/>
              </a:lnSpc>
              <a:spcBef>
                <a:spcPts val="50"/>
              </a:spcBef>
              <a:buAutoNum type="arabicPeriod"/>
              <a:tabLst>
                <a:tab pos="997585" algn="l"/>
                <a:tab pos="998219" algn="l"/>
              </a:tabLst>
            </a:pPr>
            <a:r>
              <a:rPr lang="en-US" spc="-5">
                <a:solidFill>
                  <a:srgbClr val="0070C0"/>
                </a:solidFill>
                <a:cs typeface="Arial"/>
              </a:rPr>
              <a:t>ARP</a:t>
            </a:r>
            <a:r>
              <a:rPr lang="en-US" spc="-50">
                <a:solidFill>
                  <a:srgbClr val="0070C0"/>
                </a:solidFill>
                <a:cs typeface="Arial"/>
              </a:rPr>
              <a:t> </a:t>
            </a:r>
            <a:r>
              <a:rPr lang="en-US" b="1">
                <a:solidFill>
                  <a:srgbClr val="0070C0"/>
                </a:solidFill>
                <a:cs typeface="Arial"/>
              </a:rPr>
              <a:t>Reply</a:t>
            </a:r>
            <a:endParaRPr lang="en-US">
              <a:cs typeface="Arial"/>
            </a:endParaRPr>
          </a:p>
          <a:p>
            <a:pPr marL="997585" indent="-457834">
              <a:lnSpc>
                <a:spcPts val="2630"/>
              </a:lnSpc>
              <a:buAutoNum type="arabicPeriod"/>
              <a:tabLst>
                <a:tab pos="997585" algn="l"/>
                <a:tab pos="998219" algn="l"/>
              </a:tabLst>
            </a:pPr>
            <a:r>
              <a:rPr lang="en-US" spc="-5">
                <a:solidFill>
                  <a:srgbClr val="0070C0"/>
                </a:solidFill>
                <a:cs typeface="Arial"/>
              </a:rPr>
              <a:t>ARP</a:t>
            </a:r>
            <a:r>
              <a:rPr lang="en-US" spc="-50">
                <a:solidFill>
                  <a:srgbClr val="0070C0"/>
                </a:solidFill>
                <a:cs typeface="Arial"/>
              </a:rPr>
              <a:t> </a:t>
            </a:r>
            <a:r>
              <a:rPr lang="en-US" b="1">
                <a:solidFill>
                  <a:srgbClr val="0070C0"/>
                </a:solidFill>
                <a:cs typeface="Arial"/>
              </a:rPr>
              <a:t>Gratituous (broadcast response)</a:t>
            </a:r>
            <a:endParaRPr lang="en-US">
              <a:cs typeface="Arial"/>
            </a:endParaRPr>
          </a:p>
        </p:txBody>
      </p:sp>
      <p:sp>
        <p:nvSpPr>
          <p:cNvPr id="3" name="Rectangle 2">
            <a:extLst>
              <a:ext uri="{FF2B5EF4-FFF2-40B4-BE49-F238E27FC236}">
                <a16:creationId xmlns:a16="http://schemas.microsoft.com/office/drawing/2014/main" id="{5E79B025-8039-4ECF-AD86-85AFD65710C4}"/>
              </a:ext>
            </a:extLst>
          </p:cNvPr>
          <p:cNvSpPr/>
          <p:nvPr/>
        </p:nvSpPr>
        <p:spPr>
          <a:xfrm>
            <a:off x="1340140" y="3484590"/>
            <a:ext cx="2952347" cy="523220"/>
          </a:xfrm>
          <a:prstGeom prst="rect">
            <a:avLst/>
          </a:prstGeom>
        </p:spPr>
        <p:txBody>
          <a:bodyPr wrap="none">
            <a:spAutoFit/>
          </a:bodyPr>
          <a:lstStyle/>
          <a:p>
            <a:r>
              <a:rPr lang="en-US" sz="2800" b="1" spc="-80">
                <a:solidFill>
                  <a:srgbClr val="29303B"/>
                </a:solidFill>
                <a:cs typeface="Arial"/>
              </a:rPr>
              <a:t>ARP cache table!</a:t>
            </a:r>
            <a:endParaRPr lang="en-US" sz="2800" b="1"/>
          </a:p>
        </p:txBody>
      </p:sp>
      <p:sp>
        <p:nvSpPr>
          <p:cNvPr id="4" name="TextBox 3">
            <a:extLst>
              <a:ext uri="{FF2B5EF4-FFF2-40B4-BE49-F238E27FC236}">
                <a16:creationId xmlns:a16="http://schemas.microsoft.com/office/drawing/2014/main" id="{3C6EF578-98AF-44B8-9451-4DD50A85CC1D}"/>
              </a:ext>
            </a:extLst>
          </p:cNvPr>
          <p:cNvSpPr txBox="1"/>
          <p:nvPr/>
        </p:nvSpPr>
        <p:spPr>
          <a:xfrm>
            <a:off x="4005362" y="2550110"/>
            <a:ext cx="1833964" cy="461665"/>
          </a:xfrm>
          <a:prstGeom prst="rect">
            <a:avLst/>
          </a:prstGeom>
          <a:noFill/>
        </p:spPr>
        <p:txBody>
          <a:bodyPr wrap="none" rtlCol="0">
            <a:spAutoFit/>
          </a:bodyPr>
          <a:lstStyle/>
          <a:p>
            <a:pPr algn="l"/>
            <a:r>
              <a:rPr lang="en-US" sz="2400">
                <a:latin typeface="Times New Roman" panose="02020603050405020304" pitchFamily="18" charset="0"/>
                <a:cs typeface="Times New Roman" panose="02020603050405020304" pitchFamily="18" charset="0"/>
              </a:rPr>
              <a:t>IP U:MAC U</a:t>
            </a:r>
          </a:p>
        </p:txBody>
      </p:sp>
      <p:sp>
        <p:nvSpPr>
          <p:cNvPr id="10" name="TextBox 9">
            <a:extLst>
              <a:ext uri="{FF2B5EF4-FFF2-40B4-BE49-F238E27FC236}">
                <a16:creationId xmlns:a16="http://schemas.microsoft.com/office/drawing/2014/main" id="{007B1955-F670-4940-9DFB-0D85C1AD4EF2}"/>
              </a:ext>
            </a:extLst>
          </p:cNvPr>
          <p:cNvSpPr txBox="1"/>
          <p:nvPr/>
        </p:nvSpPr>
        <p:spPr>
          <a:xfrm>
            <a:off x="5791200" y="2535605"/>
            <a:ext cx="1833964" cy="461665"/>
          </a:xfrm>
          <a:prstGeom prst="rect">
            <a:avLst/>
          </a:prstGeom>
          <a:noFill/>
        </p:spPr>
        <p:txBody>
          <a:bodyPr wrap="none" rtlCol="0">
            <a:spAutoFit/>
          </a:bodyPr>
          <a:lstStyle/>
          <a:p>
            <a:pPr algn="l"/>
            <a:r>
              <a:rPr lang="en-US" sz="2400">
                <a:solidFill>
                  <a:srgbClr val="FF0000"/>
                </a:solidFill>
                <a:latin typeface="Times New Roman" panose="02020603050405020304" pitchFamily="18" charset="0"/>
                <a:cs typeface="Times New Roman" panose="02020603050405020304" pitchFamily="18" charset="0"/>
              </a:rPr>
              <a:t>IP H:MAC H</a:t>
            </a:r>
          </a:p>
        </p:txBody>
      </p:sp>
      <p:sp>
        <p:nvSpPr>
          <p:cNvPr id="11" name="TextBox 3">
            <a:extLst>
              <a:ext uri="{FF2B5EF4-FFF2-40B4-BE49-F238E27FC236}">
                <a16:creationId xmlns:a16="http://schemas.microsoft.com/office/drawing/2014/main" id="{3C6EF578-98AF-44B8-9451-4DD50A85CC1D}"/>
              </a:ext>
            </a:extLst>
          </p:cNvPr>
          <p:cNvSpPr txBox="1"/>
          <p:nvPr/>
        </p:nvSpPr>
        <p:spPr>
          <a:xfrm>
            <a:off x="8051883" y="2535605"/>
            <a:ext cx="18339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latin typeface="Times New Roman" panose="02020603050405020304" pitchFamily="18" charset="0"/>
                <a:cs typeface="Times New Roman" panose="02020603050405020304" pitchFamily="18" charset="0"/>
              </a:rPr>
              <a:t>IP G:MAC G</a:t>
            </a:r>
          </a:p>
        </p:txBody>
      </p:sp>
      <p:sp>
        <p:nvSpPr>
          <p:cNvPr id="12" name="TextBox 11">
            <a:extLst>
              <a:ext uri="{FF2B5EF4-FFF2-40B4-BE49-F238E27FC236}">
                <a16:creationId xmlns:a16="http://schemas.microsoft.com/office/drawing/2014/main" id="{74AD1222-9DD8-4D34-8811-7420E160082F}"/>
              </a:ext>
            </a:extLst>
          </p:cNvPr>
          <p:cNvSpPr txBox="1"/>
          <p:nvPr/>
        </p:nvSpPr>
        <p:spPr>
          <a:xfrm>
            <a:off x="3897498" y="5181600"/>
            <a:ext cx="1885260"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ARP table:</a:t>
            </a:r>
          </a:p>
          <a:p>
            <a:pPr algn="l"/>
            <a:r>
              <a:rPr lang="en-US" sz="2400">
                <a:solidFill>
                  <a:srgbClr val="FF0000"/>
                </a:solidFill>
                <a:latin typeface="Times New Roman" panose="02020603050405020304" pitchFamily="18" charset="0"/>
                <a:cs typeface="Times New Roman" panose="02020603050405020304" pitchFamily="18" charset="0"/>
              </a:rPr>
              <a:t>IP H:MAC M</a:t>
            </a:r>
          </a:p>
        </p:txBody>
      </p:sp>
      <p:sp>
        <p:nvSpPr>
          <p:cNvPr id="6" name="TextBox 5">
            <a:extLst>
              <a:ext uri="{FF2B5EF4-FFF2-40B4-BE49-F238E27FC236}">
                <a16:creationId xmlns:a16="http://schemas.microsoft.com/office/drawing/2014/main" id="{936B002F-29C6-4B4E-813F-DB799D264E5D}"/>
              </a:ext>
            </a:extLst>
          </p:cNvPr>
          <p:cNvSpPr txBox="1"/>
          <p:nvPr/>
        </p:nvSpPr>
        <p:spPr>
          <a:xfrm>
            <a:off x="6319238" y="6016826"/>
            <a:ext cx="503664"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M</a:t>
            </a:r>
          </a:p>
        </p:txBody>
      </p:sp>
      <p:cxnSp>
        <p:nvCxnSpPr>
          <p:cNvPr id="14" name="Straight Connector 13">
            <a:extLst>
              <a:ext uri="{FF2B5EF4-FFF2-40B4-BE49-F238E27FC236}">
                <a16:creationId xmlns:a16="http://schemas.microsoft.com/office/drawing/2014/main" id="{D55D3503-894D-4B36-B458-E03C76FF3F97}"/>
              </a:ext>
            </a:extLst>
          </p:cNvPr>
          <p:cNvCxnSpPr>
            <a:cxnSpLocks/>
          </p:cNvCxnSpPr>
          <p:nvPr/>
        </p:nvCxnSpPr>
        <p:spPr bwMode="auto">
          <a:xfrm>
            <a:off x="4041457" y="5105400"/>
            <a:ext cx="15973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D1571E22-0DD5-42CC-9FB0-326619EE1F28}"/>
              </a:ext>
            </a:extLst>
          </p:cNvPr>
          <p:cNvSpPr txBox="1"/>
          <p:nvPr/>
        </p:nvSpPr>
        <p:spPr>
          <a:xfrm>
            <a:off x="7543800" y="5257800"/>
            <a:ext cx="1885260" cy="830997"/>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ARP table:</a:t>
            </a:r>
          </a:p>
          <a:p>
            <a:pPr algn="l"/>
            <a:r>
              <a:rPr lang="en-US" sz="2400">
                <a:solidFill>
                  <a:srgbClr val="FF0000"/>
                </a:solidFill>
                <a:latin typeface="Times New Roman" panose="02020603050405020304" pitchFamily="18" charset="0"/>
                <a:cs typeface="Times New Roman" panose="02020603050405020304" pitchFamily="18" charset="0"/>
              </a:rPr>
              <a:t>IP H:MAC M</a:t>
            </a:r>
          </a:p>
        </p:txBody>
      </p:sp>
      <p:cxnSp>
        <p:nvCxnSpPr>
          <p:cNvPr id="17" name="Straight Connector 16">
            <a:extLst>
              <a:ext uri="{FF2B5EF4-FFF2-40B4-BE49-F238E27FC236}">
                <a16:creationId xmlns:a16="http://schemas.microsoft.com/office/drawing/2014/main" id="{EC6BF49F-3AB1-4236-B255-6F357BBE5DC6}"/>
              </a:ext>
            </a:extLst>
          </p:cNvPr>
          <p:cNvCxnSpPr>
            <a:cxnSpLocks/>
          </p:cNvCxnSpPr>
          <p:nvPr/>
        </p:nvCxnSpPr>
        <p:spPr bwMode="auto">
          <a:xfrm>
            <a:off x="7543800" y="5029200"/>
            <a:ext cx="15973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2928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039752161"/>
              </p:ext>
            </p:extLst>
          </p:nvPr>
        </p:nvGraphicFramePr>
        <p:xfrm>
          <a:off x="541990" y="1459479"/>
          <a:ext cx="9051924" cy="2744818"/>
        </p:xfrm>
        <a:graphic>
          <a:graphicData uri="http://schemas.openxmlformats.org/drawingml/2006/table">
            <a:tbl>
              <a:tblPr firstRow="1" bandRow="1">
                <a:tableStyleId>{2D5ABB26-0587-4C30-8999-92F81FD0307C}</a:tableStyleId>
              </a:tblPr>
              <a:tblGrid>
                <a:gridCol w="3012440">
                  <a:extLst>
                    <a:ext uri="{9D8B030D-6E8A-4147-A177-3AD203B41FA5}">
                      <a16:colId xmlns:a16="http://schemas.microsoft.com/office/drawing/2014/main" val="20000"/>
                    </a:ext>
                  </a:extLst>
                </a:gridCol>
                <a:gridCol w="2428875">
                  <a:extLst>
                    <a:ext uri="{9D8B030D-6E8A-4147-A177-3AD203B41FA5}">
                      <a16:colId xmlns:a16="http://schemas.microsoft.com/office/drawing/2014/main" val="20001"/>
                    </a:ext>
                  </a:extLst>
                </a:gridCol>
                <a:gridCol w="608964">
                  <a:extLst>
                    <a:ext uri="{9D8B030D-6E8A-4147-A177-3AD203B41FA5}">
                      <a16:colId xmlns:a16="http://schemas.microsoft.com/office/drawing/2014/main" val="20002"/>
                    </a:ext>
                  </a:extLst>
                </a:gridCol>
                <a:gridCol w="1066165">
                  <a:extLst>
                    <a:ext uri="{9D8B030D-6E8A-4147-A177-3AD203B41FA5}">
                      <a16:colId xmlns:a16="http://schemas.microsoft.com/office/drawing/2014/main" val="20003"/>
                    </a:ext>
                  </a:extLst>
                </a:gridCol>
                <a:gridCol w="608965">
                  <a:extLst>
                    <a:ext uri="{9D8B030D-6E8A-4147-A177-3AD203B41FA5}">
                      <a16:colId xmlns:a16="http://schemas.microsoft.com/office/drawing/2014/main" val="20004"/>
                    </a:ext>
                  </a:extLst>
                </a:gridCol>
                <a:gridCol w="1326515">
                  <a:extLst>
                    <a:ext uri="{9D8B030D-6E8A-4147-A177-3AD203B41FA5}">
                      <a16:colId xmlns:a16="http://schemas.microsoft.com/office/drawing/2014/main" val="20005"/>
                    </a:ext>
                  </a:extLst>
                </a:gridCol>
              </a:tblGrid>
              <a:tr h="877109">
                <a:tc>
                  <a:txBody>
                    <a:bodyPr/>
                    <a:lstStyle/>
                    <a:p>
                      <a:pPr marL="31750">
                        <a:lnSpc>
                          <a:spcPts val="1939"/>
                        </a:lnSpc>
                      </a:pPr>
                      <a:r>
                        <a:rPr sz="2000" b="1">
                          <a:solidFill>
                            <a:srgbClr val="12121E"/>
                          </a:solidFill>
                          <a:latin typeface="Arial"/>
                          <a:cs typeface="Arial"/>
                        </a:rPr>
                        <a:t>Add </a:t>
                      </a:r>
                      <a:r>
                        <a:rPr sz="2000" b="1" spc="-5">
                          <a:solidFill>
                            <a:srgbClr val="12121E"/>
                          </a:solidFill>
                          <a:latin typeface="Arial"/>
                          <a:cs typeface="Arial"/>
                        </a:rPr>
                        <a:t>an IP </a:t>
                      </a:r>
                      <a:r>
                        <a:rPr sz="2000" b="1">
                          <a:solidFill>
                            <a:srgbClr val="12121E"/>
                          </a:solidFill>
                          <a:latin typeface="Arial"/>
                          <a:cs typeface="Arial"/>
                        </a:rPr>
                        <a:t>Route</a:t>
                      </a:r>
                      <a:r>
                        <a:rPr sz="2000" b="1" spc="-90">
                          <a:solidFill>
                            <a:srgbClr val="12121E"/>
                          </a:solidFill>
                          <a:latin typeface="Arial"/>
                          <a:cs typeface="Arial"/>
                        </a:rPr>
                        <a:t> </a:t>
                      </a:r>
                      <a:r>
                        <a:rPr sz="2000" b="1" spc="-5">
                          <a:solidFill>
                            <a:srgbClr val="12121E"/>
                          </a:solidFill>
                          <a:latin typeface="Arial"/>
                          <a:cs typeface="Arial"/>
                        </a:rPr>
                        <a:t>entry</a:t>
                      </a:r>
                      <a:endParaRPr sz="2000">
                        <a:latin typeface="Arial"/>
                        <a:cs typeface="Arial"/>
                      </a:endParaRPr>
                    </a:p>
                    <a:p>
                      <a:pPr marL="31750">
                        <a:lnSpc>
                          <a:spcPct val="100000"/>
                        </a:lnSpc>
                        <a:spcBef>
                          <a:spcPts val="1630"/>
                        </a:spcBef>
                      </a:pPr>
                      <a:r>
                        <a:rPr sz="1950" b="1" spc="30">
                          <a:solidFill>
                            <a:srgbClr val="12121E"/>
                          </a:solidFill>
                          <a:latin typeface="Courier New"/>
                          <a:cs typeface="Courier New"/>
                        </a:rPr>
                        <a:t>$ </a:t>
                      </a:r>
                      <a:r>
                        <a:rPr sz="1950" b="1" spc="25">
                          <a:solidFill>
                            <a:srgbClr val="12121E"/>
                          </a:solidFill>
                          <a:latin typeface="Courier New"/>
                          <a:cs typeface="Courier New"/>
                        </a:rPr>
                        <a:t>sudo ip route</a:t>
                      </a:r>
                      <a:r>
                        <a:rPr sz="1950" b="1" spc="-55">
                          <a:solidFill>
                            <a:srgbClr val="12121E"/>
                          </a:solidFill>
                          <a:latin typeface="Courier New"/>
                          <a:cs typeface="Courier New"/>
                        </a:rPr>
                        <a:t> </a:t>
                      </a:r>
                      <a:r>
                        <a:rPr sz="1950" b="1" spc="25">
                          <a:solidFill>
                            <a:srgbClr val="12121E"/>
                          </a:solidFill>
                          <a:latin typeface="Courier New"/>
                          <a:cs typeface="Courier New"/>
                        </a:rPr>
                        <a:t>add</a:t>
                      </a:r>
                      <a:endParaRPr sz="1950">
                        <a:latin typeface="Courier New"/>
                        <a:cs typeface="Courier New"/>
                      </a:endParaRPr>
                    </a:p>
                  </a:txBody>
                  <a:tcPr marL="0" marR="0" marT="0" marB="0"/>
                </a:tc>
                <a:tc>
                  <a:txBody>
                    <a:bodyPr/>
                    <a:lstStyle/>
                    <a:p>
                      <a:pPr>
                        <a:lnSpc>
                          <a:spcPct val="100000"/>
                        </a:lnSpc>
                        <a:spcBef>
                          <a:spcPts val="5"/>
                        </a:spcBef>
                      </a:pPr>
                      <a:endParaRPr sz="3100">
                        <a:latin typeface="Times New Roman"/>
                        <a:cs typeface="Times New Roman"/>
                      </a:endParaRPr>
                    </a:p>
                    <a:p>
                      <a:pPr marL="66675">
                        <a:lnSpc>
                          <a:spcPct val="100000"/>
                        </a:lnSpc>
                      </a:pPr>
                      <a:r>
                        <a:rPr sz="1950" b="1" spc="25">
                          <a:solidFill>
                            <a:srgbClr val="12121E"/>
                          </a:solidFill>
                          <a:latin typeface="Courier New"/>
                          <a:cs typeface="Courier New"/>
                        </a:rPr>
                        <a:t>192.168.60.0/24</a:t>
                      </a:r>
                      <a:endParaRPr sz="1950">
                        <a:latin typeface="Courier New"/>
                        <a:cs typeface="Courier New"/>
                      </a:endParaRPr>
                    </a:p>
                  </a:txBody>
                  <a:tcPr marL="0" marR="0" marT="635" marB="0"/>
                </a:tc>
                <a:tc>
                  <a:txBody>
                    <a:bodyPr/>
                    <a:lstStyle/>
                    <a:p>
                      <a:pPr>
                        <a:lnSpc>
                          <a:spcPct val="100000"/>
                        </a:lnSpc>
                        <a:spcBef>
                          <a:spcPts val="5"/>
                        </a:spcBef>
                      </a:pPr>
                      <a:endParaRPr sz="3100">
                        <a:latin typeface="Times New Roman"/>
                        <a:cs typeface="Times New Roman"/>
                      </a:endParaRPr>
                    </a:p>
                    <a:p>
                      <a:pPr marL="75565">
                        <a:lnSpc>
                          <a:spcPct val="100000"/>
                        </a:lnSpc>
                      </a:pPr>
                      <a:r>
                        <a:rPr sz="1950" b="1" spc="25">
                          <a:solidFill>
                            <a:srgbClr val="12121E"/>
                          </a:solidFill>
                          <a:latin typeface="Courier New"/>
                          <a:cs typeface="Courier New"/>
                        </a:rPr>
                        <a:t>dev</a:t>
                      </a:r>
                      <a:endParaRPr sz="1950">
                        <a:latin typeface="Courier New"/>
                        <a:cs typeface="Courier New"/>
                      </a:endParaRPr>
                    </a:p>
                  </a:txBody>
                  <a:tcPr marL="0" marR="0" marT="635" marB="0"/>
                </a:tc>
                <a:tc>
                  <a:txBody>
                    <a:bodyPr/>
                    <a:lstStyle/>
                    <a:p>
                      <a:pPr>
                        <a:lnSpc>
                          <a:spcPct val="100000"/>
                        </a:lnSpc>
                        <a:spcBef>
                          <a:spcPts val="5"/>
                        </a:spcBef>
                      </a:pPr>
                      <a:endParaRPr sz="3100">
                        <a:latin typeface="Times New Roman"/>
                        <a:cs typeface="Times New Roman"/>
                      </a:endParaRPr>
                    </a:p>
                    <a:p>
                      <a:pPr marL="75565">
                        <a:lnSpc>
                          <a:spcPct val="100000"/>
                        </a:lnSpc>
                      </a:pPr>
                      <a:r>
                        <a:rPr sz="1950" b="1" spc="25">
                          <a:solidFill>
                            <a:srgbClr val="12121E"/>
                          </a:solidFill>
                          <a:latin typeface="Courier New"/>
                          <a:cs typeface="Courier New"/>
                        </a:rPr>
                        <a:t>enp0s3</a:t>
                      </a:r>
                      <a:endParaRPr sz="1950">
                        <a:latin typeface="Courier New"/>
                        <a:cs typeface="Courier New"/>
                      </a:endParaRPr>
                    </a:p>
                  </a:txBody>
                  <a:tcPr marL="0" marR="0" marT="635" marB="0"/>
                </a:tc>
                <a:tc>
                  <a:txBody>
                    <a:bodyPr/>
                    <a:lstStyle/>
                    <a:p>
                      <a:pPr>
                        <a:lnSpc>
                          <a:spcPct val="100000"/>
                        </a:lnSpc>
                        <a:spcBef>
                          <a:spcPts val="5"/>
                        </a:spcBef>
                      </a:pPr>
                      <a:endParaRPr sz="3100">
                        <a:latin typeface="Times New Roman"/>
                        <a:cs typeface="Times New Roman"/>
                      </a:endParaRPr>
                    </a:p>
                    <a:p>
                      <a:pPr marL="75565">
                        <a:lnSpc>
                          <a:spcPct val="100000"/>
                        </a:lnSpc>
                      </a:pPr>
                      <a:r>
                        <a:rPr sz="1950" b="1" spc="25">
                          <a:solidFill>
                            <a:srgbClr val="12121E"/>
                          </a:solidFill>
                          <a:latin typeface="Courier New"/>
                          <a:cs typeface="Courier New"/>
                        </a:rPr>
                        <a:t>via</a:t>
                      </a:r>
                      <a:endParaRPr sz="1950">
                        <a:latin typeface="Courier New"/>
                        <a:cs typeface="Courier New"/>
                      </a:endParaRPr>
                    </a:p>
                  </a:txBody>
                  <a:tcPr marL="0" marR="0" marT="635" marB="0"/>
                </a:tc>
                <a:tc>
                  <a:txBody>
                    <a:bodyPr/>
                    <a:lstStyle/>
                    <a:p>
                      <a:pPr>
                        <a:lnSpc>
                          <a:spcPct val="100000"/>
                        </a:lnSpc>
                        <a:spcBef>
                          <a:spcPts val="5"/>
                        </a:spcBef>
                      </a:pPr>
                      <a:endParaRPr sz="3100">
                        <a:latin typeface="Times New Roman"/>
                        <a:cs typeface="Times New Roman"/>
                      </a:endParaRPr>
                    </a:p>
                    <a:p>
                      <a:pPr marL="75565">
                        <a:lnSpc>
                          <a:spcPct val="100000"/>
                        </a:lnSpc>
                      </a:pPr>
                      <a:r>
                        <a:rPr sz="1950" b="1" spc="25">
                          <a:solidFill>
                            <a:srgbClr val="12121E"/>
                          </a:solidFill>
                          <a:latin typeface="Courier New"/>
                          <a:cs typeface="Courier New"/>
                        </a:rPr>
                        <a:t>10.0.2.7</a:t>
                      </a:r>
                      <a:endParaRPr sz="1950">
                        <a:latin typeface="Courier New"/>
                        <a:cs typeface="Courier New"/>
                      </a:endParaRPr>
                    </a:p>
                  </a:txBody>
                  <a:tcPr marL="0" marR="0" marT="635" marB="0"/>
                </a:tc>
                <a:extLst>
                  <a:ext uri="{0D108BD9-81ED-4DB2-BD59-A6C34878D82A}">
                    <a16:rowId xmlns:a16="http://schemas.microsoft.com/office/drawing/2014/main" val="10000"/>
                  </a:ext>
                </a:extLst>
              </a:tr>
              <a:tr h="990600">
                <a:tc>
                  <a:txBody>
                    <a:bodyPr/>
                    <a:lstStyle/>
                    <a:p>
                      <a:pPr marL="31750">
                        <a:lnSpc>
                          <a:spcPct val="100000"/>
                        </a:lnSpc>
                        <a:spcBef>
                          <a:spcPts val="430"/>
                        </a:spcBef>
                      </a:pPr>
                      <a:r>
                        <a:rPr sz="2000" b="1" spc="-5">
                          <a:solidFill>
                            <a:srgbClr val="12121E"/>
                          </a:solidFill>
                          <a:latin typeface="Arial"/>
                          <a:cs typeface="Arial"/>
                        </a:rPr>
                        <a:t>Delete an IP </a:t>
                      </a:r>
                      <a:r>
                        <a:rPr sz="2000" b="1">
                          <a:solidFill>
                            <a:srgbClr val="12121E"/>
                          </a:solidFill>
                          <a:latin typeface="Arial"/>
                          <a:cs typeface="Arial"/>
                        </a:rPr>
                        <a:t>Route</a:t>
                      </a:r>
                      <a:r>
                        <a:rPr sz="2000" b="1" spc="-125">
                          <a:solidFill>
                            <a:srgbClr val="12121E"/>
                          </a:solidFill>
                          <a:latin typeface="Arial"/>
                          <a:cs typeface="Arial"/>
                        </a:rPr>
                        <a:t> </a:t>
                      </a:r>
                      <a:r>
                        <a:rPr sz="2000" b="1" spc="-5">
                          <a:solidFill>
                            <a:srgbClr val="12121E"/>
                          </a:solidFill>
                          <a:latin typeface="Arial"/>
                          <a:cs typeface="Arial"/>
                        </a:rPr>
                        <a:t>entry</a:t>
                      </a:r>
                      <a:endParaRPr sz="2000">
                        <a:latin typeface="Arial"/>
                        <a:cs typeface="Arial"/>
                      </a:endParaRPr>
                    </a:p>
                    <a:p>
                      <a:pPr marL="31750">
                        <a:lnSpc>
                          <a:spcPct val="100000"/>
                        </a:lnSpc>
                        <a:spcBef>
                          <a:spcPts val="1635"/>
                        </a:spcBef>
                      </a:pPr>
                      <a:r>
                        <a:rPr sz="1950" b="1" spc="30">
                          <a:solidFill>
                            <a:srgbClr val="12121E"/>
                          </a:solidFill>
                          <a:latin typeface="Courier New"/>
                          <a:cs typeface="Courier New"/>
                        </a:rPr>
                        <a:t>$ </a:t>
                      </a:r>
                      <a:r>
                        <a:rPr sz="1950" b="1" spc="25">
                          <a:solidFill>
                            <a:srgbClr val="12121E"/>
                          </a:solidFill>
                          <a:latin typeface="Courier New"/>
                          <a:cs typeface="Courier New"/>
                        </a:rPr>
                        <a:t>sudo ip route</a:t>
                      </a:r>
                      <a:r>
                        <a:rPr sz="1950" b="1" spc="-65">
                          <a:solidFill>
                            <a:srgbClr val="12121E"/>
                          </a:solidFill>
                          <a:latin typeface="Courier New"/>
                          <a:cs typeface="Courier New"/>
                        </a:rPr>
                        <a:t> </a:t>
                      </a:r>
                      <a:r>
                        <a:rPr sz="1950" b="1" spc="25">
                          <a:solidFill>
                            <a:srgbClr val="12121E"/>
                          </a:solidFill>
                          <a:latin typeface="Courier New"/>
                          <a:cs typeface="Courier New"/>
                        </a:rPr>
                        <a:t>del</a:t>
                      </a:r>
                      <a:endParaRPr sz="1950">
                        <a:latin typeface="Courier New"/>
                        <a:cs typeface="Courier New"/>
                      </a:endParaRPr>
                    </a:p>
                  </a:txBody>
                  <a:tcPr marL="0" marR="0" marT="54610" marB="0"/>
                </a:tc>
                <a:tc>
                  <a:txBody>
                    <a:bodyPr/>
                    <a:lstStyle/>
                    <a:p>
                      <a:pPr>
                        <a:lnSpc>
                          <a:spcPct val="100000"/>
                        </a:lnSpc>
                      </a:pPr>
                      <a:endParaRPr sz="2400">
                        <a:latin typeface="Times New Roman"/>
                        <a:cs typeface="Times New Roman"/>
                      </a:endParaRPr>
                    </a:p>
                    <a:p>
                      <a:pPr marL="66675">
                        <a:lnSpc>
                          <a:spcPct val="100000"/>
                        </a:lnSpc>
                        <a:spcBef>
                          <a:spcPts val="1705"/>
                        </a:spcBef>
                      </a:pPr>
                      <a:r>
                        <a:rPr sz="1950" b="1" spc="25">
                          <a:solidFill>
                            <a:srgbClr val="12121E"/>
                          </a:solidFill>
                          <a:latin typeface="Courier New"/>
                          <a:cs typeface="Courier New"/>
                        </a:rPr>
                        <a:t>192.168.60.0/24</a:t>
                      </a:r>
                      <a:endParaRPr sz="1950">
                        <a:latin typeface="Courier New"/>
                        <a:cs typeface="Courier New"/>
                      </a:endParaRPr>
                    </a:p>
                  </a:txBody>
                  <a:tcPr marL="0" marR="0" marT="0" marB="0"/>
                </a:tc>
                <a:tc rowSpan="2" gridSpan="4">
                  <a:txBody>
                    <a:bodyPr/>
                    <a:lstStyle/>
                    <a:p>
                      <a:pPr>
                        <a:lnSpc>
                          <a:spcPct val="100000"/>
                        </a:lnSpc>
                      </a:pPr>
                      <a:endParaRPr sz="1900">
                        <a:latin typeface="Times New Roman"/>
                        <a:cs typeface="Times New Roman"/>
                      </a:endParaRPr>
                    </a:p>
                  </a:txBody>
                  <a:tcPr marL="0" marR="0" marT="0" marB="0"/>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1"/>
                  </a:ext>
                </a:extLst>
              </a:tr>
              <a:tr h="877109">
                <a:tc>
                  <a:txBody>
                    <a:bodyPr/>
                    <a:lstStyle/>
                    <a:p>
                      <a:pPr marL="31750">
                        <a:lnSpc>
                          <a:spcPct val="100000"/>
                        </a:lnSpc>
                        <a:spcBef>
                          <a:spcPts val="430"/>
                        </a:spcBef>
                      </a:pPr>
                      <a:r>
                        <a:rPr sz="2000" b="1">
                          <a:solidFill>
                            <a:srgbClr val="12121E"/>
                          </a:solidFill>
                          <a:latin typeface="Arial"/>
                          <a:cs typeface="Arial"/>
                        </a:rPr>
                        <a:t>Show </a:t>
                      </a:r>
                      <a:r>
                        <a:rPr sz="2000" b="1" spc="-5">
                          <a:solidFill>
                            <a:srgbClr val="12121E"/>
                          </a:solidFill>
                          <a:latin typeface="Arial"/>
                          <a:cs typeface="Arial"/>
                        </a:rPr>
                        <a:t>IP </a:t>
                      </a:r>
                      <a:r>
                        <a:rPr sz="2000" b="1">
                          <a:solidFill>
                            <a:srgbClr val="12121E"/>
                          </a:solidFill>
                          <a:latin typeface="Arial"/>
                          <a:cs typeface="Arial"/>
                        </a:rPr>
                        <a:t>Route</a:t>
                      </a:r>
                      <a:r>
                        <a:rPr sz="2000" b="1" spc="-90">
                          <a:solidFill>
                            <a:srgbClr val="12121E"/>
                          </a:solidFill>
                          <a:latin typeface="Arial"/>
                          <a:cs typeface="Arial"/>
                        </a:rPr>
                        <a:t> </a:t>
                      </a:r>
                      <a:r>
                        <a:rPr sz="2000" b="1" spc="-5">
                          <a:solidFill>
                            <a:srgbClr val="12121E"/>
                          </a:solidFill>
                          <a:latin typeface="Arial"/>
                          <a:cs typeface="Arial"/>
                        </a:rPr>
                        <a:t>table</a:t>
                      </a:r>
                      <a:endParaRPr sz="2000">
                        <a:latin typeface="Arial"/>
                        <a:cs typeface="Arial"/>
                      </a:endParaRPr>
                    </a:p>
                    <a:p>
                      <a:pPr marL="31750">
                        <a:lnSpc>
                          <a:spcPct val="100000"/>
                        </a:lnSpc>
                        <a:spcBef>
                          <a:spcPts val="1635"/>
                        </a:spcBef>
                      </a:pPr>
                      <a:r>
                        <a:rPr sz="1950" b="1" spc="30">
                          <a:solidFill>
                            <a:srgbClr val="12121E"/>
                          </a:solidFill>
                          <a:latin typeface="Courier New"/>
                          <a:cs typeface="Courier New"/>
                        </a:rPr>
                        <a:t>$ </a:t>
                      </a:r>
                      <a:r>
                        <a:rPr sz="1950" b="1" spc="25">
                          <a:solidFill>
                            <a:srgbClr val="12121E"/>
                          </a:solidFill>
                          <a:latin typeface="Courier New"/>
                          <a:cs typeface="Courier New"/>
                        </a:rPr>
                        <a:t>ip</a:t>
                      </a:r>
                      <a:r>
                        <a:rPr sz="1950" b="1">
                          <a:solidFill>
                            <a:srgbClr val="12121E"/>
                          </a:solidFill>
                          <a:latin typeface="Courier New"/>
                          <a:cs typeface="Courier New"/>
                        </a:rPr>
                        <a:t> </a:t>
                      </a:r>
                      <a:r>
                        <a:rPr sz="1950" b="1" spc="25">
                          <a:solidFill>
                            <a:srgbClr val="12121E"/>
                          </a:solidFill>
                          <a:latin typeface="Courier New"/>
                          <a:cs typeface="Courier New"/>
                        </a:rPr>
                        <a:t>route</a:t>
                      </a:r>
                      <a:r>
                        <a:rPr lang="en-US" sz="1950" b="1" spc="25">
                          <a:solidFill>
                            <a:srgbClr val="12121E"/>
                          </a:solidFill>
                          <a:latin typeface="Courier New"/>
                          <a:cs typeface="Courier New"/>
                        </a:rPr>
                        <a:t> (route)</a:t>
                      </a:r>
                      <a:endParaRPr sz="1950">
                        <a:latin typeface="Courier New"/>
                        <a:cs typeface="Courier New"/>
                      </a:endParaRPr>
                    </a:p>
                  </a:txBody>
                  <a:tcPr marL="0" marR="0" marT="54610" marB="0"/>
                </a:tc>
                <a:tc>
                  <a:txBody>
                    <a:bodyPr/>
                    <a:lstStyle/>
                    <a:p>
                      <a:pPr>
                        <a:lnSpc>
                          <a:spcPct val="100000"/>
                        </a:lnSpc>
                      </a:pPr>
                      <a:endParaRPr sz="1900">
                        <a:latin typeface="Times New Roman"/>
                        <a:cs typeface="Times New Roman"/>
                      </a:endParaRPr>
                    </a:p>
                  </a:txBody>
                  <a:tcPr marL="0" marR="0" marT="0" marB="0"/>
                </a:tc>
                <a:tc gridSpan="4"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037428" y="152400"/>
            <a:ext cx="5094667" cy="1026563"/>
          </a:xfrm>
          <a:prstGeom prst="rect">
            <a:avLst/>
          </a:prstGeom>
        </p:spPr>
        <p:txBody>
          <a:bodyPr vert="horz" wrap="square" lIns="0" tIns="46355" rIns="0" bIns="0" rtlCol="0">
            <a:spAutoFit/>
          </a:bodyPr>
          <a:lstStyle/>
          <a:p>
            <a:pPr marL="12700">
              <a:lnSpc>
                <a:spcPct val="100000"/>
              </a:lnSpc>
              <a:spcBef>
                <a:spcPts val="365"/>
              </a:spcBef>
            </a:pPr>
            <a:r>
              <a:rPr spc="-285"/>
              <a:t>Change </a:t>
            </a:r>
            <a:r>
              <a:rPr spc="-185"/>
              <a:t>routing</a:t>
            </a:r>
            <a:r>
              <a:rPr spc="-670"/>
              <a:t> </a:t>
            </a:r>
            <a:r>
              <a:rPr spc="-114"/>
              <a:t>table</a:t>
            </a:r>
          </a:p>
          <a:p>
            <a:pPr marL="12700">
              <a:lnSpc>
                <a:spcPct val="100000"/>
              </a:lnSpc>
              <a:spcBef>
                <a:spcPts val="170"/>
              </a:spcBef>
            </a:pPr>
            <a:r>
              <a:rPr sz="2200" b="0" spc="-40">
                <a:solidFill>
                  <a:srgbClr val="595959"/>
                </a:solidFill>
                <a:latin typeface="Century"/>
                <a:cs typeface="Century"/>
              </a:rPr>
              <a:t>Linux</a:t>
            </a:r>
            <a:r>
              <a:rPr sz="2200" b="0" spc="-150">
                <a:solidFill>
                  <a:srgbClr val="595959"/>
                </a:solidFill>
                <a:latin typeface="Century"/>
                <a:cs typeface="Century"/>
              </a:rPr>
              <a:t> </a:t>
            </a:r>
            <a:r>
              <a:rPr sz="2200" b="0" spc="-30">
                <a:solidFill>
                  <a:srgbClr val="595959"/>
                </a:solidFill>
                <a:latin typeface="Century"/>
                <a:cs typeface="Century"/>
              </a:rPr>
              <a:t>routing</a:t>
            </a:r>
            <a:endParaRPr sz="2200">
              <a:latin typeface="Century"/>
              <a:cs typeface="Century"/>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8854" y="160633"/>
            <a:ext cx="4027867" cy="1026563"/>
          </a:xfrm>
          <a:prstGeom prst="rect">
            <a:avLst/>
          </a:prstGeom>
        </p:spPr>
        <p:txBody>
          <a:bodyPr vert="horz" wrap="square" lIns="0" tIns="46355" rIns="0" bIns="0" rtlCol="0">
            <a:spAutoFit/>
          </a:bodyPr>
          <a:lstStyle/>
          <a:p>
            <a:pPr marL="12700">
              <a:lnSpc>
                <a:spcPct val="100000"/>
              </a:lnSpc>
              <a:spcBef>
                <a:spcPts val="365"/>
              </a:spcBef>
            </a:pPr>
            <a:r>
              <a:rPr spc="-215"/>
              <a:t>Routing</a:t>
            </a:r>
            <a:r>
              <a:rPr spc="-505"/>
              <a:t> </a:t>
            </a:r>
            <a:r>
              <a:rPr spc="-250"/>
              <a:t>Rules</a:t>
            </a:r>
          </a:p>
          <a:p>
            <a:pPr marL="12700">
              <a:lnSpc>
                <a:spcPct val="100000"/>
              </a:lnSpc>
              <a:spcBef>
                <a:spcPts val="170"/>
              </a:spcBef>
            </a:pPr>
            <a:r>
              <a:rPr sz="2200" b="0" spc="-50">
                <a:solidFill>
                  <a:srgbClr val="595959"/>
                </a:solidFill>
                <a:latin typeface="Century"/>
                <a:cs typeface="Century"/>
              </a:rPr>
              <a:t>Routing</a:t>
            </a:r>
            <a:r>
              <a:rPr sz="2200" b="0" spc="-150">
                <a:solidFill>
                  <a:srgbClr val="595959"/>
                </a:solidFill>
                <a:latin typeface="Century"/>
                <a:cs typeface="Century"/>
              </a:rPr>
              <a:t> </a:t>
            </a:r>
            <a:r>
              <a:rPr sz="2200" b="0" spc="-15">
                <a:solidFill>
                  <a:srgbClr val="595959"/>
                </a:solidFill>
                <a:latin typeface="Century"/>
                <a:cs typeface="Century"/>
              </a:rPr>
              <a:t>priority</a:t>
            </a:r>
            <a:endParaRPr sz="2200">
              <a:latin typeface="Century"/>
              <a:cs typeface="Century"/>
            </a:endParaRPr>
          </a:p>
        </p:txBody>
      </p:sp>
      <p:sp>
        <p:nvSpPr>
          <p:cNvPr id="3" name="object 3"/>
          <p:cNvSpPr txBox="1"/>
          <p:nvPr/>
        </p:nvSpPr>
        <p:spPr>
          <a:xfrm>
            <a:off x="623685" y="1522476"/>
            <a:ext cx="6467475" cy="1244600"/>
          </a:xfrm>
          <a:prstGeom prst="rect">
            <a:avLst/>
          </a:prstGeom>
        </p:spPr>
        <p:txBody>
          <a:bodyPr vert="horz" wrap="square" lIns="0" tIns="12700" rIns="0" bIns="0" rtlCol="0">
            <a:spAutoFit/>
          </a:bodyPr>
          <a:lstStyle/>
          <a:p>
            <a:pPr marL="12700" marR="5080">
              <a:lnSpc>
                <a:spcPct val="100000"/>
              </a:lnSpc>
              <a:spcBef>
                <a:spcPts val="100"/>
              </a:spcBef>
            </a:pPr>
            <a:r>
              <a:rPr sz="2000" b="1" spc="-5">
                <a:latin typeface="Arial"/>
                <a:cs typeface="Arial"/>
              </a:rPr>
              <a:t>Question: </a:t>
            </a:r>
            <a:r>
              <a:rPr sz="2000" spc="-5">
                <a:latin typeface="Arial"/>
                <a:cs typeface="Arial"/>
              </a:rPr>
              <a:t>What interface </a:t>
            </a:r>
            <a:r>
              <a:rPr sz="2000">
                <a:latin typeface="Arial"/>
                <a:cs typeface="Arial"/>
              </a:rPr>
              <a:t>will be used </a:t>
            </a:r>
            <a:r>
              <a:rPr sz="2000" spc="-5">
                <a:latin typeface="Arial"/>
                <a:cs typeface="Arial"/>
              </a:rPr>
              <a:t>to route packets to  (1)</a:t>
            </a:r>
            <a:r>
              <a:rPr sz="2000" spc="-15">
                <a:latin typeface="Arial"/>
                <a:cs typeface="Arial"/>
              </a:rPr>
              <a:t> </a:t>
            </a:r>
            <a:r>
              <a:rPr sz="2000" spc="-5">
                <a:latin typeface="Arial"/>
                <a:cs typeface="Arial"/>
              </a:rPr>
              <a:t>192.200.60.5?</a:t>
            </a:r>
            <a:endParaRPr sz="2000">
              <a:latin typeface="Arial"/>
              <a:cs typeface="Arial"/>
            </a:endParaRPr>
          </a:p>
          <a:p>
            <a:pPr marL="12700">
              <a:lnSpc>
                <a:spcPct val="100000"/>
              </a:lnSpc>
            </a:pPr>
            <a:r>
              <a:rPr sz="2000" spc="-5">
                <a:latin typeface="Arial"/>
                <a:cs typeface="Arial"/>
              </a:rPr>
              <a:t>(2)</a:t>
            </a:r>
            <a:r>
              <a:rPr sz="2000" spc="-65">
                <a:latin typeface="Arial"/>
                <a:cs typeface="Arial"/>
              </a:rPr>
              <a:t> </a:t>
            </a:r>
            <a:r>
              <a:rPr sz="2000" spc="-5">
                <a:latin typeface="Arial"/>
                <a:cs typeface="Arial"/>
              </a:rPr>
              <a:t>192.168.30.5?</a:t>
            </a:r>
            <a:endParaRPr sz="2000">
              <a:latin typeface="Arial"/>
              <a:cs typeface="Arial"/>
            </a:endParaRPr>
          </a:p>
          <a:p>
            <a:pPr marL="12700">
              <a:lnSpc>
                <a:spcPct val="100000"/>
              </a:lnSpc>
            </a:pPr>
            <a:r>
              <a:rPr sz="2000" spc="-5">
                <a:latin typeface="Arial"/>
                <a:cs typeface="Arial"/>
              </a:rPr>
              <a:t>(3)</a:t>
            </a:r>
            <a:r>
              <a:rPr sz="2000" spc="-65">
                <a:latin typeface="Arial"/>
                <a:cs typeface="Arial"/>
              </a:rPr>
              <a:t> </a:t>
            </a:r>
            <a:r>
              <a:rPr sz="2000" spc="-5">
                <a:latin typeface="Arial"/>
                <a:cs typeface="Arial"/>
              </a:rPr>
              <a:t>192.168.60.5?</a:t>
            </a:r>
            <a:endParaRPr sz="2000">
              <a:latin typeface="Arial"/>
              <a:cs typeface="Arial"/>
            </a:endParaRPr>
          </a:p>
        </p:txBody>
      </p:sp>
      <p:sp>
        <p:nvSpPr>
          <p:cNvPr id="4" name="object 4"/>
          <p:cNvSpPr txBox="1"/>
          <p:nvPr/>
        </p:nvSpPr>
        <p:spPr>
          <a:xfrm>
            <a:off x="4447538" y="3437635"/>
            <a:ext cx="2074545" cy="1125855"/>
          </a:xfrm>
          <a:prstGeom prst="rect">
            <a:avLst/>
          </a:prstGeom>
        </p:spPr>
        <p:txBody>
          <a:bodyPr vert="horz" wrap="square" lIns="0" tIns="11430" rIns="0" bIns="0" rtlCol="0">
            <a:spAutoFit/>
          </a:bodyPr>
          <a:lstStyle/>
          <a:p>
            <a:pPr marL="12700" marR="5080" algn="just">
              <a:lnSpc>
                <a:spcPct val="100400"/>
              </a:lnSpc>
              <a:spcBef>
                <a:spcPts val="90"/>
              </a:spcBef>
            </a:pPr>
            <a:r>
              <a:rPr sz="1800" spc="-10">
                <a:latin typeface="Courier New"/>
                <a:cs typeface="Courier New"/>
              </a:rPr>
              <a:t>dev</a:t>
            </a:r>
            <a:r>
              <a:rPr sz="1800" spc="-90">
                <a:latin typeface="Courier New"/>
                <a:cs typeface="Courier New"/>
              </a:rPr>
              <a:t> </a:t>
            </a:r>
            <a:r>
              <a:rPr sz="1800" spc="-10">
                <a:latin typeface="Courier New"/>
                <a:cs typeface="Courier New"/>
              </a:rPr>
              <a:t>interface-a  dev</a:t>
            </a:r>
            <a:r>
              <a:rPr sz="1800" spc="-90">
                <a:latin typeface="Courier New"/>
                <a:cs typeface="Courier New"/>
              </a:rPr>
              <a:t> </a:t>
            </a:r>
            <a:r>
              <a:rPr sz="1800" spc="-10">
                <a:latin typeface="Courier New"/>
                <a:cs typeface="Courier New"/>
              </a:rPr>
              <a:t>interface-b  dev</a:t>
            </a:r>
            <a:r>
              <a:rPr sz="1800" spc="-90">
                <a:latin typeface="Courier New"/>
                <a:cs typeface="Courier New"/>
              </a:rPr>
              <a:t> </a:t>
            </a:r>
            <a:r>
              <a:rPr sz="1800" spc="-10">
                <a:latin typeface="Courier New"/>
                <a:cs typeface="Courier New"/>
              </a:rPr>
              <a:t>interface-a  dev</a:t>
            </a:r>
            <a:r>
              <a:rPr sz="1800" spc="-90">
                <a:latin typeface="Courier New"/>
                <a:cs typeface="Courier New"/>
              </a:rPr>
              <a:t> </a:t>
            </a:r>
            <a:r>
              <a:rPr sz="1800" spc="-10">
                <a:latin typeface="Courier New"/>
                <a:cs typeface="Courier New"/>
              </a:rPr>
              <a:t>interface-d</a:t>
            </a:r>
            <a:endParaRPr sz="1800">
              <a:latin typeface="Courier New"/>
              <a:cs typeface="Courier New"/>
            </a:endParaRPr>
          </a:p>
        </p:txBody>
      </p:sp>
      <p:sp>
        <p:nvSpPr>
          <p:cNvPr id="5" name="object 5"/>
          <p:cNvSpPr txBox="1"/>
          <p:nvPr/>
        </p:nvSpPr>
        <p:spPr>
          <a:xfrm>
            <a:off x="789938" y="3160267"/>
            <a:ext cx="2482850" cy="1403350"/>
          </a:xfrm>
          <a:prstGeom prst="rect">
            <a:avLst/>
          </a:prstGeom>
        </p:spPr>
        <p:txBody>
          <a:bodyPr vert="horz" wrap="square" lIns="0" tIns="12700" rIns="0" bIns="0" rtlCol="0">
            <a:spAutoFit/>
          </a:bodyPr>
          <a:lstStyle/>
          <a:p>
            <a:pPr marL="349885">
              <a:lnSpc>
                <a:spcPct val="100000"/>
              </a:lnSpc>
              <a:spcBef>
                <a:spcPts val="100"/>
              </a:spcBef>
            </a:pPr>
            <a:r>
              <a:rPr sz="1800" spc="-10">
                <a:solidFill>
                  <a:srgbClr val="FF0000"/>
                </a:solidFill>
                <a:latin typeface="Tahoma"/>
                <a:cs typeface="Tahoma"/>
              </a:rPr>
              <a:t>default-route</a:t>
            </a:r>
            <a:endParaRPr sz="1800">
              <a:latin typeface="Tahoma"/>
              <a:cs typeface="Tahoma"/>
            </a:endParaRPr>
          </a:p>
          <a:p>
            <a:pPr marL="12700">
              <a:lnSpc>
                <a:spcPct val="100000"/>
              </a:lnSpc>
              <a:spcBef>
                <a:spcPts val="20"/>
              </a:spcBef>
            </a:pPr>
            <a:r>
              <a:rPr sz="1800" spc="-5">
                <a:latin typeface="Courier New"/>
                <a:cs typeface="Courier New"/>
              </a:rPr>
              <a:t>A:</a:t>
            </a:r>
            <a:r>
              <a:rPr sz="1800" spc="-114">
                <a:latin typeface="Courier New"/>
                <a:cs typeface="Courier New"/>
              </a:rPr>
              <a:t> </a:t>
            </a:r>
            <a:r>
              <a:rPr sz="1800" spc="-10">
                <a:latin typeface="Courier New"/>
                <a:cs typeface="Courier New"/>
              </a:rPr>
              <a:t>0.0.0.0/0</a:t>
            </a:r>
            <a:endParaRPr sz="1800">
              <a:latin typeface="Courier New"/>
              <a:cs typeface="Courier New"/>
            </a:endParaRPr>
          </a:p>
          <a:p>
            <a:pPr marL="12700" marR="5080">
              <a:lnSpc>
                <a:spcPct val="99400"/>
              </a:lnSpc>
              <a:spcBef>
                <a:spcPts val="65"/>
              </a:spcBef>
            </a:pPr>
            <a:r>
              <a:rPr sz="1800" spc="-5">
                <a:latin typeface="Courier New"/>
                <a:cs typeface="Courier New"/>
              </a:rPr>
              <a:t>B: 192.168.0.0</a:t>
            </a:r>
            <a:r>
              <a:rPr sz="1750" b="1" spc="-5">
                <a:latin typeface="Courier New"/>
                <a:cs typeface="Courier New"/>
              </a:rPr>
              <a:t>/16  </a:t>
            </a:r>
            <a:r>
              <a:rPr sz="1800" spc="-5">
                <a:latin typeface="Courier New"/>
                <a:cs typeface="Courier New"/>
              </a:rPr>
              <a:t>C:</a:t>
            </a:r>
            <a:r>
              <a:rPr sz="1800" spc="-90">
                <a:latin typeface="Courier New"/>
                <a:cs typeface="Courier New"/>
              </a:rPr>
              <a:t> </a:t>
            </a:r>
            <a:r>
              <a:rPr sz="1800" spc="-5">
                <a:latin typeface="Courier New"/>
                <a:cs typeface="Courier New"/>
              </a:rPr>
              <a:t>192.168.60.0</a:t>
            </a:r>
            <a:r>
              <a:rPr sz="1750" b="1" spc="-5">
                <a:latin typeface="Courier New"/>
                <a:cs typeface="Courier New"/>
              </a:rPr>
              <a:t>/24  </a:t>
            </a:r>
            <a:r>
              <a:rPr sz="1800" spc="-5">
                <a:latin typeface="Courier New"/>
                <a:cs typeface="Courier New"/>
              </a:rPr>
              <a:t>D:</a:t>
            </a:r>
            <a:r>
              <a:rPr sz="1800" spc="-90">
                <a:latin typeface="Courier New"/>
                <a:cs typeface="Courier New"/>
              </a:rPr>
              <a:t> </a:t>
            </a:r>
            <a:r>
              <a:rPr sz="1800" spc="-5">
                <a:latin typeface="Courier New"/>
                <a:cs typeface="Courier New"/>
              </a:rPr>
              <a:t>192.168.60.5</a:t>
            </a:r>
            <a:r>
              <a:rPr sz="1750" b="1" spc="-5">
                <a:latin typeface="Courier New"/>
                <a:cs typeface="Courier New"/>
              </a:rPr>
              <a:t>/32</a:t>
            </a:r>
            <a:endParaRPr sz="1750">
              <a:latin typeface="Courier New"/>
              <a:cs typeface="Courier New"/>
            </a:endParaRPr>
          </a:p>
        </p:txBody>
      </p:sp>
      <p:sp>
        <p:nvSpPr>
          <p:cNvPr id="6" name="object 6"/>
          <p:cNvSpPr txBox="1"/>
          <p:nvPr/>
        </p:nvSpPr>
        <p:spPr>
          <a:xfrm>
            <a:off x="711198" y="5344820"/>
            <a:ext cx="3909695" cy="369570"/>
          </a:xfrm>
          <a:prstGeom prst="rect">
            <a:avLst/>
          </a:prstGeom>
          <a:solidFill>
            <a:srgbClr val="FFE6D3"/>
          </a:solidFill>
        </p:spPr>
        <p:txBody>
          <a:bodyPr vert="horz" wrap="square" lIns="0" tIns="31750" rIns="0" bIns="0" rtlCol="0">
            <a:spAutoFit/>
          </a:bodyPr>
          <a:lstStyle/>
          <a:p>
            <a:pPr marL="90805">
              <a:lnSpc>
                <a:spcPct val="100000"/>
              </a:lnSpc>
              <a:spcBef>
                <a:spcPts val="250"/>
              </a:spcBef>
            </a:pPr>
            <a:r>
              <a:rPr sz="1800" b="1" u="sng" spc="-5">
                <a:uFill>
                  <a:solidFill>
                    <a:srgbClr val="000000"/>
                  </a:solidFill>
                </a:uFill>
                <a:latin typeface="Arial"/>
                <a:cs typeface="Arial"/>
              </a:rPr>
              <a:t>Bottom line</a:t>
            </a:r>
            <a:r>
              <a:rPr sz="1800" b="1" spc="-5">
                <a:latin typeface="Arial"/>
                <a:cs typeface="Arial"/>
              </a:rPr>
              <a:t>: </a:t>
            </a:r>
            <a:r>
              <a:rPr sz="1800" spc="-5">
                <a:latin typeface="Arial"/>
                <a:cs typeface="Arial"/>
              </a:rPr>
              <a:t>Pick the longest</a:t>
            </a:r>
            <a:r>
              <a:rPr sz="1800" spc="-15">
                <a:latin typeface="Arial"/>
                <a:cs typeface="Arial"/>
              </a:rPr>
              <a:t> </a:t>
            </a:r>
            <a:r>
              <a:rPr sz="1800" spc="-5">
                <a:latin typeface="Arial"/>
                <a:cs typeface="Arial"/>
              </a:rPr>
              <a:t>match</a:t>
            </a:r>
            <a:endParaRPr sz="18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040" y="668020"/>
            <a:ext cx="7112634" cy="4199255"/>
          </a:xfrm>
          <a:prstGeom prst="rect">
            <a:avLst/>
          </a:prstGeom>
        </p:spPr>
        <p:txBody>
          <a:bodyPr vert="horz" wrap="square" lIns="0" tIns="204470" rIns="0" bIns="0" rtlCol="0">
            <a:spAutoFit/>
          </a:bodyPr>
          <a:lstStyle/>
          <a:p>
            <a:pPr marL="224154">
              <a:lnSpc>
                <a:spcPct val="100000"/>
              </a:lnSpc>
              <a:spcBef>
                <a:spcPts val="1610"/>
              </a:spcBef>
            </a:pPr>
            <a:r>
              <a:rPr sz="2200" spc="-50">
                <a:solidFill>
                  <a:srgbClr val="595959"/>
                </a:solidFill>
                <a:latin typeface="Century"/>
                <a:cs typeface="Century"/>
              </a:rPr>
              <a:t>Routing</a:t>
            </a:r>
            <a:r>
              <a:rPr sz="2200" spc="-145">
                <a:solidFill>
                  <a:srgbClr val="595959"/>
                </a:solidFill>
                <a:latin typeface="Century"/>
                <a:cs typeface="Century"/>
              </a:rPr>
              <a:t> </a:t>
            </a:r>
            <a:r>
              <a:rPr sz="2200" spc="-80">
                <a:solidFill>
                  <a:srgbClr val="595959"/>
                </a:solidFill>
                <a:latin typeface="Century"/>
                <a:cs typeface="Century"/>
              </a:rPr>
              <a:t>basis</a:t>
            </a:r>
            <a:endParaRPr sz="2200">
              <a:latin typeface="Century"/>
              <a:cs typeface="Century"/>
            </a:endParaRPr>
          </a:p>
          <a:p>
            <a:pPr marL="279400" indent="-266700">
              <a:lnSpc>
                <a:spcPct val="100000"/>
              </a:lnSpc>
              <a:spcBef>
                <a:spcPts val="1510"/>
              </a:spcBef>
              <a:buClr>
                <a:srgbClr val="00B0F0"/>
              </a:buClr>
              <a:buFont typeface="Arial"/>
              <a:buChar char="○"/>
              <a:tabLst>
                <a:tab pos="279400" algn="l"/>
              </a:tabLst>
            </a:pPr>
            <a:r>
              <a:rPr sz="2200" b="1">
                <a:solidFill>
                  <a:srgbClr val="12121E"/>
                </a:solidFill>
                <a:latin typeface="Arial"/>
                <a:cs typeface="Arial"/>
              </a:rPr>
              <a:t>For</a:t>
            </a:r>
            <a:r>
              <a:rPr sz="2200" b="1" spc="-10">
                <a:solidFill>
                  <a:srgbClr val="12121E"/>
                </a:solidFill>
                <a:latin typeface="Arial"/>
                <a:cs typeface="Arial"/>
              </a:rPr>
              <a:t> </a:t>
            </a:r>
            <a:r>
              <a:rPr sz="2200" b="1">
                <a:solidFill>
                  <a:srgbClr val="12121E"/>
                </a:solidFill>
                <a:latin typeface="Arial"/>
                <a:cs typeface="Arial"/>
              </a:rPr>
              <a:t>Routers</a:t>
            </a:r>
            <a:endParaRPr sz="2200">
              <a:latin typeface="Arial"/>
              <a:cs typeface="Arial"/>
            </a:endParaRPr>
          </a:p>
          <a:p>
            <a:pPr marL="555625" lvl="1" indent="-276225">
              <a:lnSpc>
                <a:spcPct val="100000"/>
              </a:lnSpc>
              <a:spcBef>
                <a:spcPts val="1065"/>
              </a:spcBef>
              <a:buChar char="•"/>
              <a:tabLst>
                <a:tab pos="554990" algn="l"/>
                <a:tab pos="555625" algn="l"/>
              </a:tabLst>
            </a:pPr>
            <a:r>
              <a:rPr sz="2000">
                <a:solidFill>
                  <a:srgbClr val="12121E"/>
                </a:solidFill>
                <a:latin typeface="Arial"/>
                <a:cs typeface="Arial"/>
              </a:rPr>
              <a:t>Routing </a:t>
            </a:r>
            <a:r>
              <a:rPr sz="2000" spc="-5">
                <a:solidFill>
                  <a:srgbClr val="12121E"/>
                </a:solidFill>
                <a:latin typeface="Arial"/>
                <a:cs typeface="Arial"/>
              </a:rPr>
              <a:t>protocols (e.g.</a:t>
            </a:r>
            <a:r>
              <a:rPr sz="2000" spc="-35">
                <a:solidFill>
                  <a:srgbClr val="12121E"/>
                </a:solidFill>
                <a:latin typeface="Arial"/>
                <a:cs typeface="Arial"/>
              </a:rPr>
              <a:t> </a:t>
            </a:r>
            <a:r>
              <a:rPr sz="2000" spc="-5">
                <a:solidFill>
                  <a:srgbClr val="12121E"/>
                </a:solidFill>
                <a:latin typeface="Arial"/>
                <a:cs typeface="Arial"/>
              </a:rPr>
              <a:t>OSPF)</a:t>
            </a:r>
            <a:endParaRPr sz="2000">
              <a:latin typeface="Arial"/>
              <a:cs typeface="Arial"/>
            </a:endParaRPr>
          </a:p>
          <a:p>
            <a:pPr marL="555625" lvl="1" indent="-276225">
              <a:lnSpc>
                <a:spcPct val="100000"/>
              </a:lnSpc>
              <a:spcBef>
                <a:spcPts val="1010"/>
              </a:spcBef>
              <a:buChar char="•"/>
              <a:tabLst>
                <a:tab pos="554990" algn="l"/>
                <a:tab pos="555625" algn="l"/>
              </a:tabLst>
            </a:pPr>
            <a:r>
              <a:rPr sz="2000" spc="-5">
                <a:solidFill>
                  <a:srgbClr val="12121E"/>
                </a:solidFill>
                <a:latin typeface="Arial"/>
                <a:cs typeface="Arial"/>
              </a:rPr>
              <a:t>Attacks </a:t>
            </a:r>
            <a:r>
              <a:rPr sz="2000">
                <a:solidFill>
                  <a:srgbClr val="12121E"/>
                </a:solidFill>
                <a:latin typeface="Arial"/>
                <a:cs typeface="Arial"/>
              </a:rPr>
              <a:t>on </a:t>
            </a:r>
            <a:r>
              <a:rPr sz="2000" spc="-5">
                <a:solidFill>
                  <a:srgbClr val="12121E"/>
                </a:solidFill>
                <a:latin typeface="Arial"/>
                <a:cs typeface="Arial"/>
              </a:rPr>
              <a:t>routing protocols (e.g. BGP) </a:t>
            </a:r>
            <a:r>
              <a:rPr sz="2000">
                <a:solidFill>
                  <a:srgbClr val="BFBFBF"/>
                </a:solidFill>
                <a:latin typeface="Arial"/>
                <a:cs typeface="Arial"/>
              </a:rPr>
              <a:t>(will be</a:t>
            </a:r>
            <a:r>
              <a:rPr sz="2000" spc="-45">
                <a:solidFill>
                  <a:srgbClr val="BFBFBF"/>
                </a:solidFill>
                <a:latin typeface="Arial"/>
                <a:cs typeface="Arial"/>
              </a:rPr>
              <a:t> </a:t>
            </a:r>
            <a:r>
              <a:rPr sz="2000">
                <a:solidFill>
                  <a:srgbClr val="BFBFBF"/>
                </a:solidFill>
                <a:latin typeface="Arial"/>
                <a:cs typeface="Arial"/>
              </a:rPr>
              <a:t>discussed)</a:t>
            </a:r>
            <a:endParaRPr sz="2000">
              <a:latin typeface="Arial"/>
              <a:cs typeface="Arial"/>
            </a:endParaRPr>
          </a:p>
          <a:p>
            <a:pPr marL="279400" indent="-266700">
              <a:lnSpc>
                <a:spcPct val="100000"/>
              </a:lnSpc>
              <a:spcBef>
                <a:spcPts val="1505"/>
              </a:spcBef>
              <a:buClr>
                <a:srgbClr val="00B0F0"/>
              </a:buClr>
              <a:buFont typeface="Arial"/>
              <a:buChar char="○"/>
              <a:tabLst>
                <a:tab pos="279400" algn="l"/>
              </a:tabLst>
            </a:pPr>
            <a:r>
              <a:rPr sz="2200" b="1">
                <a:solidFill>
                  <a:srgbClr val="12121E"/>
                </a:solidFill>
                <a:latin typeface="Arial"/>
                <a:cs typeface="Arial"/>
              </a:rPr>
              <a:t>For Hosts </a:t>
            </a:r>
            <a:r>
              <a:rPr sz="2200" i="1" spc="-5">
                <a:solidFill>
                  <a:srgbClr val="12121E"/>
                </a:solidFill>
                <a:latin typeface="Arial"/>
                <a:cs typeface="Arial"/>
              </a:rPr>
              <a:t>(tiny routing table)</a:t>
            </a:r>
            <a:endParaRPr sz="2200">
              <a:latin typeface="Arial"/>
              <a:cs typeface="Arial"/>
            </a:endParaRPr>
          </a:p>
          <a:p>
            <a:pPr marL="555625" lvl="1" indent="-276225">
              <a:lnSpc>
                <a:spcPct val="100000"/>
              </a:lnSpc>
              <a:spcBef>
                <a:spcPts val="940"/>
              </a:spcBef>
              <a:buChar char="•"/>
              <a:tabLst>
                <a:tab pos="554990" algn="l"/>
                <a:tab pos="555625" algn="l"/>
              </a:tabLst>
            </a:pPr>
            <a:r>
              <a:rPr sz="2000">
                <a:solidFill>
                  <a:srgbClr val="12121E"/>
                </a:solidFill>
                <a:latin typeface="Arial"/>
                <a:cs typeface="Arial"/>
              </a:rPr>
              <a:t>DHCP </a:t>
            </a:r>
            <a:r>
              <a:rPr sz="1600" spc="-55">
                <a:solidFill>
                  <a:srgbClr val="12121E"/>
                </a:solidFill>
                <a:latin typeface="Arial"/>
                <a:cs typeface="Arial"/>
              </a:rPr>
              <a:t>(IP, </a:t>
            </a:r>
            <a:r>
              <a:rPr sz="1600" spc="-10">
                <a:solidFill>
                  <a:srgbClr val="12121E"/>
                </a:solidFill>
                <a:latin typeface="Arial"/>
                <a:cs typeface="Arial"/>
              </a:rPr>
              <a:t>DNS, </a:t>
            </a:r>
            <a:r>
              <a:rPr sz="1600" spc="-5">
                <a:solidFill>
                  <a:srgbClr val="12121E"/>
                </a:solidFill>
                <a:latin typeface="Arial"/>
                <a:cs typeface="Arial"/>
              </a:rPr>
              <a:t>router</a:t>
            </a:r>
            <a:r>
              <a:rPr sz="1600" spc="45">
                <a:solidFill>
                  <a:srgbClr val="12121E"/>
                </a:solidFill>
                <a:latin typeface="Arial"/>
                <a:cs typeface="Arial"/>
              </a:rPr>
              <a:t> </a:t>
            </a:r>
            <a:r>
              <a:rPr sz="1600" spc="-5">
                <a:solidFill>
                  <a:srgbClr val="12121E"/>
                </a:solidFill>
                <a:latin typeface="Arial"/>
                <a:cs typeface="Arial"/>
              </a:rPr>
              <a:t>info.)</a:t>
            </a:r>
            <a:endParaRPr sz="1600">
              <a:latin typeface="Arial"/>
              <a:cs typeface="Arial"/>
            </a:endParaRPr>
          </a:p>
          <a:p>
            <a:pPr marL="555625" lvl="1" indent="-276225">
              <a:lnSpc>
                <a:spcPct val="100000"/>
              </a:lnSpc>
              <a:spcBef>
                <a:spcPts val="1010"/>
              </a:spcBef>
              <a:buChar char="•"/>
              <a:tabLst>
                <a:tab pos="554990" algn="l"/>
                <a:tab pos="555625" algn="l"/>
              </a:tabLst>
            </a:pPr>
            <a:r>
              <a:rPr sz="2000" spc="-5">
                <a:solidFill>
                  <a:srgbClr val="12121E"/>
                </a:solidFill>
                <a:latin typeface="Arial"/>
                <a:cs typeface="Arial"/>
              </a:rPr>
              <a:t>Default</a:t>
            </a:r>
            <a:r>
              <a:rPr sz="2000" spc="-20">
                <a:solidFill>
                  <a:srgbClr val="12121E"/>
                </a:solidFill>
                <a:latin typeface="Arial"/>
                <a:cs typeface="Arial"/>
              </a:rPr>
              <a:t> </a:t>
            </a:r>
            <a:r>
              <a:rPr sz="2000" spc="-5">
                <a:solidFill>
                  <a:srgbClr val="12121E"/>
                </a:solidFill>
                <a:latin typeface="Arial"/>
                <a:cs typeface="Arial"/>
              </a:rPr>
              <a:t>routers</a:t>
            </a:r>
            <a:endParaRPr sz="2000">
              <a:latin typeface="Arial"/>
              <a:cs typeface="Arial"/>
            </a:endParaRPr>
          </a:p>
          <a:p>
            <a:pPr marL="555625" lvl="1" indent="-276225">
              <a:lnSpc>
                <a:spcPct val="100000"/>
              </a:lnSpc>
              <a:spcBef>
                <a:spcPts val="1010"/>
              </a:spcBef>
              <a:buChar char="•"/>
              <a:tabLst>
                <a:tab pos="554990" algn="l"/>
                <a:tab pos="555625" algn="l"/>
              </a:tabLst>
            </a:pPr>
            <a:r>
              <a:rPr sz="2000" spc="-5">
                <a:solidFill>
                  <a:srgbClr val="12121E"/>
                </a:solidFill>
                <a:latin typeface="Arial"/>
                <a:cs typeface="Arial"/>
              </a:rPr>
              <a:t>Manual configuration </a:t>
            </a:r>
            <a:r>
              <a:rPr sz="1800" spc="-5">
                <a:solidFill>
                  <a:srgbClr val="12121E"/>
                </a:solidFill>
                <a:latin typeface="Arial"/>
                <a:cs typeface="Arial"/>
              </a:rPr>
              <a:t>(static route)</a:t>
            </a:r>
            <a:endParaRPr sz="1800">
              <a:latin typeface="Arial"/>
              <a:cs typeface="Arial"/>
            </a:endParaRPr>
          </a:p>
          <a:p>
            <a:pPr marL="555625" lvl="1" indent="-276225">
              <a:lnSpc>
                <a:spcPct val="100000"/>
              </a:lnSpc>
              <a:spcBef>
                <a:spcPts val="980"/>
              </a:spcBef>
              <a:buChar char="•"/>
              <a:tabLst>
                <a:tab pos="554990" algn="l"/>
                <a:tab pos="555625" algn="l"/>
              </a:tabLst>
            </a:pPr>
            <a:r>
              <a:rPr sz="2000" spc="-5">
                <a:solidFill>
                  <a:srgbClr val="12121E"/>
                </a:solidFill>
                <a:latin typeface="Arial"/>
                <a:cs typeface="Arial"/>
              </a:rPr>
              <a:t>ICMP redirect</a:t>
            </a:r>
            <a:r>
              <a:rPr sz="2000" spc="-55">
                <a:solidFill>
                  <a:srgbClr val="12121E"/>
                </a:solidFill>
                <a:latin typeface="Arial"/>
                <a:cs typeface="Arial"/>
              </a:rPr>
              <a:t> </a:t>
            </a:r>
            <a:r>
              <a:rPr sz="2000" spc="-5">
                <a:solidFill>
                  <a:srgbClr val="12121E"/>
                </a:solidFill>
                <a:latin typeface="Arial"/>
                <a:cs typeface="Arial"/>
              </a:rPr>
              <a:t>messages</a:t>
            </a:r>
            <a:endParaRPr sz="2000">
              <a:latin typeface="Arial"/>
              <a:cs typeface="Arial"/>
            </a:endParaRPr>
          </a:p>
        </p:txBody>
      </p:sp>
      <p:sp>
        <p:nvSpPr>
          <p:cNvPr id="3" name="object 3"/>
          <p:cNvSpPr txBox="1">
            <a:spLocks noGrp="1"/>
          </p:cNvSpPr>
          <p:nvPr>
            <p:ph type="title"/>
          </p:nvPr>
        </p:nvSpPr>
        <p:spPr>
          <a:xfrm>
            <a:off x="1155537" y="171962"/>
            <a:ext cx="7761666" cy="632866"/>
          </a:xfrm>
          <a:prstGeom prst="rect">
            <a:avLst/>
          </a:prstGeom>
        </p:spPr>
        <p:txBody>
          <a:bodyPr vert="horz" wrap="square" lIns="0" tIns="17145" rIns="0" bIns="0" rtlCol="0">
            <a:spAutoFit/>
          </a:bodyPr>
          <a:lstStyle/>
          <a:p>
            <a:pPr marL="12700">
              <a:lnSpc>
                <a:spcPct val="100000"/>
              </a:lnSpc>
              <a:spcBef>
                <a:spcPts val="135"/>
              </a:spcBef>
            </a:pPr>
            <a:r>
              <a:rPr spc="-150"/>
              <a:t>How</a:t>
            </a:r>
            <a:r>
              <a:rPr spc="-465"/>
              <a:t> </a:t>
            </a:r>
            <a:r>
              <a:rPr spc="-155"/>
              <a:t>Are</a:t>
            </a:r>
            <a:r>
              <a:rPr spc="-455"/>
              <a:t> </a:t>
            </a:r>
            <a:r>
              <a:rPr spc="-215"/>
              <a:t>Routing</a:t>
            </a:r>
            <a:r>
              <a:rPr spc="-450"/>
              <a:t> </a:t>
            </a:r>
            <a:r>
              <a:rPr spc="-235"/>
              <a:t>Tables</a:t>
            </a:r>
            <a:r>
              <a:rPr spc="-450"/>
              <a:t> </a:t>
            </a:r>
            <a:r>
              <a:rPr spc="-225"/>
              <a:t>Configured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040" y="668020"/>
            <a:ext cx="5860415" cy="2396810"/>
          </a:xfrm>
          <a:prstGeom prst="rect">
            <a:avLst/>
          </a:prstGeom>
        </p:spPr>
        <p:txBody>
          <a:bodyPr vert="horz" wrap="square" lIns="0" tIns="204470" rIns="0" bIns="0" rtlCol="0">
            <a:spAutoFit/>
          </a:bodyPr>
          <a:lstStyle/>
          <a:p>
            <a:pPr marL="224154">
              <a:lnSpc>
                <a:spcPct val="100000"/>
              </a:lnSpc>
              <a:spcBef>
                <a:spcPts val="1610"/>
              </a:spcBef>
            </a:pPr>
            <a:r>
              <a:rPr sz="2200" spc="-70">
                <a:solidFill>
                  <a:srgbClr val="595959"/>
                </a:solidFill>
                <a:latin typeface="Century"/>
                <a:cs typeface="Century"/>
              </a:rPr>
              <a:t>Related </a:t>
            </a:r>
            <a:r>
              <a:rPr sz="2200" spc="-50">
                <a:solidFill>
                  <a:srgbClr val="595959"/>
                </a:solidFill>
                <a:latin typeface="Century"/>
                <a:cs typeface="Century"/>
              </a:rPr>
              <a:t>term: </a:t>
            </a:r>
            <a:r>
              <a:rPr sz="2200" spc="-65">
                <a:solidFill>
                  <a:srgbClr val="595959"/>
                </a:solidFill>
                <a:latin typeface="Century"/>
                <a:cs typeface="Century"/>
              </a:rPr>
              <a:t>Reverse-Path </a:t>
            </a:r>
            <a:r>
              <a:rPr sz="2200" spc="-30">
                <a:solidFill>
                  <a:srgbClr val="595959"/>
                </a:solidFill>
                <a:latin typeface="Century"/>
                <a:cs typeface="Century"/>
              </a:rPr>
              <a:t>Forwarding</a:t>
            </a:r>
            <a:r>
              <a:rPr sz="2200" spc="-390">
                <a:solidFill>
                  <a:srgbClr val="595959"/>
                </a:solidFill>
                <a:latin typeface="Century"/>
                <a:cs typeface="Century"/>
              </a:rPr>
              <a:t> </a:t>
            </a:r>
            <a:r>
              <a:rPr sz="2200" spc="-180">
                <a:solidFill>
                  <a:srgbClr val="595959"/>
                </a:solidFill>
                <a:latin typeface="Century"/>
                <a:cs typeface="Century"/>
              </a:rPr>
              <a:t>(RPF)</a:t>
            </a:r>
            <a:endParaRPr sz="2200">
              <a:latin typeface="Century"/>
              <a:cs typeface="Century"/>
            </a:endParaRPr>
          </a:p>
          <a:p>
            <a:pPr marL="12700">
              <a:lnSpc>
                <a:spcPct val="100000"/>
              </a:lnSpc>
              <a:spcBef>
                <a:spcPts val="1510"/>
              </a:spcBef>
            </a:pPr>
            <a:r>
              <a:rPr sz="2200" b="1">
                <a:solidFill>
                  <a:srgbClr val="C00000"/>
                </a:solidFill>
                <a:latin typeface="Arial"/>
                <a:cs typeface="Arial"/>
              </a:rPr>
              <a:t>Threat: </a:t>
            </a:r>
            <a:r>
              <a:rPr sz="2200" spc="-5">
                <a:solidFill>
                  <a:srgbClr val="FF0000"/>
                </a:solidFill>
                <a:latin typeface="Arial"/>
                <a:cs typeface="Arial"/>
              </a:rPr>
              <a:t>Spoofing </a:t>
            </a:r>
            <a:r>
              <a:rPr sz="2200">
                <a:solidFill>
                  <a:srgbClr val="FF0000"/>
                </a:solidFill>
                <a:latin typeface="Arial"/>
                <a:cs typeface="Arial"/>
              </a:rPr>
              <a:t>from </a:t>
            </a:r>
            <a:r>
              <a:rPr sz="2200" spc="-5">
                <a:solidFill>
                  <a:srgbClr val="FF0000"/>
                </a:solidFill>
                <a:latin typeface="Arial"/>
                <a:cs typeface="Arial"/>
              </a:rPr>
              <a:t>outside</a:t>
            </a:r>
            <a:r>
              <a:rPr sz="2200" spc="15">
                <a:solidFill>
                  <a:srgbClr val="FF0000"/>
                </a:solidFill>
                <a:latin typeface="Arial"/>
                <a:cs typeface="Arial"/>
              </a:rPr>
              <a:t> </a:t>
            </a:r>
            <a:r>
              <a:rPr sz="2200" spc="-5">
                <a:solidFill>
                  <a:srgbClr val="FF0000"/>
                </a:solidFill>
                <a:latin typeface="Arial"/>
                <a:cs typeface="Arial"/>
              </a:rPr>
              <a:t>network</a:t>
            </a:r>
            <a:endParaRPr sz="2200">
              <a:latin typeface="Arial"/>
              <a:cs typeface="Arial"/>
            </a:endParaRPr>
          </a:p>
          <a:p>
            <a:pPr marL="12700">
              <a:lnSpc>
                <a:spcPct val="100000"/>
              </a:lnSpc>
              <a:spcBef>
                <a:spcPts val="80"/>
              </a:spcBef>
            </a:pPr>
            <a:r>
              <a:rPr sz="2000">
                <a:solidFill>
                  <a:srgbClr val="FF0000"/>
                </a:solidFill>
                <a:latin typeface="Arial"/>
                <a:cs typeface="Arial"/>
              </a:rPr>
              <a:t>(using </a:t>
            </a:r>
            <a:r>
              <a:rPr sz="2000" spc="-5">
                <a:solidFill>
                  <a:srgbClr val="FF0000"/>
                </a:solidFill>
                <a:latin typeface="Arial"/>
                <a:cs typeface="Arial"/>
              </a:rPr>
              <a:t>internal </a:t>
            </a:r>
            <a:r>
              <a:rPr sz="2000">
                <a:solidFill>
                  <a:srgbClr val="FF0000"/>
                </a:solidFill>
                <a:latin typeface="Arial"/>
                <a:cs typeface="Arial"/>
              </a:rPr>
              <a:t>src_ip </a:t>
            </a:r>
            <a:r>
              <a:rPr sz="2000">
                <a:solidFill>
                  <a:srgbClr val="FF0000"/>
                </a:solidFill>
                <a:latin typeface="Wingdings"/>
                <a:cs typeface="Wingdings"/>
              </a:rPr>
              <a:t></a:t>
            </a:r>
            <a:r>
              <a:rPr sz="2000">
                <a:solidFill>
                  <a:srgbClr val="FF0000"/>
                </a:solidFill>
                <a:latin typeface="Times New Roman"/>
                <a:cs typeface="Times New Roman"/>
              </a:rPr>
              <a:t> </a:t>
            </a:r>
            <a:r>
              <a:rPr sz="2000" spc="-5">
                <a:solidFill>
                  <a:srgbClr val="FF0000"/>
                </a:solidFill>
                <a:latin typeface="Arial"/>
                <a:cs typeface="Arial"/>
              </a:rPr>
              <a:t>pretending to </a:t>
            </a:r>
            <a:r>
              <a:rPr sz="2000">
                <a:solidFill>
                  <a:srgbClr val="FF0000"/>
                </a:solidFill>
                <a:latin typeface="Arial"/>
                <a:cs typeface="Arial"/>
              </a:rPr>
              <a:t>be inside)</a:t>
            </a:r>
            <a:endParaRPr sz="2000">
              <a:latin typeface="Arial"/>
              <a:cs typeface="Arial"/>
            </a:endParaRPr>
          </a:p>
          <a:p>
            <a:pPr marL="12700">
              <a:lnSpc>
                <a:spcPct val="100000"/>
              </a:lnSpc>
              <a:spcBef>
                <a:spcPts val="1490"/>
              </a:spcBef>
            </a:pPr>
            <a:r>
              <a:rPr sz="2000">
                <a:solidFill>
                  <a:srgbClr val="FF0000"/>
                </a:solidFill>
                <a:latin typeface="Wingdings"/>
                <a:cs typeface="Wingdings"/>
              </a:rPr>
              <a:t></a:t>
            </a:r>
            <a:r>
              <a:rPr sz="2000">
                <a:solidFill>
                  <a:srgbClr val="FF0000"/>
                </a:solidFill>
                <a:latin typeface="Times New Roman"/>
                <a:cs typeface="Times New Roman"/>
              </a:rPr>
              <a:t> </a:t>
            </a:r>
            <a:r>
              <a:rPr sz="2000">
                <a:solidFill>
                  <a:srgbClr val="FF0000"/>
                </a:solidFill>
                <a:latin typeface="Arial"/>
                <a:cs typeface="Arial"/>
              </a:rPr>
              <a:t>Cause</a:t>
            </a:r>
            <a:r>
              <a:rPr sz="2000" spc="35">
                <a:solidFill>
                  <a:srgbClr val="FF0000"/>
                </a:solidFill>
                <a:latin typeface="Arial"/>
                <a:cs typeface="Arial"/>
              </a:rPr>
              <a:t> </a:t>
            </a:r>
            <a:r>
              <a:rPr sz="2000" spc="-5">
                <a:solidFill>
                  <a:srgbClr val="FF0000"/>
                </a:solidFill>
                <a:latin typeface="Arial"/>
                <a:cs typeface="Arial"/>
              </a:rPr>
              <a:t>damage</a:t>
            </a:r>
            <a:endParaRPr sz="2000">
              <a:latin typeface="Arial"/>
              <a:cs typeface="Arial"/>
            </a:endParaRPr>
          </a:p>
          <a:p>
            <a:pPr marL="12700">
              <a:lnSpc>
                <a:spcPct val="100000"/>
              </a:lnSpc>
              <a:spcBef>
                <a:spcPts val="1510"/>
              </a:spcBef>
            </a:pPr>
            <a:r>
              <a:rPr sz="2000" b="1" spc="-5">
                <a:solidFill>
                  <a:srgbClr val="00B050"/>
                </a:solidFill>
                <a:latin typeface="Arial"/>
                <a:cs typeface="Arial"/>
              </a:rPr>
              <a:t>Router doesn’t want to </a:t>
            </a:r>
            <a:r>
              <a:rPr sz="2000" b="1">
                <a:solidFill>
                  <a:srgbClr val="00B050"/>
                </a:solidFill>
                <a:latin typeface="Arial"/>
                <a:cs typeface="Arial"/>
              </a:rPr>
              <a:t>do </a:t>
            </a:r>
            <a:r>
              <a:rPr sz="2000" b="1" spc="-5">
                <a:solidFill>
                  <a:srgbClr val="00B050"/>
                </a:solidFill>
                <a:latin typeface="Arial"/>
                <a:cs typeface="Arial"/>
              </a:rPr>
              <a:t>that!</a:t>
            </a:r>
            <a:r>
              <a:rPr sz="2000" b="1" spc="-25">
                <a:solidFill>
                  <a:srgbClr val="00B050"/>
                </a:solidFill>
                <a:latin typeface="Arial"/>
                <a:cs typeface="Arial"/>
              </a:rPr>
              <a:t> </a:t>
            </a:r>
            <a:r>
              <a:rPr sz="2000">
                <a:solidFill>
                  <a:srgbClr val="00B050"/>
                </a:solidFill>
                <a:latin typeface="Arial"/>
                <a:cs typeface="Arial"/>
              </a:rPr>
              <a:t>How?</a:t>
            </a:r>
            <a:endParaRPr sz="2000">
              <a:latin typeface="Arial"/>
              <a:cs typeface="Arial"/>
            </a:endParaRPr>
          </a:p>
        </p:txBody>
      </p:sp>
      <p:sp>
        <p:nvSpPr>
          <p:cNvPr id="3" name="object 3"/>
          <p:cNvSpPr txBox="1">
            <a:spLocks noGrp="1"/>
          </p:cNvSpPr>
          <p:nvPr>
            <p:ph type="title"/>
          </p:nvPr>
        </p:nvSpPr>
        <p:spPr>
          <a:xfrm>
            <a:off x="1088687" y="155920"/>
            <a:ext cx="8066466" cy="632866"/>
          </a:xfrm>
          <a:prstGeom prst="rect">
            <a:avLst/>
          </a:prstGeom>
        </p:spPr>
        <p:txBody>
          <a:bodyPr vert="horz" wrap="square" lIns="0" tIns="17145" rIns="0" bIns="0" rtlCol="0">
            <a:spAutoFit/>
          </a:bodyPr>
          <a:lstStyle/>
          <a:p>
            <a:pPr marL="12700">
              <a:lnSpc>
                <a:spcPct val="100000"/>
              </a:lnSpc>
              <a:spcBef>
                <a:spcPts val="135"/>
              </a:spcBef>
            </a:pPr>
            <a:r>
              <a:rPr spc="-185"/>
              <a:t>Reverse</a:t>
            </a:r>
            <a:r>
              <a:rPr spc="-450"/>
              <a:t> </a:t>
            </a:r>
            <a:r>
              <a:rPr spc="-170"/>
              <a:t>Path</a:t>
            </a:r>
            <a:r>
              <a:rPr spc="-450"/>
              <a:t> </a:t>
            </a:r>
            <a:r>
              <a:rPr spc="-180"/>
              <a:t>Filtering</a:t>
            </a:r>
            <a:r>
              <a:rPr spc="-445"/>
              <a:t> </a:t>
            </a:r>
            <a:r>
              <a:rPr spc="-150"/>
              <a:t>in</a:t>
            </a:r>
            <a:r>
              <a:rPr spc="-455"/>
              <a:t> </a:t>
            </a:r>
            <a:r>
              <a:rPr spc="-254"/>
              <a:t>Linux</a:t>
            </a:r>
            <a:r>
              <a:rPr spc="-434"/>
              <a:t> </a:t>
            </a:r>
            <a:r>
              <a:rPr spc="-190"/>
              <a:t>Kernel</a:t>
            </a:r>
          </a:p>
        </p:txBody>
      </p:sp>
      <p:sp>
        <p:nvSpPr>
          <p:cNvPr id="5" name="object 5"/>
          <p:cNvSpPr/>
          <p:nvPr/>
        </p:nvSpPr>
        <p:spPr>
          <a:xfrm>
            <a:off x="6024000" y="1486920"/>
            <a:ext cx="5671074" cy="3276600"/>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ADF9D2B5-47C4-4AC0-A04F-FCD78B2968B3}"/>
              </a:ext>
            </a:extLst>
          </p:cNvPr>
          <p:cNvSpPr/>
          <p:nvPr/>
        </p:nvSpPr>
        <p:spPr>
          <a:xfrm>
            <a:off x="6052074" y="1300886"/>
            <a:ext cx="2985946" cy="461665"/>
          </a:xfrm>
          <a:prstGeom prst="rect">
            <a:avLst/>
          </a:prstGeom>
        </p:spPr>
        <p:txBody>
          <a:bodyPr wrap="none">
            <a:spAutoFit/>
          </a:bodyPr>
          <a:lstStyle/>
          <a:p>
            <a:r>
              <a:rPr lang="en-US" sz="2400"/>
              <a:t>IP address spoofing!</a:t>
            </a:r>
          </a:p>
        </p:txBody>
      </p:sp>
      <p:sp>
        <p:nvSpPr>
          <p:cNvPr id="8" name="Rectangle 7">
            <a:extLst>
              <a:ext uri="{FF2B5EF4-FFF2-40B4-BE49-F238E27FC236}">
                <a16:creationId xmlns:a16="http://schemas.microsoft.com/office/drawing/2014/main" id="{B2321B06-D0ED-4FEA-A66F-3A348ABDEB34}"/>
              </a:ext>
            </a:extLst>
          </p:cNvPr>
          <p:cNvSpPr/>
          <p:nvPr/>
        </p:nvSpPr>
        <p:spPr>
          <a:xfrm>
            <a:off x="427440" y="3637752"/>
            <a:ext cx="6096000" cy="1687963"/>
          </a:xfrm>
          <a:prstGeom prst="rect">
            <a:avLst/>
          </a:prstGeom>
        </p:spPr>
        <p:txBody>
          <a:bodyPr>
            <a:spAutoFit/>
          </a:bodyPr>
          <a:lstStyle/>
          <a:p>
            <a:pPr marL="342900" indent="-342900">
              <a:lnSpc>
                <a:spcPct val="150000"/>
              </a:lnSpc>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Reverse path filtering (rp_filter)</a:t>
            </a:r>
          </a:p>
          <a:p>
            <a:pPr>
              <a:lnSpc>
                <a:spcPct val="150000"/>
              </a:lnSpc>
            </a:pPr>
            <a:r>
              <a:rPr lang="en-US" sz="2400">
                <a:latin typeface="Times New Roman" panose="02020603050405020304" pitchFamily="18" charset="0"/>
                <a:cs typeface="Times New Roman" panose="02020603050405020304" pitchFamily="18" charset="0"/>
              </a:rPr>
              <a:t>Check the source of the recived packet is reachable through the interface it came in</a:t>
            </a:r>
          </a:p>
        </p:txBody>
      </p:sp>
      <p:sp>
        <p:nvSpPr>
          <p:cNvPr id="9" name="Rectangle 8">
            <a:extLst>
              <a:ext uri="{FF2B5EF4-FFF2-40B4-BE49-F238E27FC236}">
                <a16:creationId xmlns:a16="http://schemas.microsoft.com/office/drawing/2014/main" id="{4462EAA8-92E0-4367-A3E9-06576272C696}"/>
              </a:ext>
            </a:extLst>
          </p:cNvPr>
          <p:cNvSpPr/>
          <p:nvPr/>
        </p:nvSpPr>
        <p:spPr>
          <a:xfrm>
            <a:off x="496926" y="5461654"/>
            <a:ext cx="11403369" cy="830997"/>
          </a:xfrm>
          <a:prstGeom prst="rect">
            <a:avLst/>
          </a:prstGeom>
        </p:spPr>
        <p:txBody>
          <a:bodyPr wrap="square" lIns="91440" tIns="45720" rIns="91440" bIns="45720" anchor="t">
            <a:spAutoFit/>
          </a:bodyPr>
          <a:lstStyle/>
          <a:p>
            <a:r>
              <a:rPr lang="en-US" sz="2400" err="1"/>
              <a:t>Packge</a:t>
            </a:r>
            <a:r>
              <a:rPr lang="en-US" sz="2400"/>
              <a:t> is routable through the interface which it came:  </a:t>
            </a:r>
            <a:r>
              <a:rPr lang="en-US" sz="2400" b="1"/>
              <a:t>accept the packet</a:t>
            </a:r>
          </a:p>
          <a:p>
            <a:r>
              <a:rPr lang="en-US" sz="2400" err="1"/>
              <a:t>Packge</a:t>
            </a:r>
            <a:r>
              <a:rPr lang="en-US" sz="2400"/>
              <a:t> is not routable through the </a:t>
            </a:r>
            <a:r>
              <a:rPr lang="en-US" sz="2400" err="1"/>
              <a:t>interfxace</a:t>
            </a:r>
            <a:r>
              <a:rPr lang="en-US" sz="2400"/>
              <a:t>: </a:t>
            </a:r>
            <a:r>
              <a:rPr lang="en-US" sz="2400" b="1"/>
              <a:t>drop that packet.</a:t>
            </a:r>
            <a:endParaRPr lang="en-US" sz="2400" b="1">
              <a:cs typeface="Arial"/>
            </a:endParaRPr>
          </a:p>
        </p:txBody>
      </p:sp>
      <p:sp>
        <p:nvSpPr>
          <p:cNvPr id="11" name="Rectangle 10">
            <a:extLst>
              <a:ext uri="{FF2B5EF4-FFF2-40B4-BE49-F238E27FC236}">
                <a16:creationId xmlns:a16="http://schemas.microsoft.com/office/drawing/2014/main" id="{6DB3D406-AE80-427E-B0D2-22854AE3C753}"/>
              </a:ext>
            </a:extLst>
          </p:cNvPr>
          <p:cNvSpPr/>
          <p:nvPr/>
        </p:nvSpPr>
        <p:spPr>
          <a:xfrm>
            <a:off x="561040" y="3114532"/>
            <a:ext cx="4695453" cy="523220"/>
          </a:xfrm>
          <a:prstGeom prst="rect">
            <a:avLst/>
          </a:prstGeom>
        </p:spPr>
        <p:txBody>
          <a:bodyPr wrap="none">
            <a:spAutoFit/>
          </a:bodyPr>
          <a:lstStyle/>
          <a:p>
            <a:r>
              <a:rPr lang="en-US" sz="2800"/>
              <a:t>Prevent IP address spoofing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040" y="668020"/>
            <a:ext cx="5860415" cy="4472940"/>
          </a:xfrm>
          <a:prstGeom prst="rect">
            <a:avLst/>
          </a:prstGeom>
        </p:spPr>
        <p:txBody>
          <a:bodyPr vert="horz" wrap="square" lIns="0" tIns="204470" rIns="0" bIns="0" rtlCol="0">
            <a:spAutoFit/>
          </a:bodyPr>
          <a:lstStyle/>
          <a:p>
            <a:pPr marL="224154">
              <a:lnSpc>
                <a:spcPct val="100000"/>
              </a:lnSpc>
              <a:spcBef>
                <a:spcPts val="1610"/>
              </a:spcBef>
            </a:pPr>
            <a:r>
              <a:rPr sz="2200" spc="-70">
                <a:solidFill>
                  <a:srgbClr val="595959"/>
                </a:solidFill>
                <a:latin typeface="Century"/>
                <a:cs typeface="Century"/>
              </a:rPr>
              <a:t>Related </a:t>
            </a:r>
            <a:r>
              <a:rPr sz="2200" spc="-50">
                <a:solidFill>
                  <a:srgbClr val="595959"/>
                </a:solidFill>
                <a:latin typeface="Century"/>
                <a:cs typeface="Century"/>
              </a:rPr>
              <a:t>term: </a:t>
            </a:r>
            <a:r>
              <a:rPr sz="2200" spc="-65">
                <a:solidFill>
                  <a:srgbClr val="595959"/>
                </a:solidFill>
                <a:latin typeface="Century"/>
                <a:cs typeface="Century"/>
              </a:rPr>
              <a:t>Reverse-Path </a:t>
            </a:r>
            <a:r>
              <a:rPr sz="2200" spc="-30">
                <a:solidFill>
                  <a:srgbClr val="595959"/>
                </a:solidFill>
                <a:latin typeface="Century"/>
                <a:cs typeface="Century"/>
              </a:rPr>
              <a:t>Forwarding</a:t>
            </a:r>
            <a:r>
              <a:rPr sz="2200" spc="-390">
                <a:solidFill>
                  <a:srgbClr val="595959"/>
                </a:solidFill>
                <a:latin typeface="Century"/>
                <a:cs typeface="Century"/>
              </a:rPr>
              <a:t> </a:t>
            </a:r>
            <a:r>
              <a:rPr sz="2200" spc="-180">
                <a:solidFill>
                  <a:srgbClr val="595959"/>
                </a:solidFill>
                <a:latin typeface="Century"/>
                <a:cs typeface="Century"/>
              </a:rPr>
              <a:t>(RPF)</a:t>
            </a:r>
            <a:endParaRPr sz="2200">
              <a:latin typeface="Century"/>
              <a:cs typeface="Century"/>
            </a:endParaRPr>
          </a:p>
          <a:p>
            <a:pPr marL="12700">
              <a:lnSpc>
                <a:spcPct val="100000"/>
              </a:lnSpc>
              <a:spcBef>
                <a:spcPts val="1510"/>
              </a:spcBef>
            </a:pPr>
            <a:r>
              <a:rPr sz="2200" b="1">
                <a:solidFill>
                  <a:srgbClr val="C00000"/>
                </a:solidFill>
                <a:latin typeface="Arial"/>
                <a:cs typeface="Arial"/>
              </a:rPr>
              <a:t>Threat: </a:t>
            </a:r>
            <a:r>
              <a:rPr sz="2200" spc="-5">
                <a:solidFill>
                  <a:srgbClr val="FF0000"/>
                </a:solidFill>
                <a:latin typeface="Arial"/>
                <a:cs typeface="Arial"/>
              </a:rPr>
              <a:t>Spoofing </a:t>
            </a:r>
            <a:r>
              <a:rPr sz="2200">
                <a:solidFill>
                  <a:srgbClr val="FF0000"/>
                </a:solidFill>
                <a:latin typeface="Arial"/>
                <a:cs typeface="Arial"/>
              </a:rPr>
              <a:t>from </a:t>
            </a:r>
            <a:r>
              <a:rPr sz="2200" spc="-5">
                <a:solidFill>
                  <a:srgbClr val="FF0000"/>
                </a:solidFill>
                <a:latin typeface="Arial"/>
                <a:cs typeface="Arial"/>
              </a:rPr>
              <a:t>outside</a:t>
            </a:r>
            <a:r>
              <a:rPr sz="2200" spc="15">
                <a:solidFill>
                  <a:srgbClr val="FF0000"/>
                </a:solidFill>
                <a:latin typeface="Arial"/>
                <a:cs typeface="Arial"/>
              </a:rPr>
              <a:t> </a:t>
            </a:r>
            <a:r>
              <a:rPr sz="2200" spc="-5">
                <a:solidFill>
                  <a:srgbClr val="FF0000"/>
                </a:solidFill>
                <a:latin typeface="Arial"/>
                <a:cs typeface="Arial"/>
              </a:rPr>
              <a:t>network</a:t>
            </a:r>
            <a:endParaRPr sz="2200">
              <a:latin typeface="Arial"/>
              <a:cs typeface="Arial"/>
            </a:endParaRPr>
          </a:p>
          <a:p>
            <a:pPr marL="12700">
              <a:lnSpc>
                <a:spcPct val="100000"/>
              </a:lnSpc>
              <a:spcBef>
                <a:spcPts val="80"/>
              </a:spcBef>
            </a:pPr>
            <a:r>
              <a:rPr sz="2000">
                <a:solidFill>
                  <a:srgbClr val="FF0000"/>
                </a:solidFill>
                <a:latin typeface="Arial"/>
                <a:cs typeface="Arial"/>
              </a:rPr>
              <a:t>(using </a:t>
            </a:r>
            <a:r>
              <a:rPr sz="2000" spc="-5">
                <a:solidFill>
                  <a:srgbClr val="FF0000"/>
                </a:solidFill>
                <a:latin typeface="Arial"/>
                <a:cs typeface="Arial"/>
              </a:rPr>
              <a:t>internal </a:t>
            </a:r>
            <a:r>
              <a:rPr sz="2000">
                <a:solidFill>
                  <a:srgbClr val="FF0000"/>
                </a:solidFill>
                <a:latin typeface="Arial"/>
                <a:cs typeface="Arial"/>
              </a:rPr>
              <a:t>src_ip </a:t>
            </a:r>
            <a:r>
              <a:rPr sz="2000">
                <a:solidFill>
                  <a:srgbClr val="FF0000"/>
                </a:solidFill>
                <a:latin typeface="Wingdings"/>
                <a:cs typeface="Wingdings"/>
              </a:rPr>
              <a:t></a:t>
            </a:r>
            <a:r>
              <a:rPr sz="2000">
                <a:solidFill>
                  <a:srgbClr val="FF0000"/>
                </a:solidFill>
                <a:latin typeface="Times New Roman"/>
                <a:cs typeface="Times New Roman"/>
              </a:rPr>
              <a:t> </a:t>
            </a:r>
            <a:r>
              <a:rPr sz="2000" spc="-5">
                <a:solidFill>
                  <a:srgbClr val="FF0000"/>
                </a:solidFill>
                <a:latin typeface="Arial"/>
                <a:cs typeface="Arial"/>
              </a:rPr>
              <a:t>pretending to </a:t>
            </a:r>
            <a:r>
              <a:rPr sz="2000">
                <a:solidFill>
                  <a:srgbClr val="FF0000"/>
                </a:solidFill>
                <a:latin typeface="Arial"/>
                <a:cs typeface="Arial"/>
              </a:rPr>
              <a:t>be inside)</a:t>
            </a:r>
            <a:endParaRPr sz="2000">
              <a:latin typeface="Arial"/>
              <a:cs typeface="Arial"/>
            </a:endParaRPr>
          </a:p>
          <a:p>
            <a:pPr marL="12700">
              <a:lnSpc>
                <a:spcPct val="100000"/>
              </a:lnSpc>
              <a:spcBef>
                <a:spcPts val="1490"/>
              </a:spcBef>
            </a:pPr>
            <a:r>
              <a:rPr sz="2000">
                <a:solidFill>
                  <a:srgbClr val="FF0000"/>
                </a:solidFill>
                <a:latin typeface="Wingdings"/>
                <a:cs typeface="Wingdings"/>
              </a:rPr>
              <a:t></a:t>
            </a:r>
            <a:r>
              <a:rPr sz="2000">
                <a:solidFill>
                  <a:srgbClr val="FF0000"/>
                </a:solidFill>
                <a:latin typeface="Times New Roman"/>
                <a:cs typeface="Times New Roman"/>
              </a:rPr>
              <a:t> </a:t>
            </a:r>
            <a:r>
              <a:rPr sz="2000">
                <a:solidFill>
                  <a:srgbClr val="FF0000"/>
                </a:solidFill>
                <a:latin typeface="Arial"/>
                <a:cs typeface="Arial"/>
              </a:rPr>
              <a:t>Cause</a:t>
            </a:r>
            <a:r>
              <a:rPr sz="2000" spc="35">
                <a:solidFill>
                  <a:srgbClr val="FF0000"/>
                </a:solidFill>
                <a:latin typeface="Arial"/>
                <a:cs typeface="Arial"/>
              </a:rPr>
              <a:t> </a:t>
            </a:r>
            <a:r>
              <a:rPr sz="2000" spc="-5">
                <a:solidFill>
                  <a:srgbClr val="FF0000"/>
                </a:solidFill>
                <a:latin typeface="Arial"/>
                <a:cs typeface="Arial"/>
              </a:rPr>
              <a:t>damage</a:t>
            </a:r>
            <a:endParaRPr sz="2000">
              <a:latin typeface="Arial"/>
              <a:cs typeface="Arial"/>
            </a:endParaRPr>
          </a:p>
          <a:p>
            <a:pPr marL="12700">
              <a:lnSpc>
                <a:spcPct val="100000"/>
              </a:lnSpc>
              <a:spcBef>
                <a:spcPts val="1510"/>
              </a:spcBef>
            </a:pPr>
            <a:r>
              <a:rPr sz="2000" b="1" spc="-5">
                <a:solidFill>
                  <a:srgbClr val="00B050"/>
                </a:solidFill>
                <a:latin typeface="Arial"/>
                <a:cs typeface="Arial"/>
              </a:rPr>
              <a:t>Router doesn’t want to </a:t>
            </a:r>
            <a:r>
              <a:rPr sz="2000" b="1">
                <a:solidFill>
                  <a:srgbClr val="00B050"/>
                </a:solidFill>
                <a:latin typeface="Arial"/>
                <a:cs typeface="Arial"/>
              </a:rPr>
              <a:t>do </a:t>
            </a:r>
            <a:r>
              <a:rPr sz="2000" b="1" spc="-5">
                <a:solidFill>
                  <a:srgbClr val="00B050"/>
                </a:solidFill>
                <a:latin typeface="Arial"/>
                <a:cs typeface="Arial"/>
              </a:rPr>
              <a:t>that!</a:t>
            </a:r>
            <a:r>
              <a:rPr sz="2000" b="1" spc="-25">
                <a:solidFill>
                  <a:srgbClr val="00B050"/>
                </a:solidFill>
                <a:latin typeface="Arial"/>
                <a:cs typeface="Arial"/>
              </a:rPr>
              <a:t> </a:t>
            </a:r>
            <a:r>
              <a:rPr sz="2000">
                <a:solidFill>
                  <a:srgbClr val="00B050"/>
                </a:solidFill>
                <a:latin typeface="Arial"/>
                <a:cs typeface="Arial"/>
              </a:rPr>
              <a:t>How?</a:t>
            </a:r>
            <a:endParaRPr sz="2000">
              <a:latin typeface="Arial"/>
              <a:cs typeface="Arial"/>
            </a:endParaRPr>
          </a:p>
          <a:p>
            <a:pPr marL="279400" indent="-266700">
              <a:lnSpc>
                <a:spcPct val="100000"/>
              </a:lnSpc>
              <a:spcBef>
                <a:spcPts val="1480"/>
              </a:spcBef>
              <a:buClr>
                <a:srgbClr val="00B0F0"/>
              </a:buClr>
              <a:buFont typeface="Arial"/>
              <a:buChar char="○"/>
              <a:tabLst>
                <a:tab pos="279400" algn="l"/>
              </a:tabLst>
            </a:pPr>
            <a:r>
              <a:rPr sz="2200" b="1" spc="-5">
                <a:solidFill>
                  <a:srgbClr val="12121E"/>
                </a:solidFill>
                <a:latin typeface="Arial"/>
                <a:cs typeface="Arial"/>
              </a:rPr>
              <a:t>Symmetric </a:t>
            </a:r>
            <a:r>
              <a:rPr sz="2200" b="1">
                <a:solidFill>
                  <a:srgbClr val="12121E"/>
                </a:solidFill>
                <a:latin typeface="Arial"/>
                <a:cs typeface="Arial"/>
              </a:rPr>
              <a:t>routing</a:t>
            </a:r>
            <a:endParaRPr sz="2200">
              <a:latin typeface="Arial"/>
              <a:cs typeface="Arial"/>
            </a:endParaRPr>
          </a:p>
          <a:p>
            <a:pPr marL="555625" lvl="1" indent="-276225">
              <a:lnSpc>
                <a:spcPct val="100000"/>
              </a:lnSpc>
              <a:spcBef>
                <a:spcPts val="969"/>
              </a:spcBef>
              <a:buChar char="•"/>
              <a:tabLst>
                <a:tab pos="554990" algn="l"/>
                <a:tab pos="555625" algn="l"/>
              </a:tabLst>
            </a:pPr>
            <a:r>
              <a:rPr sz="2000" spc="-5">
                <a:solidFill>
                  <a:srgbClr val="12121E"/>
                </a:solidFill>
                <a:latin typeface="Arial"/>
                <a:cs typeface="Arial"/>
              </a:rPr>
              <a:t>When </a:t>
            </a:r>
            <a:r>
              <a:rPr sz="2000">
                <a:solidFill>
                  <a:srgbClr val="12121E"/>
                </a:solidFill>
                <a:latin typeface="Arial"/>
                <a:cs typeface="Arial"/>
              </a:rPr>
              <a:t>R get a packet </a:t>
            </a:r>
            <a:r>
              <a:rPr sz="2000" spc="-5">
                <a:solidFill>
                  <a:srgbClr val="12121E"/>
                </a:solidFill>
                <a:latin typeface="Arial"/>
                <a:cs typeface="Arial"/>
              </a:rPr>
              <a:t>from interface</a:t>
            </a:r>
            <a:r>
              <a:rPr sz="2000" spc="-220">
                <a:solidFill>
                  <a:srgbClr val="12121E"/>
                </a:solidFill>
                <a:latin typeface="Arial"/>
                <a:cs typeface="Arial"/>
              </a:rPr>
              <a:t> </a:t>
            </a:r>
            <a:r>
              <a:rPr sz="2000">
                <a:solidFill>
                  <a:srgbClr val="12121E"/>
                </a:solidFill>
                <a:latin typeface="Arial"/>
                <a:cs typeface="Arial"/>
              </a:rPr>
              <a:t>A,</a:t>
            </a:r>
            <a:endParaRPr sz="2000">
              <a:latin typeface="Arial"/>
              <a:cs typeface="Arial"/>
            </a:endParaRPr>
          </a:p>
          <a:p>
            <a:pPr marL="555625" marR="441959">
              <a:lnSpc>
                <a:spcPct val="100000"/>
              </a:lnSpc>
            </a:pPr>
            <a:r>
              <a:rPr sz="2000">
                <a:solidFill>
                  <a:srgbClr val="12121E"/>
                </a:solidFill>
                <a:latin typeface="Wingdings"/>
                <a:cs typeface="Wingdings"/>
              </a:rPr>
              <a:t></a:t>
            </a:r>
            <a:r>
              <a:rPr sz="2000">
                <a:solidFill>
                  <a:srgbClr val="12121E"/>
                </a:solidFill>
                <a:latin typeface="Times New Roman"/>
                <a:cs typeface="Times New Roman"/>
              </a:rPr>
              <a:t> </a:t>
            </a:r>
            <a:r>
              <a:rPr sz="2000">
                <a:solidFill>
                  <a:srgbClr val="12121E"/>
                </a:solidFill>
                <a:latin typeface="Arial"/>
                <a:cs typeface="Arial"/>
              </a:rPr>
              <a:t>do a </a:t>
            </a:r>
            <a:r>
              <a:rPr sz="2000" spc="-5">
                <a:solidFill>
                  <a:srgbClr val="12121E"/>
                </a:solidFill>
                <a:latin typeface="Arial"/>
                <a:cs typeface="Arial"/>
              </a:rPr>
              <a:t>reverse </a:t>
            </a:r>
            <a:r>
              <a:rPr sz="2000">
                <a:solidFill>
                  <a:srgbClr val="12121E"/>
                </a:solidFill>
                <a:latin typeface="Arial"/>
                <a:cs typeface="Arial"/>
              </a:rPr>
              <a:t>lookup, if </a:t>
            </a:r>
            <a:r>
              <a:rPr sz="2000" spc="-5">
                <a:solidFill>
                  <a:srgbClr val="12121E"/>
                </a:solidFill>
                <a:latin typeface="Arial"/>
                <a:cs typeface="Arial"/>
              </a:rPr>
              <a:t>the return path  </a:t>
            </a:r>
            <a:r>
              <a:rPr sz="2000">
                <a:solidFill>
                  <a:srgbClr val="12121E"/>
                </a:solidFill>
                <a:latin typeface="Arial"/>
                <a:cs typeface="Arial"/>
              </a:rPr>
              <a:t>goes </a:t>
            </a:r>
            <a:r>
              <a:rPr sz="2000" spc="-5">
                <a:solidFill>
                  <a:srgbClr val="12121E"/>
                </a:solidFill>
                <a:latin typeface="Arial"/>
                <a:cs typeface="Arial"/>
              </a:rPr>
              <a:t>to the same interface? </a:t>
            </a:r>
            <a:r>
              <a:rPr sz="2000">
                <a:solidFill>
                  <a:srgbClr val="12121E"/>
                </a:solidFill>
                <a:latin typeface="Wingdings"/>
                <a:cs typeface="Wingdings"/>
              </a:rPr>
              <a:t></a:t>
            </a:r>
            <a:r>
              <a:rPr sz="2000">
                <a:solidFill>
                  <a:srgbClr val="12121E"/>
                </a:solidFill>
                <a:latin typeface="Times New Roman"/>
                <a:cs typeface="Times New Roman"/>
              </a:rPr>
              <a:t> </a:t>
            </a:r>
            <a:r>
              <a:rPr sz="2000" b="1" spc="-5">
                <a:solidFill>
                  <a:srgbClr val="00B050"/>
                </a:solidFill>
                <a:latin typeface="Arial"/>
                <a:cs typeface="Arial"/>
              </a:rPr>
              <a:t>OK </a:t>
            </a:r>
            <a:r>
              <a:rPr sz="2000" b="1">
                <a:solidFill>
                  <a:srgbClr val="00B050"/>
                </a:solidFill>
                <a:latin typeface="Arial"/>
                <a:cs typeface="Arial"/>
              </a:rPr>
              <a:t>=</a:t>
            </a:r>
            <a:r>
              <a:rPr sz="2000" b="1" spc="-105">
                <a:solidFill>
                  <a:srgbClr val="00B050"/>
                </a:solidFill>
                <a:latin typeface="Arial"/>
                <a:cs typeface="Arial"/>
              </a:rPr>
              <a:t> </a:t>
            </a:r>
            <a:r>
              <a:rPr sz="2000" b="1" spc="-5">
                <a:solidFill>
                  <a:srgbClr val="00B050"/>
                </a:solidFill>
                <a:latin typeface="Arial"/>
                <a:cs typeface="Arial"/>
              </a:rPr>
              <a:t>Allow</a:t>
            </a:r>
            <a:endParaRPr sz="2000">
              <a:latin typeface="Arial"/>
              <a:cs typeface="Arial"/>
            </a:endParaRPr>
          </a:p>
          <a:p>
            <a:pPr marL="279400" indent="-266700">
              <a:lnSpc>
                <a:spcPct val="100000"/>
              </a:lnSpc>
              <a:spcBef>
                <a:spcPts val="1505"/>
              </a:spcBef>
              <a:buClr>
                <a:srgbClr val="00B0F0"/>
              </a:buClr>
              <a:buChar char="○"/>
              <a:tabLst>
                <a:tab pos="279400" algn="l"/>
              </a:tabLst>
            </a:pPr>
            <a:r>
              <a:rPr sz="2200" spc="-5">
                <a:solidFill>
                  <a:srgbClr val="12121E"/>
                </a:solidFill>
                <a:latin typeface="Arial"/>
                <a:cs typeface="Arial"/>
              </a:rPr>
              <a:t>Otherwise, </a:t>
            </a:r>
            <a:r>
              <a:rPr sz="2200" b="1" spc="-5">
                <a:solidFill>
                  <a:srgbClr val="FF0000"/>
                </a:solidFill>
                <a:latin typeface="Arial"/>
                <a:cs typeface="Arial"/>
              </a:rPr>
              <a:t>Asymmetric </a:t>
            </a:r>
            <a:r>
              <a:rPr sz="2200" b="1">
                <a:solidFill>
                  <a:srgbClr val="FF0000"/>
                </a:solidFill>
                <a:latin typeface="Arial"/>
                <a:cs typeface="Arial"/>
              </a:rPr>
              <a:t>routing </a:t>
            </a:r>
            <a:r>
              <a:rPr sz="3225" spc="67" baseline="1291">
                <a:solidFill>
                  <a:srgbClr val="FF0000"/>
                </a:solidFill>
                <a:latin typeface="Wingdings"/>
                <a:cs typeface="Wingdings"/>
              </a:rPr>
              <a:t></a:t>
            </a:r>
            <a:r>
              <a:rPr sz="3225" spc="104" baseline="1291">
                <a:solidFill>
                  <a:srgbClr val="FF0000"/>
                </a:solidFill>
                <a:latin typeface="Times New Roman"/>
                <a:cs typeface="Times New Roman"/>
              </a:rPr>
              <a:t> </a:t>
            </a:r>
            <a:r>
              <a:rPr sz="2200" b="1" spc="-5">
                <a:solidFill>
                  <a:srgbClr val="FF0000"/>
                </a:solidFill>
                <a:latin typeface="Arial"/>
                <a:cs typeface="Arial"/>
              </a:rPr>
              <a:t>Drop</a:t>
            </a:r>
            <a:endParaRPr sz="2200">
              <a:latin typeface="Arial"/>
              <a:cs typeface="Arial"/>
            </a:endParaRPr>
          </a:p>
        </p:txBody>
      </p:sp>
      <p:sp>
        <p:nvSpPr>
          <p:cNvPr id="3" name="object 3"/>
          <p:cNvSpPr txBox="1">
            <a:spLocks noGrp="1"/>
          </p:cNvSpPr>
          <p:nvPr>
            <p:ph type="title"/>
          </p:nvPr>
        </p:nvSpPr>
        <p:spPr>
          <a:xfrm>
            <a:off x="1088687" y="155920"/>
            <a:ext cx="8066466" cy="632866"/>
          </a:xfrm>
          <a:prstGeom prst="rect">
            <a:avLst/>
          </a:prstGeom>
        </p:spPr>
        <p:txBody>
          <a:bodyPr vert="horz" wrap="square" lIns="0" tIns="17145" rIns="0" bIns="0" rtlCol="0">
            <a:spAutoFit/>
          </a:bodyPr>
          <a:lstStyle/>
          <a:p>
            <a:pPr marL="12700">
              <a:lnSpc>
                <a:spcPct val="100000"/>
              </a:lnSpc>
              <a:spcBef>
                <a:spcPts val="135"/>
              </a:spcBef>
            </a:pPr>
            <a:r>
              <a:rPr spc="-185"/>
              <a:t>Reverse</a:t>
            </a:r>
            <a:r>
              <a:rPr spc="-450"/>
              <a:t> </a:t>
            </a:r>
            <a:r>
              <a:rPr spc="-170"/>
              <a:t>Path</a:t>
            </a:r>
            <a:r>
              <a:rPr spc="-450"/>
              <a:t> </a:t>
            </a:r>
            <a:r>
              <a:rPr spc="-180"/>
              <a:t>Filtering</a:t>
            </a:r>
            <a:r>
              <a:rPr spc="-445"/>
              <a:t> </a:t>
            </a:r>
            <a:r>
              <a:rPr spc="-150"/>
              <a:t>in</a:t>
            </a:r>
            <a:r>
              <a:rPr spc="-455"/>
              <a:t> </a:t>
            </a:r>
            <a:r>
              <a:rPr spc="-254"/>
              <a:t>Linux</a:t>
            </a:r>
            <a:r>
              <a:rPr spc="-434"/>
              <a:t> </a:t>
            </a:r>
            <a:r>
              <a:rPr spc="-190"/>
              <a:t>Kernel</a:t>
            </a:r>
          </a:p>
        </p:txBody>
      </p:sp>
      <p:sp>
        <p:nvSpPr>
          <p:cNvPr id="4" name="object 4"/>
          <p:cNvSpPr txBox="1"/>
          <p:nvPr/>
        </p:nvSpPr>
        <p:spPr>
          <a:xfrm>
            <a:off x="561040" y="5418616"/>
            <a:ext cx="10508615" cy="771364"/>
          </a:xfrm>
          <a:prstGeom prst="rect">
            <a:avLst/>
          </a:prstGeom>
          <a:solidFill>
            <a:srgbClr val="FFE6D3"/>
          </a:solidFill>
        </p:spPr>
        <p:txBody>
          <a:bodyPr vert="horz" wrap="square" lIns="0" tIns="32384" rIns="0" bIns="0" rtlCol="0">
            <a:spAutoFit/>
          </a:bodyPr>
          <a:lstStyle/>
          <a:p>
            <a:pPr marL="91440">
              <a:lnSpc>
                <a:spcPct val="100000"/>
              </a:lnSpc>
              <a:spcBef>
                <a:spcPts val="254"/>
              </a:spcBef>
            </a:pPr>
            <a:r>
              <a:rPr sz="2400">
                <a:solidFill>
                  <a:srgbClr val="FF0000"/>
                </a:solidFill>
                <a:latin typeface="Arial"/>
                <a:cs typeface="Arial"/>
              </a:rPr>
              <a:t>!!! </a:t>
            </a:r>
            <a:r>
              <a:rPr sz="2400" spc="-25">
                <a:solidFill>
                  <a:srgbClr val="FF0000"/>
                </a:solidFill>
                <a:latin typeface="Arial"/>
                <a:cs typeface="Arial"/>
              </a:rPr>
              <a:t>Very </a:t>
            </a:r>
            <a:r>
              <a:rPr sz="2400" spc="-5">
                <a:solidFill>
                  <a:srgbClr val="FF0000"/>
                </a:solidFill>
                <a:latin typeface="Arial"/>
                <a:cs typeface="Arial"/>
              </a:rPr>
              <a:t>obscure and important rule inside </a:t>
            </a:r>
            <a:r>
              <a:rPr sz="2400">
                <a:solidFill>
                  <a:srgbClr val="FF0000"/>
                </a:solidFill>
                <a:latin typeface="Arial"/>
                <a:cs typeface="Arial"/>
              </a:rPr>
              <a:t>the </a:t>
            </a:r>
            <a:r>
              <a:rPr sz="2400" spc="-5">
                <a:solidFill>
                  <a:srgbClr val="FF0000"/>
                </a:solidFill>
                <a:latin typeface="Arial"/>
                <a:cs typeface="Arial"/>
              </a:rPr>
              <a:t>Linux Kernel, providing </a:t>
            </a:r>
            <a:r>
              <a:rPr sz="2400">
                <a:solidFill>
                  <a:srgbClr val="FF0000"/>
                </a:solidFill>
                <a:latin typeface="Arial"/>
                <a:cs typeface="Arial"/>
              </a:rPr>
              <a:t>a </a:t>
            </a:r>
            <a:r>
              <a:rPr sz="2400" spc="-5">
                <a:solidFill>
                  <a:srgbClr val="FF0000"/>
                </a:solidFill>
                <a:latin typeface="Arial"/>
                <a:cs typeface="Arial"/>
              </a:rPr>
              <a:t>level of protecting against packet</a:t>
            </a:r>
            <a:r>
              <a:rPr sz="2400" spc="185">
                <a:solidFill>
                  <a:srgbClr val="FF0000"/>
                </a:solidFill>
                <a:latin typeface="Arial"/>
                <a:cs typeface="Arial"/>
              </a:rPr>
              <a:t> </a:t>
            </a:r>
            <a:r>
              <a:rPr sz="2400" spc="-5">
                <a:solidFill>
                  <a:srgbClr val="FF0000"/>
                </a:solidFill>
                <a:latin typeface="Arial"/>
                <a:cs typeface="Arial"/>
              </a:rPr>
              <a:t>spoofing</a:t>
            </a:r>
            <a:endParaRPr sz="2400">
              <a:latin typeface="Arial"/>
              <a:cs typeface="Arial"/>
            </a:endParaRPr>
          </a:p>
        </p:txBody>
      </p:sp>
      <p:sp>
        <p:nvSpPr>
          <p:cNvPr id="5" name="object 5"/>
          <p:cNvSpPr/>
          <p:nvPr/>
        </p:nvSpPr>
        <p:spPr>
          <a:xfrm>
            <a:off x="6139927" y="1447800"/>
            <a:ext cx="5671074" cy="3276600"/>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ADF9D2B5-47C4-4AC0-A04F-FCD78B2968B3}"/>
              </a:ext>
            </a:extLst>
          </p:cNvPr>
          <p:cNvSpPr/>
          <p:nvPr/>
        </p:nvSpPr>
        <p:spPr>
          <a:xfrm>
            <a:off x="6052074" y="1300886"/>
            <a:ext cx="2985946" cy="461665"/>
          </a:xfrm>
          <a:prstGeom prst="rect">
            <a:avLst/>
          </a:prstGeom>
        </p:spPr>
        <p:txBody>
          <a:bodyPr wrap="none">
            <a:spAutoFit/>
          </a:bodyPr>
          <a:lstStyle/>
          <a:p>
            <a:r>
              <a:rPr lang="en-US" sz="2400"/>
              <a:t>IP address spoofing!</a:t>
            </a:r>
          </a:p>
        </p:txBody>
      </p:sp>
      <p:sp>
        <p:nvSpPr>
          <p:cNvPr id="7" name="Rectangle 6">
            <a:extLst>
              <a:ext uri="{FF2B5EF4-FFF2-40B4-BE49-F238E27FC236}">
                <a16:creationId xmlns:a16="http://schemas.microsoft.com/office/drawing/2014/main" id="{F3E65E19-249C-47EC-B3E2-25BC1E7DDE68}"/>
              </a:ext>
            </a:extLst>
          </p:cNvPr>
          <p:cNvSpPr/>
          <p:nvPr/>
        </p:nvSpPr>
        <p:spPr>
          <a:xfrm>
            <a:off x="6421456" y="4351870"/>
            <a:ext cx="5389546" cy="954107"/>
          </a:xfrm>
          <a:prstGeom prst="rect">
            <a:avLst/>
          </a:prstGeom>
        </p:spPr>
        <p:txBody>
          <a:bodyPr wrap="square">
            <a:spAutoFit/>
          </a:bodyPr>
          <a:lstStyle/>
          <a:p>
            <a:r>
              <a:rPr lang="en-US" sz="2800">
                <a:latin typeface="Times New Roman" panose="02020603050405020304" pitchFamily="18" charset="0"/>
                <a:cs typeface="Times New Roman" panose="02020603050405020304" pitchFamily="18" charset="0"/>
              </a:rPr>
              <a:t>packets are arriving from a legitimate path!</a:t>
            </a:r>
          </a:p>
        </p:txBody>
      </p:sp>
    </p:spTree>
    <p:extLst>
      <p:ext uri="{BB962C8B-B14F-4D97-AF65-F5344CB8AC3E}">
        <p14:creationId xmlns:p14="http://schemas.microsoft.com/office/powerpoint/2010/main" val="4044336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 y="1524000"/>
            <a:ext cx="8105414" cy="476256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50881" y="78275"/>
            <a:ext cx="4866067" cy="1026563"/>
          </a:xfrm>
          <a:prstGeom prst="rect">
            <a:avLst/>
          </a:prstGeom>
        </p:spPr>
        <p:txBody>
          <a:bodyPr vert="horz" wrap="square" lIns="0" tIns="46355" rIns="0" bIns="0" rtlCol="0">
            <a:spAutoFit/>
          </a:bodyPr>
          <a:lstStyle/>
          <a:p>
            <a:pPr marL="12700">
              <a:lnSpc>
                <a:spcPct val="100000"/>
              </a:lnSpc>
              <a:spcBef>
                <a:spcPts val="365"/>
              </a:spcBef>
            </a:pPr>
            <a:r>
              <a:rPr lang="en-US" spc="-400"/>
              <a:t>IP</a:t>
            </a:r>
            <a:r>
              <a:rPr spc="-465"/>
              <a:t> </a:t>
            </a:r>
            <a:r>
              <a:rPr spc="-245"/>
              <a:t>Spoofing</a:t>
            </a:r>
          </a:p>
          <a:p>
            <a:pPr marL="12700">
              <a:lnSpc>
                <a:spcPct val="100000"/>
              </a:lnSpc>
              <a:spcBef>
                <a:spcPts val="170"/>
              </a:spcBef>
            </a:pPr>
            <a:r>
              <a:rPr sz="2200" b="0" spc="5">
                <a:solidFill>
                  <a:srgbClr val="595959"/>
                </a:solidFill>
                <a:latin typeface="Century"/>
                <a:cs typeface="Century"/>
              </a:rPr>
              <a:t>Demo </a:t>
            </a:r>
            <a:r>
              <a:rPr sz="2200" b="0" spc="15">
                <a:solidFill>
                  <a:srgbClr val="595959"/>
                </a:solidFill>
                <a:latin typeface="Century"/>
                <a:cs typeface="Century"/>
              </a:rPr>
              <a:t>-</a:t>
            </a:r>
            <a:r>
              <a:rPr sz="2200" b="0" spc="-409">
                <a:solidFill>
                  <a:srgbClr val="595959"/>
                </a:solidFill>
                <a:latin typeface="Century"/>
                <a:cs typeface="Century"/>
              </a:rPr>
              <a:t> </a:t>
            </a:r>
            <a:r>
              <a:rPr sz="2200" b="0" spc="-70">
                <a:solidFill>
                  <a:srgbClr val="595959"/>
                </a:solidFill>
                <a:latin typeface="Century"/>
                <a:cs typeface="Century"/>
              </a:rPr>
              <a:t>attack </a:t>
            </a:r>
            <a:r>
              <a:rPr sz="2200" b="0" spc="25">
                <a:solidFill>
                  <a:srgbClr val="595959"/>
                </a:solidFill>
                <a:latin typeface="Century"/>
                <a:cs typeface="Century"/>
              </a:rPr>
              <a:t>code</a:t>
            </a:r>
            <a:endParaRPr sz="2200">
              <a:latin typeface="Century"/>
              <a:cs typeface="Centur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3823" y="4907499"/>
            <a:ext cx="2787650" cy="324485"/>
          </a:xfrm>
          <a:prstGeom prst="rect">
            <a:avLst/>
          </a:prstGeom>
        </p:spPr>
        <p:txBody>
          <a:bodyPr vert="horz" wrap="square" lIns="0" tIns="13970" rIns="0" bIns="0" rtlCol="0">
            <a:spAutoFit/>
          </a:bodyPr>
          <a:lstStyle/>
          <a:p>
            <a:pPr marL="12700">
              <a:lnSpc>
                <a:spcPct val="100000"/>
              </a:lnSpc>
              <a:spcBef>
                <a:spcPts val="110"/>
              </a:spcBef>
            </a:pPr>
            <a:r>
              <a:rPr sz="1950" b="1" spc="-145">
                <a:solidFill>
                  <a:srgbClr val="0070C0"/>
                </a:solidFill>
                <a:latin typeface="Arial"/>
                <a:cs typeface="Arial"/>
              </a:rPr>
              <a:t>NT101 </a:t>
            </a:r>
            <a:r>
              <a:rPr sz="1950" b="1" spc="-285">
                <a:solidFill>
                  <a:srgbClr val="0070C0"/>
                </a:solidFill>
                <a:latin typeface="Arial"/>
                <a:cs typeface="Arial"/>
              </a:rPr>
              <a:t>– </a:t>
            </a:r>
            <a:r>
              <a:rPr sz="1950" b="1" spc="-20">
                <a:solidFill>
                  <a:srgbClr val="0070C0"/>
                </a:solidFill>
                <a:latin typeface="Arial"/>
                <a:cs typeface="Arial"/>
              </a:rPr>
              <a:t>Network</a:t>
            </a:r>
            <a:r>
              <a:rPr sz="1950" b="1" spc="-345">
                <a:solidFill>
                  <a:srgbClr val="0070C0"/>
                </a:solidFill>
                <a:latin typeface="Arial"/>
                <a:cs typeface="Arial"/>
              </a:rPr>
              <a:t> </a:t>
            </a:r>
            <a:r>
              <a:rPr sz="1950" b="1" spc="-85">
                <a:solidFill>
                  <a:srgbClr val="0070C0"/>
                </a:solidFill>
                <a:latin typeface="Arial"/>
                <a:cs typeface="Arial"/>
              </a:rPr>
              <a:t>Security</a:t>
            </a:r>
            <a:endParaRPr sz="1950">
              <a:latin typeface="Arial"/>
              <a:cs typeface="Arial"/>
            </a:endParaRPr>
          </a:p>
        </p:txBody>
      </p:sp>
      <p:sp>
        <p:nvSpPr>
          <p:cNvPr id="3" name="object 3"/>
          <p:cNvSpPr txBox="1"/>
          <p:nvPr/>
        </p:nvSpPr>
        <p:spPr>
          <a:xfrm>
            <a:off x="992543" y="3215012"/>
            <a:ext cx="3942715" cy="832485"/>
          </a:xfrm>
          <a:prstGeom prst="rect">
            <a:avLst/>
          </a:prstGeom>
        </p:spPr>
        <p:txBody>
          <a:bodyPr vert="horz" wrap="square" lIns="0" tIns="12065" rIns="0" bIns="0" rtlCol="0">
            <a:spAutoFit/>
          </a:bodyPr>
          <a:lstStyle/>
          <a:p>
            <a:pPr marL="12700">
              <a:lnSpc>
                <a:spcPct val="100000"/>
              </a:lnSpc>
              <a:spcBef>
                <a:spcPts val="95"/>
              </a:spcBef>
            </a:pPr>
            <a:r>
              <a:rPr sz="5300" b="1" spc="-465">
                <a:solidFill>
                  <a:srgbClr val="404040"/>
                </a:solidFill>
                <a:latin typeface="Arial"/>
                <a:cs typeface="Arial"/>
              </a:rPr>
              <a:t>ICMP</a:t>
            </a:r>
            <a:r>
              <a:rPr sz="5300" b="1" spc="-705">
                <a:solidFill>
                  <a:srgbClr val="404040"/>
                </a:solidFill>
                <a:latin typeface="Arial"/>
                <a:cs typeface="Arial"/>
              </a:rPr>
              <a:t> </a:t>
            </a:r>
            <a:r>
              <a:rPr sz="5300" b="1" spc="-365">
                <a:solidFill>
                  <a:srgbClr val="404040"/>
                </a:solidFill>
                <a:latin typeface="Arial"/>
                <a:cs typeface="Arial"/>
              </a:rPr>
              <a:t>Protocol</a:t>
            </a:r>
            <a:endParaRPr sz="5300">
              <a:latin typeface="Arial"/>
              <a:cs typeface="Arial"/>
            </a:endParaRPr>
          </a:p>
        </p:txBody>
      </p:sp>
      <p:sp>
        <p:nvSpPr>
          <p:cNvPr id="4" name="object 4"/>
          <p:cNvSpPr txBox="1"/>
          <p:nvPr/>
        </p:nvSpPr>
        <p:spPr>
          <a:xfrm>
            <a:off x="992543" y="3985260"/>
            <a:ext cx="1962150" cy="513080"/>
          </a:xfrm>
          <a:prstGeom prst="rect">
            <a:avLst/>
          </a:prstGeom>
        </p:spPr>
        <p:txBody>
          <a:bodyPr vert="horz" wrap="square" lIns="0" tIns="12700" rIns="0" bIns="0" rtlCol="0">
            <a:spAutoFit/>
          </a:bodyPr>
          <a:lstStyle/>
          <a:p>
            <a:pPr marL="12700">
              <a:lnSpc>
                <a:spcPct val="100000"/>
              </a:lnSpc>
              <a:spcBef>
                <a:spcPts val="100"/>
              </a:spcBef>
            </a:pPr>
            <a:r>
              <a:rPr sz="3200" b="1" spc="-245">
                <a:solidFill>
                  <a:srgbClr val="C00000"/>
                </a:solidFill>
                <a:latin typeface="Arial"/>
                <a:cs typeface="Arial"/>
              </a:rPr>
              <a:t>and</a:t>
            </a:r>
            <a:r>
              <a:rPr sz="3200" b="1" spc="-545">
                <a:solidFill>
                  <a:srgbClr val="C00000"/>
                </a:solidFill>
                <a:latin typeface="Arial"/>
                <a:cs typeface="Arial"/>
              </a:rPr>
              <a:t> </a:t>
            </a:r>
            <a:r>
              <a:rPr sz="3200" b="1" spc="-245">
                <a:solidFill>
                  <a:srgbClr val="C00000"/>
                </a:solidFill>
                <a:latin typeface="Arial"/>
                <a:cs typeface="Arial"/>
              </a:rPr>
              <a:t>Attacks</a:t>
            </a:r>
            <a:endParaRPr sz="3200">
              <a:latin typeface="Arial"/>
              <a:cs typeface="Arial"/>
            </a:endParaRPr>
          </a:p>
        </p:txBody>
      </p:sp>
      <p:sp>
        <p:nvSpPr>
          <p:cNvPr id="5" name="object 5"/>
          <p:cNvSpPr/>
          <p:nvPr/>
        </p:nvSpPr>
        <p:spPr>
          <a:xfrm>
            <a:off x="2267445" y="724485"/>
            <a:ext cx="0" cy="0"/>
          </a:xfrm>
          <a:custGeom>
            <a:avLst/>
            <a:gdLst/>
            <a:ahLst/>
            <a:cxnLst/>
            <a:rect l="l" t="t" r="r" b="b"/>
            <a:pathLst>
              <a:path>
                <a:moveTo>
                  <a:pt x="0" y="0"/>
                </a:moveTo>
                <a:lnTo>
                  <a:pt x="0" y="0"/>
                </a:lnTo>
              </a:path>
            </a:pathLst>
          </a:custGeom>
          <a:ln w="19051">
            <a:solidFill>
              <a:srgbClr val="FF0000"/>
            </a:solidFill>
          </a:ln>
        </p:spPr>
        <p:txBody>
          <a:bodyPr wrap="square" lIns="0" tIns="0" rIns="0" bIns="0" rtlCol="0"/>
          <a:lstStyle/>
          <a:p>
            <a:endParaRPr/>
          </a:p>
        </p:txBody>
      </p:sp>
      <p:sp>
        <p:nvSpPr>
          <p:cNvPr id="6" name="object 6"/>
          <p:cNvSpPr/>
          <p:nvPr/>
        </p:nvSpPr>
        <p:spPr>
          <a:xfrm>
            <a:off x="6519150" y="2584373"/>
            <a:ext cx="5413286" cy="275134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228600"/>
            <a:ext cx="5878195" cy="459105"/>
          </a:xfrm>
          <a:prstGeom prst="rect">
            <a:avLst/>
          </a:prstGeom>
        </p:spPr>
        <p:txBody>
          <a:bodyPr vert="horz" wrap="square" lIns="0" tIns="11430" rIns="0" bIns="0" rtlCol="0">
            <a:spAutoFit/>
          </a:bodyPr>
          <a:lstStyle/>
          <a:p>
            <a:pPr marL="12700">
              <a:lnSpc>
                <a:spcPct val="100000"/>
              </a:lnSpc>
              <a:spcBef>
                <a:spcPts val="90"/>
              </a:spcBef>
            </a:pPr>
            <a:r>
              <a:rPr sz="2850" spc="-275"/>
              <a:t>ICMP:</a:t>
            </a:r>
            <a:r>
              <a:rPr sz="2850" spc="-430"/>
              <a:t> </a:t>
            </a:r>
            <a:r>
              <a:rPr sz="2850" spc="-130"/>
              <a:t>internet</a:t>
            </a:r>
            <a:r>
              <a:rPr sz="2850" spc="-430"/>
              <a:t> </a:t>
            </a:r>
            <a:r>
              <a:rPr sz="2850" spc="-220"/>
              <a:t>control</a:t>
            </a:r>
            <a:r>
              <a:rPr sz="2850" spc="-430"/>
              <a:t> </a:t>
            </a:r>
            <a:r>
              <a:rPr sz="2850" spc="-225"/>
              <a:t>message</a:t>
            </a:r>
            <a:r>
              <a:rPr sz="2850" spc="-430"/>
              <a:t> </a:t>
            </a:r>
            <a:r>
              <a:rPr sz="2850" spc="-225"/>
              <a:t>protocol</a:t>
            </a:r>
            <a:endParaRPr sz="2850"/>
          </a:p>
        </p:txBody>
      </p:sp>
      <p:sp>
        <p:nvSpPr>
          <p:cNvPr id="3" name="object 3"/>
          <p:cNvSpPr txBox="1"/>
          <p:nvPr/>
        </p:nvSpPr>
        <p:spPr>
          <a:xfrm>
            <a:off x="974725" y="914400"/>
            <a:ext cx="10242550" cy="4358640"/>
          </a:xfrm>
          <a:prstGeom prst="rect">
            <a:avLst/>
          </a:prstGeom>
        </p:spPr>
        <p:txBody>
          <a:bodyPr vert="horz" wrap="square" lIns="0" tIns="12700" rIns="0" bIns="0" rtlCol="0">
            <a:spAutoFit/>
          </a:bodyPr>
          <a:lstStyle/>
          <a:p>
            <a:pPr marL="12700">
              <a:lnSpc>
                <a:spcPct val="100000"/>
              </a:lnSpc>
              <a:spcBef>
                <a:spcPts val="100"/>
              </a:spcBef>
            </a:pPr>
            <a:r>
              <a:rPr sz="2200" spc="-145">
                <a:solidFill>
                  <a:srgbClr val="595959"/>
                </a:solidFill>
                <a:latin typeface="Century"/>
                <a:cs typeface="Century"/>
              </a:rPr>
              <a:t>ICMP </a:t>
            </a:r>
            <a:r>
              <a:rPr sz="2200" spc="5">
                <a:solidFill>
                  <a:srgbClr val="595959"/>
                </a:solidFill>
                <a:latin typeface="Century"/>
                <a:cs typeface="Century"/>
              </a:rPr>
              <a:t>protocol</a:t>
            </a:r>
            <a:endParaRPr sz="2200">
              <a:latin typeface="Century"/>
              <a:cs typeface="Century"/>
            </a:endParaRPr>
          </a:p>
          <a:p>
            <a:pPr marL="346710" indent="-295910">
              <a:lnSpc>
                <a:spcPct val="100000"/>
              </a:lnSpc>
              <a:spcBef>
                <a:spcPts val="2005"/>
              </a:spcBef>
              <a:buClr>
                <a:srgbClr val="0000A3"/>
              </a:buClr>
              <a:buFont typeface="Wingdings"/>
              <a:buChar char=""/>
              <a:tabLst>
                <a:tab pos="346710" algn="l"/>
                <a:tab pos="347345" algn="l"/>
              </a:tabLst>
            </a:pPr>
            <a:r>
              <a:rPr sz="2400">
                <a:latin typeface="Arial"/>
                <a:cs typeface="Arial"/>
              </a:rPr>
              <a:t>used by </a:t>
            </a:r>
            <a:r>
              <a:rPr sz="2400" spc="-5">
                <a:latin typeface="Arial"/>
                <a:cs typeface="Arial"/>
              </a:rPr>
              <a:t>hosts </a:t>
            </a:r>
            <a:r>
              <a:rPr sz="2400">
                <a:latin typeface="Arial"/>
                <a:cs typeface="Arial"/>
              </a:rPr>
              <a:t>and </a:t>
            </a:r>
            <a:r>
              <a:rPr sz="2400" spc="-5">
                <a:latin typeface="Arial"/>
                <a:cs typeface="Arial"/>
              </a:rPr>
              <a:t>routers to communicate network-level</a:t>
            </a:r>
            <a:r>
              <a:rPr sz="2400" spc="35">
                <a:latin typeface="Arial"/>
                <a:cs typeface="Arial"/>
              </a:rPr>
              <a:t> </a:t>
            </a:r>
            <a:r>
              <a:rPr sz="2400" spc="-5">
                <a:latin typeface="Arial"/>
                <a:cs typeface="Arial"/>
              </a:rPr>
              <a:t>information</a:t>
            </a:r>
            <a:endParaRPr sz="2400">
              <a:latin typeface="Arial"/>
              <a:cs typeface="Arial"/>
            </a:endParaRPr>
          </a:p>
          <a:p>
            <a:pPr marL="689610" marR="939165" lvl="1" indent="-231775">
              <a:lnSpc>
                <a:spcPts val="2590"/>
              </a:lnSpc>
              <a:spcBef>
                <a:spcPts val="545"/>
              </a:spcBef>
              <a:buClr>
                <a:srgbClr val="0000A8"/>
              </a:buClr>
              <a:buFont typeface="Arial"/>
              <a:buChar char="•"/>
              <a:tabLst>
                <a:tab pos="690245" algn="l"/>
              </a:tabLst>
            </a:pPr>
            <a:r>
              <a:rPr sz="2400" b="1" spc="-5">
                <a:solidFill>
                  <a:srgbClr val="C00000"/>
                </a:solidFill>
                <a:latin typeface="Arial"/>
                <a:cs typeface="Arial"/>
              </a:rPr>
              <a:t>Error reporting</a:t>
            </a:r>
            <a:r>
              <a:rPr sz="2400" spc="-5">
                <a:latin typeface="Arial"/>
                <a:cs typeface="Arial"/>
              </a:rPr>
              <a:t>: </a:t>
            </a:r>
            <a:r>
              <a:rPr sz="2400">
                <a:latin typeface="Arial"/>
                <a:cs typeface="Arial"/>
              </a:rPr>
              <a:t>unreachable </a:t>
            </a:r>
            <a:r>
              <a:rPr sz="2400" spc="-5">
                <a:latin typeface="Arial"/>
                <a:cs typeface="Arial"/>
              </a:rPr>
              <a:t>host, network, port, protocol, time  </a:t>
            </a:r>
            <a:r>
              <a:rPr sz="2400">
                <a:latin typeface="Arial"/>
                <a:cs typeface="Arial"/>
              </a:rPr>
              <a:t>exceeded</a:t>
            </a:r>
          </a:p>
          <a:p>
            <a:pPr marL="689610" lvl="1" indent="-232410">
              <a:lnSpc>
                <a:spcPct val="100000"/>
              </a:lnSpc>
              <a:spcBef>
                <a:spcPts val="180"/>
              </a:spcBef>
              <a:buClr>
                <a:srgbClr val="0000A8"/>
              </a:buClr>
              <a:buFont typeface="Arial"/>
              <a:buChar char="•"/>
              <a:tabLst>
                <a:tab pos="690245" algn="l"/>
              </a:tabLst>
            </a:pPr>
            <a:r>
              <a:rPr sz="2400" b="1" spc="-5">
                <a:solidFill>
                  <a:srgbClr val="C00000"/>
                </a:solidFill>
                <a:latin typeface="Arial"/>
                <a:cs typeface="Arial"/>
              </a:rPr>
              <a:t>Control</a:t>
            </a:r>
            <a:r>
              <a:rPr sz="2400" b="1" spc="-15">
                <a:solidFill>
                  <a:srgbClr val="C00000"/>
                </a:solidFill>
                <a:latin typeface="Arial"/>
                <a:cs typeface="Arial"/>
              </a:rPr>
              <a:t> </a:t>
            </a:r>
            <a:r>
              <a:rPr sz="2400" b="1" spc="-5">
                <a:solidFill>
                  <a:srgbClr val="C00000"/>
                </a:solidFill>
                <a:latin typeface="Arial"/>
                <a:cs typeface="Arial"/>
              </a:rPr>
              <a:t>messages:</a:t>
            </a:r>
            <a:endParaRPr sz="2400">
              <a:latin typeface="Arial"/>
              <a:cs typeface="Arial"/>
            </a:endParaRPr>
          </a:p>
          <a:p>
            <a:pPr marL="1137285" lvl="2" indent="-229235">
              <a:lnSpc>
                <a:spcPct val="100000"/>
              </a:lnSpc>
              <a:spcBef>
                <a:spcPts val="330"/>
              </a:spcBef>
              <a:buChar char="•"/>
              <a:tabLst>
                <a:tab pos="1137285" algn="l"/>
                <a:tab pos="1137920" algn="l"/>
              </a:tabLst>
            </a:pPr>
            <a:r>
              <a:rPr sz="2000">
                <a:latin typeface="Arial"/>
                <a:cs typeface="Arial"/>
              </a:rPr>
              <a:t>echo </a:t>
            </a:r>
            <a:r>
              <a:rPr sz="2000" spc="-5">
                <a:latin typeface="Arial"/>
                <a:cs typeface="Arial"/>
              </a:rPr>
              <a:t>request/reply (used </a:t>
            </a:r>
            <a:r>
              <a:rPr sz="2000">
                <a:latin typeface="Arial"/>
                <a:cs typeface="Arial"/>
              </a:rPr>
              <a:t>by</a:t>
            </a:r>
            <a:r>
              <a:rPr sz="2000" spc="-35">
                <a:latin typeface="Arial"/>
                <a:cs typeface="Arial"/>
              </a:rPr>
              <a:t> </a:t>
            </a:r>
            <a:r>
              <a:rPr sz="2000">
                <a:latin typeface="Arial"/>
                <a:cs typeface="Arial"/>
              </a:rPr>
              <a:t>ping)</a:t>
            </a:r>
          </a:p>
          <a:p>
            <a:pPr marL="1137285" lvl="2" indent="-229235">
              <a:lnSpc>
                <a:spcPct val="100000"/>
              </a:lnSpc>
              <a:spcBef>
                <a:spcPts val="190"/>
              </a:spcBef>
              <a:buChar char="•"/>
              <a:tabLst>
                <a:tab pos="1137285" algn="l"/>
                <a:tab pos="1137920" algn="l"/>
              </a:tabLst>
            </a:pPr>
            <a:r>
              <a:rPr sz="2000">
                <a:latin typeface="Arial"/>
                <a:cs typeface="Arial"/>
              </a:rPr>
              <a:t>Redirect</a:t>
            </a:r>
          </a:p>
          <a:p>
            <a:pPr marL="1137285" lvl="2" indent="-229235">
              <a:lnSpc>
                <a:spcPct val="100000"/>
              </a:lnSpc>
              <a:spcBef>
                <a:spcPts val="315"/>
              </a:spcBef>
              <a:buChar char="•"/>
              <a:tabLst>
                <a:tab pos="1137285" algn="l"/>
                <a:tab pos="1137920" algn="l"/>
              </a:tabLst>
            </a:pPr>
            <a:r>
              <a:rPr sz="2000" spc="-10">
                <a:latin typeface="Arial"/>
                <a:cs typeface="Arial"/>
              </a:rPr>
              <a:t>Timestamp</a:t>
            </a:r>
            <a:r>
              <a:rPr sz="2000" spc="-15">
                <a:latin typeface="Arial"/>
                <a:cs typeface="Arial"/>
              </a:rPr>
              <a:t> </a:t>
            </a:r>
            <a:r>
              <a:rPr sz="2000" spc="-5">
                <a:latin typeface="Arial"/>
                <a:cs typeface="Arial"/>
              </a:rPr>
              <a:t>request/reply</a:t>
            </a:r>
            <a:endParaRPr sz="2000">
              <a:latin typeface="Arial"/>
              <a:cs typeface="Arial"/>
            </a:endParaRPr>
          </a:p>
          <a:p>
            <a:pPr marL="1137285" lvl="2" indent="-229235">
              <a:lnSpc>
                <a:spcPct val="100000"/>
              </a:lnSpc>
              <a:spcBef>
                <a:spcPts val="285"/>
              </a:spcBef>
              <a:buChar char="•"/>
              <a:tabLst>
                <a:tab pos="1137285" algn="l"/>
                <a:tab pos="1137920" algn="l"/>
              </a:tabLst>
            </a:pPr>
            <a:r>
              <a:rPr sz="2000" spc="-5">
                <a:latin typeface="Arial"/>
                <a:cs typeface="Arial"/>
              </a:rPr>
              <a:t>Router</a:t>
            </a:r>
            <a:r>
              <a:rPr sz="2000" spc="-10">
                <a:latin typeface="Arial"/>
                <a:cs typeface="Arial"/>
              </a:rPr>
              <a:t> </a:t>
            </a:r>
            <a:r>
              <a:rPr sz="2000" spc="-5">
                <a:latin typeface="Arial"/>
                <a:cs typeface="Arial"/>
              </a:rPr>
              <a:t>advertisement/solicitation</a:t>
            </a:r>
            <a:endParaRPr sz="2000">
              <a:latin typeface="Arial"/>
              <a:cs typeface="Arial"/>
            </a:endParaRPr>
          </a:p>
          <a:p>
            <a:pPr marL="346710" indent="-222885">
              <a:lnSpc>
                <a:spcPct val="100000"/>
              </a:lnSpc>
              <a:spcBef>
                <a:spcPts val="705"/>
              </a:spcBef>
              <a:buClr>
                <a:srgbClr val="0000A3"/>
              </a:buClr>
              <a:buFont typeface="Wingdings"/>
              <a:buChar char=""/>
              <a:tabLst>
                <a:tab pos="347345" algn="l"/>
              </a:tabLst>
            </a:pPr>
            <a:r>
              <a:rPr sz="2400" spc="-5">
                <a:latin typeface="Arial"/>
                <a:cs typeface="Arial"/>
              </a:rPr>
              <a:t>ICMP </a:t>
            </a:r>
            <a:r>
              <a:rPr sz="2400">
                <a:latin typeface="Arial"/>
                <a:cs typeface="Arial"/>
              </a:rPr>
              <a:t>messages carried in </a:t>
            </a:r>
            <a:r>
              <a:rPr sz="2400" spc="-5">
                <a:latin typeface="Arial"/>
                <a:cs typeface="Arial"/>
              </a:rPr>
              <a:t>IP</a:t>
            </a:r>
            <a:r>
              <a:rPr sz="2400" spc="-114">
                <a:latin typeface="Arial"/>
                <a:cs typeface="Arial"/>
              </a:rPr>
              <a:t> </a:t>
            </a:r>
            <a:r>
              <a:rPr sz="2400" spc="-5">
                <a:latin typeface="Arial"/>
                <a:cs typeface="Arial"/>
              </a:rPr>
              <a:t>datagrams</a:t>
            </a:r>
            <a:endParaRPr sz="2400">
              <a:latin typeface="Arial"/>
              <a:cs typeface="Arial"/>
            </a:endParaRPr>
          </a:p>
          <a:p>
            <a:pPr marL="346710" indent="-295910">
              <a:lnSpc>
                <a:spcPct val="100000"/>
              </a:lnSpc>
              <a:spcBef>
                <a:spcPts val="625"/>
              </a:spcBef>
              <a:buClr>
                <a:srgbClr val="0000A3"/>
              </a:buClr>
              <a:buFont typeface="Wingdings"/>
              <a:buChar char=""/>
              <a:tabLst>
                <a:tab pos="346710" algn="l"/>
                <a:tab pos="347345" algn="l"/>
              </a:tabLst>
            </a:pPr>
            <a:r>
              <a:rPr sz="2400" i="1" spc="-5">
                <a:solidFill>
                  <a:srgbClr val="000099"/>
                </a:solidFill>
                <a:latin typeface="Arial"/>
                <a:cs typeface="Arial"/>
              </a:rPr>
              <a:t>ICMP </a:t>
            </a:r>
            <a:r>
              <a:rPr sz="2400" i="1">
                <a:solidFill>
                  <a:srgbClr val="000099"/>
                </a:solidFill>
                <a:latin typeface="Arial"/>
                <a:cs typeface="Arial"/>
              </a:rPr>
              <a:t>message: </a:t>
            </a:r>
            <a:r>
              <a:rPr sz="2400" spc="-5">
                <a:latin typeface="Arial"/>
                <a:cs typeface="Arial"/>
              </a:rPr>
              <a:t>type, </a:t>
            </a:r>
            <a:r>
              <a:rPr sz="2400">
                <a:latin typeface="Arial"/>
                <a:cs typeface="Arial"/>
              </a:rPr>
              <a:t>code plus </a:t>
            </a:r>
            <a:r>
              <a:rPr sz="2400" spc="-5">
                <a:latin typeface="Arial"/>
                <a:cs typeface="Arial"/>
              </a:rPr>
              <a:t>first </a:t>
            </a:r>
            <a:r>
              <a:rPr sz="2400">
                <a:latin typeface="Arial"/>
                <a:cs typeface="Arial"/>
              </a:rPr>
              <a:t>8 </a:t>
            </a:r>
            <a:r>
              <a:rPr sz="2400" spc="-5">
                <a:latin typeface="Arial"/>
                <a:cs typeface="Arial"/>
              </a:rPr>
              <a:t>bytes </a:t>
            </a:r>
            <a:r>
              <a:rPr sz="2400">
                <a:latin typeface="Arial"/>
                <a:cs typeface="Arial"/>
              </a:rPr>
              <a:t>of </a:t>
            </a:r>
            <a:r>
              <a:rPr sz="2400" spc="-5">
                <a:latin typeface="Arial"/>
                <a:cs typeface="Arial"/>
              </a:rPr>
              <a:t>IP datagram </a:t>
            </a:r>
            <a:r>
              <a:rPr sz="2400">
                <a:latin typeface="Arial"/>
                <a:cs typeface="Arial"/>
              </a:rPr>
              <a:t>causing</a:t>
            </a:r>
            <a:r>
              <a:rPr sz="2400" spc="-130">
                <a:latin typeface="Arial"/>
                <a:cs typeface="Arial"/>
              </a:rPr>
              <a:t> </a:t>
            </a:r>
            <a:r>
              <a:rPr sz="2400">
                <a:latin typeface="Arial"/>
                <a:cs typeface="Arial"/>
              </a:rPr>
              <a:t>error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082578" y="6404143"/>
            <a:ext cx="0" cy="307975"/>
          </a:xfrm>
          <a:custGeom>
            <a:avLst/>
            <a:gdLst/>
            <a:ahLst/>
            <a:cxnLst/>
            <a:rect l="l" t="t" r="r" b="b"/>
            <a:pathLst>
              <a:path h="307975">
                <a:moveTo>
                  <a:pt x="0" y="0"/>
                </a:moveTo>
                <a:lnTo>
                  <a:pt x="1" y="307777"/>
                </a:lnTo>
              </a:path>
            </a:pathLst>
          </a:custGeom>
          <a:ln w="19050">
            <a:solidFill>
              <a:srgbClr val="F2F2F2"/>
            </a:solidFill>
          </a:ln>
        </p:spPr>
        <p:txBody>
          <a:bodyPr wrap="square" lIns="0" tIns="0" rIns="0" bIns="0" rtlCol="0"/>
          <a:lstStyle/>
          <a:p>
            <a:endParaRPr/>
          </a:p>
        </p:txBody>
      </p:sp>
      <p:sp>
        <p:nvSpPr>
          <p:cNvPr id="6" name="object 6"/>
          <p:cNvSpPr/>
          <p:nvPr/>
        </p:nvSpPr>
        <p:spPr>
          <a:xfrm>
            <a:off x="676103" y="1980822"/>
            <a:ext cx="5293548" cy="3009121"/>
          </a:xfrm>
          <a:prstGeom prst="rect">
            <a:avLst/>
          </a:prstGeom>
          <a:blipFill>
            <a:blip r:embed="rId2"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nvGraphicFramePr>
        <p:xfrm>
          <a:off x="753683" y="336919"/>
          <a:ext cx="10702924" cy="5301548"/>
        </p:xfrm>
        <a:graphic>
          <a:graphicData uri="http://schemas.openxmlformats.org/drawingml/2006/table">
            <a:tbl>
              <a:tblPr firstRow="1" bandRow="1">
                <a:tableStyleId>{2D5ABB26-0587-4C30-8999-92F81FD0307C}</a:tableStyleId>
              </a:tblPr>
              <a:tblGrid>
                <a:gridCol w="4580890">
                  <a:extLst>
                    <a:ext uri="{9D8B030D-6E8A-4147-A177-3AD203B41FA5}">
                      <a16:colId xmlns:a16="http://schemas.microsoft.com/office/drawing/2014/main" val="20000"/>
                    </a:ext>
                  </a:extLst>
                </a:gridCol>
                <a:gridCol w="2569210">
                  <a:extLst>
                    <a:ext uri="{9D8B030D-6E8A-4147-A177-3AD203B41FA5}">
                      <a16:colId xmlns:a16="http://schemas.microsoft.com/office/drawing/2014/main" val="20001"/>
                    </a:ext>
                  </a:extLst>
                </a:gridCol>
                <a:gridCol w="675640">
                  <a:extLst>
                    <a:ext uri="{9D8B030D-6E8A-4147-A177-3AD203B41FA5}">
                      <a16:colId xmlns:a16="http://schemas.microsoft.com/office/drawing/2014/main" val="20002"/>
                    </a:ext>
                  </a:extLst>
                </a:gridCol>
                <a:gridCol w="2877184">
                  <a:extLst>
                    <a:ext uri="{9D8B030D-6E8A-4147-A177-3AD203B41FA5}">
                      <a16:colId xmlns:a16="http://schemas.microsoft.com/office/drawing/2014/main" val="20003"/>
                    </a:ext>
                  </a:extLst>
                </a:gridCol>
              </a:tblGrid>
              <a:tr h="529541">
                <a:tc>
                  <a:txBody>
                    <a:bodyPr/>
                    <a:lstStyle/>
                    <a:p>
                      <a:pPr marL="31750">
                        <a:lnSpc>
                          <a:spcPct val="100000"/>
                        </a:lnSpc>
                        <a:spcBef>
                          <a:spcPts val="330"/>
                        </a:spcBef>
                      </a:pPr>
                      <a:r>
                        <a:rPr sz="3100" b="1" spc="-280">
                          <a:solidFill>
                            <a:srgbClr val="404040"/>
                          </a:solidFill>
                          <a:latin typeface="Arial"/>
                          <a:cs typeface="Arial"/>
                        </a:rPr>
                        <a:t>ICMP</a:t>
                      </a:r>
                      <a:r>
                        <a:rPr sz="3100" b="1" spc="-450">
                          <a:solidFill>
                            <a:srgbClr val="404040"/>
                          </a:solidFill>
                          <a:latin typeface="Arial"/>
                          <a:cs typeface="Arial"/>
                        </a:rPr>
                        <a:t> </a:t>
                      </a:r>
                      <a:r>
                        <a:rPr sz="3100" b="1" spc="-175">
                          <a:solidFill>
                            <a:srgbClr val="404040"/>
                          </a:solidFill>
                          <a:latin typeface="Arial"/>
                          <a:cs typeface="Arial"/>
                        </a:rPr>
                        <a:t>Header</a:t>
                      </a:r>
                      <a:endParaRPr sz="3100">
                        <a:latin typeface="Arial"/>
                        <a:cs typeface="Arial"/>
                      </a:endParaRPr>
                    </a:p>
                  </a:txBody>
                  <a:tcPr marL="0" marR="0" marT="41910" marB="0"/>
                </a:tc>
                <a:tc rowSpan="2" gridSpan="3">
                  <a:txBody>
                    <a:bodyPr/>
                    <a:lstStyle/>
                    <a:p>
                      <a:pPr>
                        <a:lnSpc>
                          <a:spcPct val="100000"/>
                        </a:lnSpc>
                      </a:pPr>
                      <a:endParaRPr sz="1700">
                        <a:latin typeface="Times New Roman"/>
                        <a:cs typeface="Times New Roman"/>
                      </a:endParaRPr>
                    </a:p>
                  </a:txBody>
                  <a:tcPr marL="0" marR="0" marT="0" marB="0"/>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507862">
                <a:tc>
                  <a:txBody>
                    <a:bodyPr/>
                    <a:lstStyle/>
                    <a:p>
                      <a:pPr marL="31750">
                        <a:lnSpc>
                          <a:spcPct val="100000"/>
                        </a:lnSpc>
                        <a:spcBef>
                          <a:spcPts val="50"/>
                        </a:spcBef>
                      </a:pPr>
                      <a:r>
                        <a:rPr sz="2200" spc="-145">
                          <a:solidFill>
                            <a:srgbClr val="595959"/>
                          </a:solidFill>
                          <a:latin typeface="Century"/>
                          <a:cs typeface="Century"/>
                        </a:rPr>
                        <a:t>ICMP </a:t>
                      </a:r>
                      <a:r>
                        <a:rPr sz="2200" spc="-25">
                          <a:solidFill>
                            <a:srgbClr val="595959"/>
                          </a:solidFill>
                          <a:latin typeface="Century"/>
                          <a:cs typeface="Century"/>
                        </a:rPr>
                        <a:t>header</a:t>
                      </a:r>
                      <a:r>
                        <a:rPr sz="2200" spc="-140">
                          <a:solidFill>
                            <a:srgbClr val="595959"/>
                          </a:solidFill>
                          <a:latin typeface="Century"/>
                          <a:cs typeface="Century"/>
                        </a:rPr>
                        <a:t> </a:t>
                      </a:r>
                      <a:r>
                        <a:rPr sz="2200" spc="-30">
                          <a:solidFill>
                            <a:srgbClr val="595959"/>
                          </a:solidFill>
                          <a:latin typeface="Century"/>
                          <a:cs typeface="Century"/>
                        </a:rPr>
                        <a:t>format</a:t>
                      </a:r>
                      <a:endParaRPr sz="2200">
                        <a:latin typeface="Century"/>
                        <a:cs typeface="Century"/>
                      </a:endParaRPr>
                    </a:p>
                  </a:txBody>
                  <a:tcPr marL="0" marR="0" marT="6350" marB="0"/>
                </a:tc>
                <a:tc gridSpan="3"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707456">
                <a:tc>
                  <a:txBody>
                    <a:bodyPr/>
                    <a:lstStyle/>
                    <a:p>
                      <a:pPr>
                        <a:lnSpc>
                          <a:spcPct val="100000"/>
                        </a:lnSpc>
                      </a:pPr>
                      <a:endParaRPr sz="1700">
                        <a:latin typeface="Times New Roman"/>
                        <a:cs typeface="Times New Roman"/>
                      </a:endParaRPr>
                    </a:p>
                  </a:txBody>
                  <a:tcPr marL="0" marR="0" marT="0" marB="0"/>
                </a:tc>
                <a:tc>
                  <a:txBody>
                    <a:bodyPr/>
                    <a:lstStyle/>
                    <a:p>
                      <a:pPr marL="2011680" marR="53340">
                        <a:lnSpc>
                          <a:spcPts val="2110"/>
                        </a:lnSpc>
                        <a:spcBef>
                          <a:spcPts val="1290"/>
                        </a:spcBef>
                      </a:pPr>
                      <a:r>
                        <a:rPr sz="1800" u="sng" spc="-100">
                          <a:uFill>
                            <a:solidFill>
                              <a:srgbClr val="000000"/>
                            </a:solidFill>
                          </a:uFill>
                          <a:latin typeface="Arial"/>
                          <a:cs typeface="Arial"/>
                        </a:rPr>
                        <a:t>T</a:t>
                      </a:r>
                      <a:r>
                        <a:rPr sz="1800" u="sng">
                          <a:uFill>
                            <a:solidFill>
                              <a:srgbClr val="000000"/>
                            </a:solidFill>
                          </a:uFill>
                          <a:latin typeface="Arial"/>
                          <a:cs typeface="Arial"/>
                        </a:rPr>
                        <a:t>y</a:t>
                      </a:r>
                      <a:r>
                        <a:rPr sz="1800" u="sng" spc="-5">
                          <a:uFill>
                            <a:solidFill>
                              <a:srgbClr val="000000"/>
                            </a:solidFill>
                          </a:uFill>
                          <a:latin typeface="Arial"/>
                          <a:cs typeface="Arial"/>
                        </a:rPr>
                        <a:t>p</a:t>
                      </a:r>
                      <a:r>
                        <a:rPr sz="1800" u="sng">
                          <a:uFill>
                            <a:solidFill>
                              <a:srgbClr val="000000"/>
                            </a:solidFill>
                          </a:uFill>
                          <a:latin typeface="Arial"/>
                          <a:cs typeface="Arial"/>
                        </a:rPr>
                        <a:t>e </a:t>
                      </a:r>
                      <a:r>
                        <a:rPr sz="1800">
                          <a:latin typeface="Arial"/>
                          <a:cs typeface="Arial"/>
                        </a:rPr>
                        <a:t> 0</a:t>
                      </a:r>
                    </a:p>
                  </a:txBody>
                  <a:tcPr marL="0" marR="0" marT="163830" marB="0"/>
                </a:tc>
                <a:tc>
                  <a:txBody>
                    <a:bodyPr/>
                    <a:lstStyle/>
                    <a:p>
                      <a:pPr marL="78105" marR="55880" indent="-12700">
                        <a:lnSpc>
                          <a:spcPts val="2110"/>
                        </a:lnSpc>
                        <a:spcBef>
                          <a:spcPts val="1290"/>
                        </a:spcBef>
                      </a:pPr>
                      <a:r>
                        <a:rPr sz="1800" u="sng">
                          <a:uFill>
                            <a:solidFill>
                              <a:srgbClr val="000000"/>
                            </a:solidFill>
                          </a:uFill>
                          <a:latin typeface="Arial"/>
                          <a:cs typeface="Arial"/>
                        </a:rPr>
                        <a:t>C</a:t>
                      </a:r>
                      <a:r>
                        <a:rPr sz="1800" u="sng" spc="-5">
                          <a:uFill>
                            <a:solidFill>
                              <a:srgbClr val="000000"/>
                            </a:solidFill>
                          </a:uFill>
                          <a:latin typeface="Arial"/>
                          <a:cs typeface="Arial"/>
                        </a:rPr>
                        <a:t>od</a:t>
                      </a:r>
                      <a:r>
                        <a:rPr sz="1800" u="sng">
                          <a:uFill>
                            <a:solidFill>
                              <a:srgbClr val="000000"/>
                            </a:solidFill>
                          </a:uFill>
                          <a:latin typeface="Arial"/>
                          <a:cs typeface="Arial"/>
                        </a:rPr>
                        <a:t>e </a:t>
                      </a:r>
                      <a:r>
                        <a:rPr sz="1800">
                          <a:latin typeface="Arial"/>
                          <a:cs typeface="Arial"/>
                        </a:rPr>
                        <a:t> 0</a:t>
                      </a:r>
                    </a:p>
                  </a:txBody>
                  <a:tcPr marL="0" marR="0" marT="163830" marB="0"/>
                </a:tc>
                <a:tc>
                  <a:txBody>
                    <a:bodyPr/>
                    <a:lstStyle/>
                    <a:p>
                      <a:pPr marL="63500">
                        <a:lnSpc>
                          <a:spcPts val="2135"/>
                        </a:lnSpc>
                        <a:spcBef>
                          <a:spcPts val="1175"/>
                        </a:spcBef>
                      </a:pPr>
                      <a:r>
                        <a:rPr sz="1800" u="sng" spc="-5">
                          <a:uFill>
                            <a:solidFill>
                              <a:srgbClr val="000000"/>
                            </a:solidFill>
                          </a:uFill>
                          <a:latin typeface="Arial"/>
                          <a:cs typeface="Arial"/>
                        </a:rPr>
                        <a:t>description</a:t>
                      </a:r>
                      <a:endParaRPr sz="1800">
                        <a:latin typeface="Arial"/>
                        <a:cs typeface="Arial"/>
                      </a:endParaRPr>
                    </a:p>
                    <a:p>
                      <a:pPr marL="101600">
                        <a:lnSpc>
                          <a:spcPts val="2135"/>
                        </a:lnSpc>
                      </a:pPr>
                      <a:r>
                        <a:rPr sz="1800" spc="-5">
                          <a:latin typeface="Arial"/>
                          <a:cs typeface="Arial"/>
                        </a:rPr>
                        <a:t>echo reply</a:t>
                      </a:r>
                      <a:r>
                        <a:rPr sz="1800" spc="-15">
                          <a:latin typeface="Arial"/>
                          <a:cs typeface="Arial"/>
                        </a:rPr>
                        <a:t> </a:t>
                      </a:r>
                      <a:r>
                        <a:rPr sz="1800" spc="-5">
                          <a:latin typeface="Arial"/>
                          <a:cs typeface="Arial"/>
                        </a:rPr>
                        <a:t>(ping)</a:t>
                      </a:r>
                      <a:endParaRPr sz="1800">
                        <a:latin typeface="Arial"/>
                        <a:cs typeface="Arial"/>
                      </a:endParaRPr>
                    </a:p>
                  </a:txBody>
                  <a:tcPr marL="0" marR="0" marT="149225" marB="0"/>
                </a:tc>
                <a:extLst>
                  <a:ext uri="{0D108BD9-81ED-4DB2-BD59-A6C34878D82A}">
                    <a16:rowId xmlns:a16="http://schemas.microsoft.com/office/drawing/2014/main" val="10002"/>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50"/>
                        </a:lnSpc>
                      </a:pPr>
                      <a:r>
                        <a:rPr sz="1800">
                          <a:latin typeface="Arial"/>
                          <a:cs typeface="Arial"/>
                        </a:rPr>
                        <a:t>3</a:t>
                      </a:r>
                    </a:p>
                  </a:txBody>
                  <a:tcPr marL="0" marR="0" marT="0" marB="0"/>
                </a:tc>
                <a:tc>
                  <a:txBody>
                    <a:bodyPr/>
                    <a:lstStyle/>
                    <a:p>
                      <a:pPr marL="78105">
                        <a:lnSpc>
                          <a:spcPts val="2050"/>
                        </a:lnSpc>
                      </a:pPr>
                      <a:r>
                        <a:rPr sz="1800">
                          <a:latin typeface="Arial"/>
                          <a:cs typeface="Arial"/>
                        </a:rPr>
                        <a:t>0</a:t>
                      </a:r>
                    </a:p>
                  </a:txBody>
                  <a:tcPr marL="0" marR="0" marT="0" marB="0"/>
                </a:tc>
                <a:tc>
                  <a:txBody>
                    <a:bodyPr/>
                    <a:lstStyle/>
                    <a:p>
                      <a:pPr marL="101600">
                        <a:lnSpc>
                          <a:spcPts val="2050"/>
                        </a:lnSpc>
                      </a:pPr>
                      <a:r>
                        <a:rPr sz="1800" spc="-5">
                          <a:latin typeface="Arial"/>
                          <a:cs typeface="Arial"/>
                        </a:rPr>
                        <a:t>dest. network</a:t>
                      </a:r>
                      <a:r>
                        <a:rPr sz="1800" spc="-40">
                          <a:latin typeface="Arial"/>
                          <a:cs typeface="Arial"/>
                        </a:rPr>
                        <a:t> </a:t>
                      </a:r>
                      <a:r>
                        <a:rPr sz="1800" spc="-5">
                          <a:latin typeface="Arial"/>
                          <a:cs typeface="Arial"/>
                        </a:rPr>
                        <a:t>unreachable</a:t>
                      </a:r>
                      <a:endParaRPr sz="1800">
                        <a:latin typeface="Arial"/>
                        <a:cs typeface="Arial"/>
                      </a:endParaRPr>
                    </a:p>
                  </a:txBody>
                  <a:tcPr marL="0" marR="0" marT="0" marB="0"/>
                </a:tc>
                <a:extLst>
                  <a:ext uri="{0D108BD9-81ED-4DB2-BD59-A6C34878D82A}">
                    <a16:rowId xmlns:a16="http://schemas.microsoft.com/office/drawing/2014/main" val="10003"/>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30"/>
                        </a:lnSpc>
                      </a:pPr>
                      <a:r>
                        <a:rPr sz="1800">
                          <a:latin typeface="Arial"/>
                          <a:cs typeface="Arial"/>
                        </a:rPr>
                        <a:t>3</a:t>
                      </a:r>
                    </a:p>
                  </a:txBody>
                  <a:tcPr marL="0" marR="0" marT="0" marB="0"/>
                </a:tc>
                <a:tc>
                  <a:txBody>
                    <a:bodyPr/>
                    <a:lstStyle/>
                    <a:p>
                      <a:pPr marL="78105">
                        <a:lnSpc>
                          <a:spcPts val="2030"/>
                        </a:lnSpc>
                      </a:pPr>
                      <a:r>
                        <a:rPr sz="1800">
                          <a:latin typeface="Arial"/>
                          <a:cs typeface="Arial"/>
                        </a:rPr>
                        <a:t>1</a:t>
                      </a:r>
                    </a:p>
                  </a:txBody>
                  <a:tcPr marL="0" marR="0" marT="0" marB="0"/>
                </a:tc>
                <a:tc>
                  <a:txBody>
                    <a:bodyPr/>
                    <a:lstStyle/>
                    <a:p>
                      <a:pPr marL="101600">
                        <a:lnSpc>
                          <a:spcPts val="2030"/>
                        </a:lnSpc>
                      </a:pPr>
                      <a:r>
                        <a:rPr sz="1800" spc="-5">
                          <a:latin typeface="Arial"/>
                          <a:cs typeface="Arial"/>
                        </a:rPr>
                        <a:t>dest host</a:t>
                      </a:r>
                      <a:r>
                        <a:rPr sz="1800" spc="-20">
                          <a:latin typeface="Arial"/>
                          <a:cs typeface="Arial"/>
                        </a:rPr>
                        <a:t> </a:t>
                      </a:r>
                      <a:r>
                        <a:rPr sz="1800" spc="-5">
                          <a:latin typeface="Arial"/>
                          <a:cs typeface="Arial"/>
                        </a:rPr>
                        <a:t>unreachable</a:t>
                      </a:r>
                      <a:endParaRPr sz="1800">
                        <a:latin typeface="Arial"/>
                        <a:cs typeface="Arial"/>
                      </a:endParaRPr>
                    </a:p>
                  </a:txBody>
                  <a:tcPr marL="0" marR="0" marT="0" marB="0"/>
                </a:tc>
                <a:extLst>
                  <a:ext uri="{0D108BD9-81ED-4DB2-BD59-A6C34878D82A}">
                    <a16:rowId xmlns:a16="http://schemas.microsoft.com/office/drawing/2014/main" val="10004"/>
                  </a:ext>
                </a:extLst>
              </a:tr>
              <a:tr h="278891">
                <a:tc>
                  <a:txBody>
                    <a:bodyPr/>
                    <a:lstStyle/>
                    <a:p>
                      <a:pPr>
                        <a:lnSpc>
                          <a:spcPct val="100000"/>
                        </a:lnSpc>
                      </a:pPr>
                      <a:endParaRPr sz="1700">
                        <a:latin typeface="Times New Roman"/>
                        <a:cs typeface="Times New Roman"/>
                      </a:endParaRPr>
                    </a:p>
                  </a:txBody>
                  <a:tcPr marL="0" marR="0" marT="0" marB="0"/>
                </a:tc>
                <a:tc>
                  <a:txBody>
                    <a:bodyPr/>
                    <a:lstStyle/>
                    <a:p>
                      <a:pPr marL="2011680">
                        <a:lnSpc>
                          <a:spcPts val="2090"/>
                        </a:lnSpc>
                      </a:pPr>
                      <a:r>
                        <a:rPr sz="1800">
                          <a:latin typeface="Arial"/>
                          <a:cs typeface="Arial"/>
                        </a:rPr>
                        <a:t>3</a:t>
                      </a:r>
                    </a:p>
                  </a:txBody>
                  <a:tcPr marL="0" marR="0" marT="0" marB="0"/>
                </a:tc>
                <a:tc>
                  <a:txBody>
                    <a:bodyPr/>
                    <a:lstStyle/>
                    <a:p>
                      <a:pPr marL="78105">
                        <a:lnSpc>
                          <a:spcPts val="2090"/>
                        </a:lnSpc>
                      </a:pPr>
                      <a:r>
                        <a:rPr sz="1800">
                          <a:latin typeface="Arial"/>
                          <a:cs typeface="Arial"/>
                        </a:rPr>
                        <a:t>2</a:t>
                      </a:r>
                    </a:p>
                  </a:txBody>
                  <a:tcPr marL="0" marR="0" marT="0" marB="0"/>
                </a:tc>
                <a:tc>
                  <a:txBody>
                    <a:bodyPr/>
                    <a:lstStyle/>
                    <a:p>
                      <a:pPr marL="101600">
                        <a:lnSpc>
                          <a:spcPts val="2090"/>
                        </a:lnSpc>
                      </a:pPr>
                      <a:r>
                        <a:rPr sz="1800" spc="-5">
                          <a:latin typeface="Arial"/>
                          <a:cs typeface="Arial"/>
                        </a:rPr>
                        <a:t>dest protocol</a:t>
                      </a:r>
                      <a:r>
                        <a:rPr sz="1800" spc="-25">
                          <a:latin typeface="Arial"/>
                          <a:cs typeface="Arial"/>
                        </a:rPr>
                        <a:t> </a:t>
                      </a:r>
                      <a:r>
                        <a:rPr sz="1800" spc="-5">
                          <a:latin typeface="Arial"/>
                          <a:cs typeface="Arial"/>
                        </a:rPr>
                        <a:t>unreachable</a:t>
                      </a:r>
                      <a:endParaRPr sz="1800">
                        <a:latin typeface="Arial"/>
                        <a:cs typeface="Arial"/>
                      </a:endParaRPr>
                    </a:p>
                  </a:txBody>
                  <a:tcPr marL="0" marR="0" marT="0" marB="0"/>
                </a:tc>
                <a:extLst>
                  <a:ext uri="{0D108BD9-81ED-4DB2-BD59-A6C34878D82A}">
                    <a16:rowId xmlns:a16="http://schemas.microsoft.com/office/drawing/2014/main" val="10005"/>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50"/>
                        </a:lnSpc>
                      </a:pPr>
                      <a:r>
                        <a:rPr sz="1800">
                          <a:latin typeface="Arial"/>
                          <a:cs typeface="Arial"/>
                        </a:rPr>
                        <a:t>3</a:t>
                      </a:r>
                    </a:p>
                  </a:txBody>
                  <a:tcPr marL="0" marR="0" marT="0" marB="0"/>
                </a:tc>
                <a:tc>
                  <a:txBody>
                    <a:bodyPr/>
                    <a:lstStyle/>
                    <a:p>
                      <a:pPr marL="78105">
                        <a:lnSpc>
                          <a:spcPts val="2050"/>
                        </a:lnSpc>
                      </a:pPr>
                      <a:r>
                        <a:rPr sz="1800">
                          <a:latin typeface="Arial"/>
                          <a:cs typeface="Arial"/>
                        </a:rPr>
                        <a:t>3</a:t>
                      </a:r>
                    </a:p>
                  </a:txBody>
                  <a:tcPr marL="0" marR="0" marT="0" marB="0"/>
                </a:tc>
                <a:tc>
                  <a:txBody>
                    <a:bodyPr/>
                    <a:lstStyle/>
                    <a:p>
                      <a:pPr marL="101600">
                        <a:lnSpc>
                          <a:spcPts val="2050"/>
                        </a:lnSpc>
                      </a:pPr>
                      <a:r>
                        <a:rPr sz="1800" spc="-5">
                          <a:latin typeface="Arial"/>
                          <a:cs typeface="Arial"/>
                        </a:rPr>
                        <a:t>dest port</a:t>
                      </a:r>
                      <a:r>
                        <a:rPr sz="1800" spc="-20">
                          <a:latin typeface="Arial"/>
                          <a:cs typeface="Arial"/>
                        </a:rPr>
                        <a:t> </a:t>
                      </a:r>
                      <a:r>
                        <a:rPr sz="1800" spc="-5">
                          <a:latin typeface="Arial"/>
                          <a:cs typeface="Arial"/>
                        </a:rPr>
                        <a:t>unreachable</a:t>
                      </a:r>
                      <a:endParaRPr sz="1800">
                        <a:latin typeface="Arial"/>
                        <a:cs typeface="Arial"/>
                      </a:endParaRPr>
                    </a:p>
                  </a:txBody>
                  <a:tcPr marL="0" marR="0" marT="0" marB="0"/>
                </a:tc>
                <a:extLst>
                  <a:ext uri="{0D108BD9-81ED-4DB2-BD59-A6C34878D82A}">
                    <a16:rowId xmlns:a16="http://schemas.microsoft.com/office/drawing/2014/main" val="10006"/>
                  </a:ext>
                </a:extLst>
              </a:tr>
              <a:tr h="274319">
                <a:tc>
                  <a:txBody>
                    <a:bodyPr/>
                    <a:lstStyle/>
                    <a:p>
                      <a:pPr>
                        <a:lnSpc>
                          <a:spcPct val="100000"/>
                        </a:lnSpc>
                      </a:pPr>
                      <a:endParaRPr sz="1700">
                        <a:latin typeface="Times New Roman"/>
                        <a:cs typeface="Times New Roman"/>
                      </a:endParaRPr>
                    </a:p>
                  </a:txBody>
                  <a:tcPr marL="0" marR="0" marT="0" marB="0"/>
                </a:tc>
                <a:tc>
                  <a:txBody>
                    <a:bodyPr/>
                    <a:lstStyle/>
                    <a:p>
                      <a:pPr marL="2011680">
                        <a:lnSpc>
                          <a:spcPts val="2039"/>
                        </a:lnSpc>
                      </a:pPr>
                      <a:r>
                        <a:rPr sz="1800">
                          <a:latin typeface="Arial"/>
                          <a:cs typeface="Arial"/>
                        </a:rPr>
                        <a:t>3</a:t>
                      </a:r>
                    </a:p>
                  </a:txBody>
                  <a:tcPr marL="0" marR="0" marT="0" marB="0"/>
                </a:tc>
                <a:tc>
                  <a:txBody>
                    <a:bodyPr/>
                    <a:lstStyle/>
                    <a:p>
                      <a:pPr marL="78105">
                        <a:lnSpc>
                          <a:spcPts val="2039"/>
                        </a:lnSpc>
                      </a:pPr>
                      <a:r>
                        <a:rPr sz="1800">
                          <a:latin typeface="Arial"/>
                          <a:cs typeface="Arial"/>
                        </a:rPr>
                        <a:t>6</a:t>
                      </a:r>
                    </a:p>
                  </a:txBody>
                  <a:tcPr marL="0" marR="0" marT="0" marB="0"/>
                </a:tc>
                <a:tc>
                  <a:txBody>
                    <a:bodyPr/>
                    <a:lstStyle/>
                    <a:p>
                      <a:pPr marL="101600">
                        <a:lnSpc>
                          <a:spcPts val="2039"/>
                        </a:lnSpc>
                      </a:pPr>
                      <a:r>
                        <a:rPr sz="1800" spc="-5">
                          <a:latin typeface="Arial"/>
                          <a:cs typeface="Arial"/>
                        </a:rPr>
                        <a:t>dest network</a:t>
                      </a:r>
                      <a:r>
                        <a:rPr sz="1800" spc="-20">
                          <a:latin typeface="Arial"/>
                          <a:cs typeface="Arial"/>
                        </a:rPr>
                        <a:t> </a:t>
                      </a:r>
                      <a:r>
                        <a:rPr sz="1800" spc="-5">
                          <a:latin typeface="Arial"/>
                          <a:cs typeface="Arial"/>
                        </a:rPr>
                        <a:t>unknown</a:t>
                      </a:r>
                      <a:endParaRPr sz="1800">
                        <a:latin typeface="Arial"/>
                        <a:cs typeface="Arial"/>
                      </a:endParaRPr>
                    </a:p>
                  </a:txBody>
                  <a:tcPr marL="0" marR="0" marT="0" marB="0"/>
                </a:tc>
                <a:extLst>
                  <a:ext uri="{0D108BD9-81ED-4DB2-BD59-A6C34878D82A}">
                    <a16:rowId xmlns:a16="http://schemas.microsoft.com/office/drawing/2014/main" val="10007"/>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50"/>
                        </a:lnSpc>
                      </a:pPr>
                      <a:r>
                        <a:rPr sz="1800">
                          <a:latin typeface="Arial"/>
                          <a:cs typeface="Arial"/>
                        </a:rPr>
                        <a:t>3</a:t>
                      </a:r>
                    </a:p>
                  </a:txBody>
                  <a:tcPr marL="0" marR="0" marT="0" marB="0"/>
                </a:tc>
                <a:tc>
                  <a:txBody>
                    <a:bodyPr/>
                    <a:lstStyle/>
                    <a:p>
                      <a:pPr marL="78105">
                        <a:lnSpc>
                          <a:spcPts val="2050"/>
                        </a:lnSpc>
                      </a:pPr>
                      <a:r>
                        <a:rPr sz="1800">
                          <a:latin typeface="Arial"/>
                          <a:cs typeface="Arial"/>
                        </a:rPr>
                        <a:t>7</a:t>
                      </a:r>
                    </a:p>
                  </a:txBody>
                  <a:tcPr marL="0" marR="0" marT="0" marB="0"/>
                </a:tc>
                <a:tc>
                  <a:txBody>
                    <a:bodyPr/>
                    <a:lstStyle/>
                    <a:p>
                      <a:pPr marL="101600">
                        <a:lnSpc>
                          <a:spcPts val="2050"/>
                        </a:lnSpc>
                      </a:pPr>
                      <a:r>
                        <a:rPr sz="1800" spc="-5">
                          <a:latin typeface="Arial"/>
                          <a:cs typeface="Arial"/>
                        </a:rPr>
                        <a:t>dest host</a:t>
                      </a:r>
                      <a:r>
                        <a:rPr sz="1800" spc="-15">
                          <a:latin typeface="Arial"/>
                          <a:cs typeface="Arial"/>
                        </a:rPr>
                        <a:t> </a:t>
                      </a:r>
                      <a:r>
                        <a:rPr sz="1800" spc="-5">
                          <a:latin typeface="Arial"/>
                          <a:cs typeface="Arial"/>
                        </a:rPr>
                        <a:t>unknown</a:t>
                      </a:r>
                      <a:endParaRPr sz="1800">
                        <a:latin typeface="Arial"/>
                        <a:cs typeface="Arial"/>
                      </a:endParaRPr>
                    </a:p>
                  </a:txBody>
                  <a:tcPr marL="0" marR="0" marT="0" marB="0"/>
                </a:tc>
                <a:extLst>
                  <a:ext uri="{0D108BD9-81ED-4DB2-BD59-A6C34878D82A}">
                    <a16:rowId xmlns:a16="http://schemas.microsoft.com/office/drawing/2014/main" val="10008"/>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30"/>
                        </a:lnSpc>
                      </a:pPr>
                      <a:r>
                        <a:rPr sz="1800">
                          <a:latin typeface="Arial"/>
                          <a:cs typeface="Arial"/>
                        </a:rPr>
                        <a:t>4</a:t>
                      </a:r>
                    </a:p>
                  </a:txBody>
                  <a:tcPr marL="0" marR="0" marT="0" marB="0"/>
                </a:tc>
                <a:tc>
                  <a:txBody>
                    <a:bodyPr/>
                    <a:lstStyle/>
                    <a:p>
                      <a:pPr marL="78105">
                        <a:lnSpc>
                          <a:spcPts val="2030"/>
                        </a:lnSpc>
                      </a:pPr>
                      <a:r>
                        <a:rPr sz="1800">
                          <a:latin typeface="Arial"/>
                          <a:cs typeface="Arial"/>
                        </a:rPr>
                        <a:t>0</a:t>
                      </a:r>
                    </a:p>
                  </a:txBody>
                  <a:tcPr marL="0" marR="0" marT="0" marB="0"/>
                </a:tc>
                <a:tc>
                  <a:txBody>
                    <a:bodyPr/>
                    <a:lstStyle/>
                    <a:p>
                      <a:pPr marL="101600">
                        <a:lnSpc>
                          <a:spcPts val="2030"/>
                        </a:lnSpc>
                      </a:pPr>
                      <a:r>
                        <a:rPr sz="1800" spc="-5">
                          <a:latin typeface="Arial"/>
                          <a:cs typeface="Arial"/>
                        </a:rPr>
                        <a:t>source quench</a:t>
                      </a:r>
                      <a:r>
                        <a:rPr sz="1800" spc="-40">
                          <a:latin typeface="Arial"/>
                          <a:cs typeface="Arial"/>
                        </a:rPr>
                        <a:t> </a:t>
                      </a:r>
                      <a:r>
                        <a:rPr sz="1800" spc="-5">
                          <a:latin typeface="Arial"/>
                          <a:cs typeface="Arial"/>
                        </a:rPr>
                        <a:t>(congestion</a:t>
                      </a:r>
                      <a:endParaRPr sz="1800">
                        <a:latin typeface="Arial"/>
                        <a:cs typeface="Arial"/>
                      </a:endParaRPr>
                    </a:p>
                  </a:txBody>
                  <a:tcPr marL="0" marR="0" marT="0" marB="0"/>
                </a:tc>
                <a:extLst>
                  <a:ext uri="{0D108BD9-81ED-4DB2-BD59-A6C34878D82A}">
                    <a16:rowId xmlns:a16="http://schemas.microsoft.com/office/drawing/2014/main" val="10009"/>
                  </a:ext>
                </a:extLst>
              </a:tr>
              <a:tr h="278892">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L="100965">
                        <a:lnSpc>
                          <a:spcPts val="2090"/>
                        </a:lnSpc>
                      </a:pPr>
                      <a:r>
                        <a:rPr sz="1800" spc="-5">
                          <a:latin typeface="Arial"/>
                          <a:cs typeface="Arial"/>
                        </a:rPr>
                        <a:t>control </a:t>
                      </a:r>
                      <a:r>
                        <a:rPr sz="1800">
                          <a:latin typeface="Arial"/>
                          <a:cs typeface="Arial"/>
                        </a:rPr>
                        <a:t>- </a:t>
                      </a:r>
                      <a:r>
                        <a:rPr sz="1800" spc="-5">
                          <a:latin typeface="Arial"/>
                          <a:cs typeface="Arial"/>
                        </a:rPr>
                        <a:t>not</a:t>
                      </a:r>
                      <a:r>
                        <a:rPr sz="1800" spc="-20">
                          <a:latin typeface="Arial"/>
                          <a:cs typeface="Arial"/>
                        </a:rPr>
                        <a:t> </a:t>
                      </a:r>
                      <a:r>
                        <a:rPr sz="1800" spc="-5">
                          <a:latin typeface="Arial"/>
                          <a:cs typeface="Arial"/>
                        </a:rPr>
                        <a:t>used)</a:t>
                      </a:r>
                      <a:endParaRPr sz="1800">
                        <a:latin typeface="Arial"/>
                        <a:cs typeface="Arial"/>
                      </a:endParaRPr>
                    </a:p>
                  </a:txBody>
                  <a:tcPr marL="0" marR="0" marT="0" marB="0"/>
                </a:tc>
                <a:extLst>
                  <a:ext uri="{0D108BD9-81ED-4DB2-BD59-A6C34878D82A}">
                    <a16:rowId xmlns:a16="http://schemas.microsoft.com/office/drawing/2014/main" val="10010"/>
                  </a:ext>
                </a:extLst>
              </a:tr>
              <a:tr h="272795">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50"/>
                        </a:lnSpc>
                      </a:pPr>
                      <a:r>
                        <a:rPr sz="1800">
                          <a:latin typeface="Arial"/>
                          <a:cs typeface="Arial"/>
                        </a:rPr>
                        <a:t>8</a:t>
                      </a:r>
                    </a:p>
                  </a:txBody>
                  <a:tcPr marL="0" marR="0" marT="0" marB="0"/>
                </a:tc>
                <a:tc>
                  <a:txBody>
                    <a:bodyPr/>
                    <a:lstStyle/>
                    <a:p>
                      <a:pPr marL="78105">
                        <a:lnSpc>
                          <a:spcPts val="2050"/>
                        </a:lnSpc>
                      </a:pPr>
                      <a:r>
                        <a:rPr sz="1800">
                          <a:latin typeface="Arial"/>
                          <a:cs typeface="Arial"/>
                        </a:rPr>
                        <a:t>0</a:t>
                      </a:r>
                    </a:p>
                  </a:txBody>
                  <a:tcPr marL="0" marR="0" marT="0" marB="0"/>
                </a:tc>
                <a:tc>
                  <a:txBody>
                    <a:bodyPr/>
                    <a:lstStyle/>
                    <a:p>
                      <a:pPr marL="101600">
                        <a:lnSpc>
                          <a:spcPts val="2050"/>
                        </a:lnSpc>
                      </a:pPr>
                      <a:r>
                        <a:rPr sz="1800" spc="-5">
                          <a:latin typeface="Arial"/>
                          <a:cs typeface="Arial"/>
                        </a:rPr>
                        <a:t>echo request</a:t>
                      </a:r>
                      <a:r>
                        <a:rPr sz="1800" spc="-15">
                          <a:latin typeface="Arial"/>
                          <a:cs typeface="Arial"/>
                        </a:rPr>
                        <a:t> </a:t>
                      </a:r>
                      <a:r>
                        <a:rPr sz="1800" spc="-5">
                          <a:latin typeface="Arial"/>
                          <a:cs typeface="Arial"/>
                        </a:rPr>
                        <a:t>(ping)</a:t>
                      </a:r>
                      <a:endParaRPr sz="1800">
                        <a:latin typeface="Arial"/>
                        <a:cs typeface="Arial"/>
                      </a:endParaRPr>
                    </a:p>
                  </a:txBody>
                  <a:tcPr marL="0" marR="0" marT="0" marB="0"/>
                </a:tc>
                <a:extLst>
                  <a:ext uri="{0D108BD9-81ED-4DB2-BD59-A6C34878D82A}">
                    <a16:rowId xmlns:a16="http://schemas.microsoft.com/office/drawing/2014/main" val="10011"/>
                  </a:ext>
                </a:extLst>
              </a:tr>
              <a:tr h="274319">
                <a:tc>
                  <a:txBody>
                    <a:bodyPr/>
                    <a:lstStyle/>
                    <a:p>
                      <a:pPr>
                        <a:lnSpc>
                          <a:spcPct val="100000"/>
                        </a:lnSpc>
                      </a:pPr>
                      <a:endParaRPr sz="1700">
                        <a:latin typeface="Times New Roman"/>
                        <a:cs typeface="Times New Roman"/>
                      </a:endParaRPr>
                    </a:p>
                  </a:txBody>
                  <a:tcPr marL="0" marR="0" marT="0" marB="0"/>
                </a:tc>
                <a:tc>
                  <a:txBody>
                    <a:bodyPr/>
                    <a:lstStyle/>
                    <a:p>
                      <a:pPr marL="2011680">
                        <a:lnSpc>
                          <a:spcPts val="2039"/>
                        </a:lnSpc>
                      </a:pPr>
                      <a:r>
                        <a:rPr sz="1800">
                          <a:latin typeface="Arial"/>
                          <a:cs typeface="Arial"/>
                        </a:rPr>
                        <a:t>9</a:t>
                      </a:r>
                    </a:p>
                  </a:txBody>
                  <a:tcPr marL="0" marR="0" marT="0" marB="0"/>
                </a:tc>
                <a:tc>
                  <a:txBody>
                    <a:bodyPr/>
                    <a:lstStyle/>
                    <a:p>
                      <a:pPr marL="78105">
                        <a:lnSpc>
                          <a:spcPts val="2039"/>
                        </a:lnSpc>
                      </a:pPr>
                      <a:r>
                        <a:rPr sz="1800">
                          <a:latin typeface="Arial"/>
                          <a:cs typeface="Arial"/>
                        </a:rPr>
                        <a:t>0</a:t>
                      </a:r>
                    </a:p>
                  </a:txBody>
                  <a:tcPr marL="0" marR="0" marT="0" marB="0"/>
                </a:tc>
                <a:tc>
                  <a:txBody>
                    <a:bodyPr/>
                    <a:lstStyle/>
                    <a:p>
                      <a:pPr marL="101600">
                        <a:lnSpc>
                          <a:spcPts val="2039"/>
                        </a:lnSpc>
                      </a:pPr>
                      <a:r>
                        <a:rPr sz="1800" spc="-5">
                          <a:latin typeface="Arial"/>
                          <a:cs typeface="Arial"/>
                        </a:rPr>
                        <a:t>route</a:t>
                      </a:r>
                      <a:r>
                        <a:rPr sz="1800" spc="-10">
                          <a:latin typeface="Arial"/>
                          <a:cs typeface="Arial"/>
                        </a:rPr>
                        <a:t> </a:t>
                      </a:r>
                      <a:r>
                        <a:rPr sz="1800" spc="-5">
                          <a:latin typeface="Arial"/>
                          <a:cs typeface="Arial"/>
                        </a:rPr>
                        <a:t>advertisement</a:t>
                      </a:r>
                      <a:endParaRPr sz="1800">
                        <a:latin typeface="Arial"/>
                        <a:cs typeface="Arial"/>
                      </a:endParaRPr>
                    </a:p>
                  </a:txBody>
                  <a:tcPr marL="0" marR="0" marT="0" marB="0"/>
                </a:tc>
                <a:extLst>
                  <a:ext uri="{0D108BD9-81ED-4DB2-BD59-A6C34878D82A}">
                    <a16:rowId xmlns:a16="http://schemas.microsoft.com/office/drawing/2014/main" val="10012"/>
                  </a:ext>
                </a:extLst>
              </a:tr>
              <a:tr h="272795">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50"/>
                        </a:lnSpc>
                      </a:pPr>
                      <a:r>
                        <a:rPr sz="1800" spc="-5">
                          <a:latin typeface="Arial"/>
                          <a:cs typeface="Arial"/>
                        </a:rPr>
                        <a:t>10</a:t>
                      </a:r>
                      <a:endParaRPr sz="1800">
                        <a:latin typeface="Arial"/>
                        <a:cs typeface="Arial"/>
                      </a:endParaRPr>
                    </a:p>
                  </a:txBody>
                  <a:tcPr marL="0" marR="0" marT="0" marB="0"/>
                </a:tc>
                <a:tc>
                  <a:txBody>
                    <a:bodyPr/>
                    <a:lstStyle/>
                    <a:p>
                      <a:pPr marL="78105">
                        <a:lnSpc>
                          <a:spcPts val="2050"/>
                        </a:lnSpc>
                      </a:pPr>
                      <a:r>
                        <a:rPr sz="1800">
                          <a:latin typeface="Arial"/>
                          <a:cs typeface="Arial"/>
                        </a:rPr>
                        <a:t>0</a:t>
                      </a:r>
                    </a:p>
                  </a:txBody>
                  <a:tcPr marL="0" marR="0" marT="0" marB="0"/>
                </a:tc>
                <a:tc>
                  <a:txBody>
                    <a:bodyPr/>
                    <a:lstStyle/>
                    <a:p>
                      <a:pPr marL="101600">
                        <a:lnSpc>
                          <a:spcPts val="2050"/>
                        </a:lnSpc>
                      </a:pPr>
                      <a:r>
                        <a:rPr sz="1800" spc="-5">
                          <a:latin typeface="Arial"/>
                          <a:cs typeface="Arial"/>
                        </a:rPr>
                        <a:t>router discovery</a:t>
                      </a:r>
                      <a:endParaRPr sz="1800">
                        <a:latin typeface="Arial"/>
                        <a:cs typeface="Arial"/>
                      </a:endParaRPr>
                    </a:p>
                  </a:txBody>
                  <a:tcPr marL="0" marR="0" marT="0" marB="0"/>
                </a:tc>
                <a:extLst>
                  <a:ext uri="{0D108BD9-81ED-4DB2-BD59-A6C34878D82A}">
                    <a16:rowId xmlns:a16="http://schemas.microsoft.com/office/drawing/2014/main" val="10013"/>
                  </a:ext>
                </a:extLst>
              </a:tr>
              <a:tr h="272796">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30"/>
                        </a:lnSpc>
                      </a:pPr>
                      <a:r>
                        <a:rPr sz="1800" spc="-70">
                          <a:latin typeface="Arial"/>
                          <a:cs typeface="Arial"/>
                        </a:rPr>
                        <a:t>11</a:t>
                      </a:r>
                      <a:endParaRPr sz="1800">
                        <a:latin typeface="Arial"/>
                        <a:cs typeface="Arial"/>
                      </a:endParaRPr>
                    </a:p>
                  </a:txBody>
                  <a:tcPr marL="0" marR="0" marT="0" marB="0"/>
                </a:tc>
                <a:tc>
                  <a:txBody>
                    <a:bodyPr/>
                    <a:lstStyle/>
                    <a:p>
                      <a:pPr marL="60960">
                        <a:lnSpc>
                          <a:spcPts val="2030"/>
                        </a:lnSpc>
                      </a:pPr>
                      <a:r>
                        <a:rPr sz="1800">
                          <a:latin typeface="Arial"/>
                          <a:cs typeface="Arial"/>
                        </a:rPr>
                        <a:t>0</a:t>
                      </a:r>
                    </a:p>
                  </a:txBody>
                  <a:tcPr marL="0" marR="0" marT="0" marB="0"/>
                </a:tc>
                <a:tc>
                  <a:txBody>
                    <a:bodyPr/>
                    <a:lstStyle/>
                    <a:p>
                      <a:pPr marL="80010">
                        <a:lnSpc>
                          <a:spcPts val="2030"/>
                        </a:lnSpc>
                      </a:pPr>
                      <a:r>
                        <a:rPr sz="1800">
                          <a:latin typeface="Arial"/>
                          <a:cs typeface="Arial"/>
                        </a:rPr>
                        <a:t>TTL</a:t>
                      </a:r>
                      <a:r>
                        <a:rPr sz="1800" spc="-75">
                          <a:latin typeface="Arial"/>
                          <a:cs typeface="Arial"/>
                        </a:rPr>
                        <a:t> </a:t>
                      </a:r>
                      <a:r>
                        <a:rPr sz="1800" spc="-5">
                          <a:latin typeface="Arial"/>
                          <a:cs typeface="Arial"/>
                        </a:rPr>
                        <a:t>expired</a:t>
                      </a:r>
                      <a:endParaRPr sz="1800">
                        <a:latin typeface="Arial"/>
                        <a:cs typeface="Arial"/>
                      </a:endParaRPr>
                    </a:p>
                  </a:txBody>
                  <a:tcPr marL="0" marR="0" marT="0" marB="0"/>
                </a:tc>
                <a:extLst>
                  <a:ext uri="{0D108BD9-81ED-4DB2-BD59-A6C34878D82A}">
                    <a16:rowId xmlns:a16="http://schemas.microsoft.com/office/drawing/2014/main" val="10014"/>
                  </a:ext>
                </a:extLst>
              </a:tr>
              <a:tr h="267902">
                <a:tc>
                  <a:txBody>
                    <a:bodyPr/>
                    <a:lstStyle/>
                    <a:p>
                      <a:pPr>
                        <a:lnSpc>
                          <a:spcPct val="100000"/>
                        </a:lnSpc>
                      </a:pPr>
                      <a:endParaRPr sz="1600">
                        <a:latin typeface="Times New Roman"/>
                        <a:cs typeface="Times New Roman"/>
                      </a:endParaRPr>
                    </a:p>
                  </a:txBody>
                  <a:tcPr marL="0" marR="0" marT="0" marB="0"/>
                </a:tc>
                <a:tc>
                  <a:txBody>
                    <a:bodyPr/>
                    <a:lstStyle/>
                    <a:p>
                      <a:pPr marL="2011680">
                        <a:lnSpc>
                          <a:spcPts val="2010"/>
                        </a:lnSpc>
                      </a:pPr>
                      <a:r>
                        <a:rPr sz="1800" spc="-5">
                          <a:latin typeface="Arial"/>
                          <a:cs typeface="Arial"/>
                        </a:rPr>
                        <a:t>12</a:t>
                      </a:r>
                      <a:endParaRPr sz="1800">
                        <a:latin typeface="Arial"/>
                        <a:cs typeface="Arial"/>
                      </a:endParaRPr>
                    </a:p>
                  </a:txBody>
                  <a:tcPr marL="0" marR="0" marT="0" marB="0"/>
                </a:tc>
                <a:tc>
                  <a:txBody>
                    <a:bodyPr/>
                    <a:lstStyle/>
                    <a:p>
                      <a:pPr marL="77470">
                        <a:lnSpc>
                          <a:spcPts val="2010"/>
                        </a:lnSpc>
                      </a:pPr>
                      <a:r>
                        <a:rPr sz="1800">
                          <a:latin typeface="Arial"/>
                          <a:cs typeface="Arial"/>
                        </a:rPr>
                        <a:t>0</a:t>
                      </a:r>
                    </a:p>
                  </a:txBody>
                  <a:tcPr marL="0" marR="0" marT="0" marB="0"/>
                </a:tc>
                <a:tc>
                  <a:txBody>
                    <a:bodyPr/>
                    <a:lstStyle/>
                    <a:p>
                      <a:pPr marL="100330">
                        <a:lnSpc>
                          <a:spcPts val="2010"/>
                        </a:lnSpc>
                      </a:pPr>
                      <a:r>
                        <a:rPr sz="1800" spc="-5">
                          <a:latin typeface="Arial"/>
                          <a:cs typeface="Arial"/>
                        </a:rPr>
                        <a:t>bad IP</a:t>
                      </a:r>
                      <a:r>
                        <a:rPr sz="1800" spc="-45">
                          <a:latin typeface="Arial"/>
                          <a:cs typeface="Arial"/>
                        </a:rPr>
                        <a:t> </a:t>
                      </a:r>
                      <a:r>
                        <a:rPr sz="1800" spc="-5">
                          <a:latin typeface="Arial"/>
                          <a:cs typeface="Arial"/>
                        </a:rPr>
                        <a:t>header</a:t>
                      </a:r>
                      <a:endParaRPr sz="1800">
                        <a:latin typeface="Arial"/>
                        <a:cs typeface="Arial"/>
                      </a:endParaRPr>
                    </a:p>
                  </a:txBody>
                  <a:tcPr marL="0" marR="0" marT="0" marB="0"/>
                </a:tc>
                <a:extLst>
                  <a:ext uri="{0D108BD9-81ED-4DB2-BD59-A6C34878D82A}">
                    <a16:rowId xmlns:a16="http://schemas.microsoft.com/office/drawing/2014/main" val="1001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3961" y="152400"/>
            <a:ext cx="6192639" cy="1026563"/>
          </a:xfrm>
          <a:prstGeom prst="rect">
            <a:avLst/>
          </a:prstGeom>
        </p:spPr>
        <p:txBody>
          <a:bodyPr vert="horz" wrap="square" lIns="0" tIns="46355" rIns="0" bIns="0" rtlCol="0">
            <a:spAutoFit/>
          </a:bodyPr>
          <a:lstStyle/>
          <a:p>
            <a:pPr marL="12700">
              <a:lnSpc>
                <a:spcPct val="100000"/>
              </a:lnSpc>
              <a:spcBef>
                <a:spcPts val="365"/>
              </a:spcBef>
            </a:pPr>
            <a:r>
              <a:rPr spc="-280"/>
              <a:t>ICMP </a:t>
            </a:r>
            <a:r>
              <a:rPr spc="-375"/>
              <a:t>Echo</a:t>
            </a:r>
            <a:r>
              <a:rPr spc="-660"/>
              <a:t> </a:t>
            </a:r>
            <a:r>
              <a:rPr spc="-155"/>
              <a:t>Request/Reply</a:t>
            </a:r>
          </a:p>
          <a:p>
            <a:pPr marL="12700">
              <a:lnSpc>
                <a:spcPct val="100000"/>
              </a:lnSpc>
              <a:spcBef>
                <a:spcPts val="170"/>
              </a:spcBef>
            </a:pPr>
            <a:r>
              <a:rPr sz="2200" b="0" spc="-145">
                <a:solidFill>
                  <a:srgbClr val="595959"/>
                </a:solidFill>
                <a:latin typeface="Century"/>
                <a:cs typeface="Century"/>
              </a:rPr>
              <a:t>ICMP </a:t>
            </a:r>
            <a:r>
              <a:rPr sz="2200" b="0" spc="-80">
                <a:solidFill>
                  <a:srgbClr val="595959"/>
                </a:solidFill>
                <a:latin typeface="Century"/>
                <a:cs typeface="Century"/>
              </a:rPr>
              <a:t>basis</a:t>
            </a:r>
            <a:endParaRPr sz="2200">
              <a:latin typeface="Century"/>
              <a:cs typeface="Century"/>
            </a:endParaRPr>
          </a:p>
        </p:txBody>
      </p:sp>
      <p:sp>
        <p:nvSpPr>
          <p:cNvPr id="3" name="object 3"/>
          <p:cNvSpPr/>
          <p:nvPr/>
        </p:nvSpPr>
        <p:spPr>
          <a:xfrm>
            <a:off x="428614" y="2193085"/>
            <a:ext cx="4313692" cy="31377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52059" y="4151617"/>
            <a:ext cx="7139940" cy="990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07278" y="1325162"/>
            <a:ext cx="6192639" cy="240212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3734" y="209823"/>
            <a:ext cx="7685466" cy="628377"/>
          </a:xfrm>
          <a:prstGeom prst="rect">
            <a:avLst/>
          </a:prstGeom>
        </p:spPr>
        <p:txBody>
          <a:bodyPr vert="horz" wrap="square" lIns="0" tIns="12700" rIns="0" bIns="0" rtlCol="0">
            <a:spAutoFit/>
          </a:bodyPr>
          <a:lstStyle/>
          <a:p>
            <a:pPr marL="12700">
              <a:lnSpc>
                <a:spcPct val="100000"/>
              </a:lnSpc>
              <a:spcBef>
                <a:spcPts val="100"/>
              </a:spcBef>
            </a:pPr>
            <a:r>
              <a:rPr spc="-405"/>
              <a:t>ARP</a:t>
            </a:r>
            <a:r>
              <a:rPr spc="-480"/>
              <a:t> </a:t>
            </a:r>
            <a:r>
              <a:rPr spc="-295"/>
              <a:t>Poisoning</a:t>
            </a:r>
            <a:r>
              <a:rPr spc="-484"/>
              <a:t> </a:t>
            </a:r>
            <a:r>
              <a:rPr spc="-210"/>
              <a:t>Attack</a:t>
            </a:r>
            <a:r>
              <a:rPr spc="-490"/>
              <a:t> </a:t>
            </a:r>
            <a:r>
              <a:rPr spc="-285"/>
              <a:t>code</a:t>
            </a:r>
            <a:r>
              <a:rPr spc="-484"/>
              <a:t> </a:t>
            </a:r>
            <a:r>
              <a:rPr spc="-195"/>
              <a:t>example</a:t>
            </a:r>
          </a:p>
        </p:txBody>
      </p:sp>
      <p:sp>
        <p:nvSpPr>
          <p:cNvPr id="6" name="object 6"/>
          <p:cNvSpPr/>
          <p:nvPr/>
        </p:nvSpPr>
        <p:spPr>
          <a:xfrm>
            <a:off x="5638800" y="4393375"/>
            <a:ext cx="6553200" cy="1783061"/>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900644" y="4956891"/>
            <a:ext cx="668655" cy="991869"/>
          </a:xfrm>
          <a:prstGeom prst="rect">
            <a:avLst/>
          </a:prstGeom>
        </p:spPr>
        <p:txBody>
          <a:bodyPr vert="horz" wrap="square" lIns="0" tIns="12700" rIns="0" bIns="0" rtlCol="0">
            <a:spAutoFit/>
          </a:bodyPr>
          <a:lstStyle/>
          <a:p>
            <a:pPr marL="12700">
              <a:lnSpc>
                <a:spcPct val="100000"/>
              </a:lnSpc>
              <a:spcBef>
                <a:spcPts val="100"/>
              </a:spcBef>
            </a:pPr>
            <a:r>
              <a:rPr sz="1600" b="1" spc="-10">
                <a:solidFill>
                  <a:srgbClr val="00B050"/>
                </a:solidFill>
                <a:latin typeface="Arial"/>
                <a:cs typeface="Arial"/>
              </a:rPr>
              <a:t>B</a:t>
            </a:r>
            <a:r>
              <a:rPr sz="1600" b="1" spc="-5">
                <a:solidFill>
                  <a:srgbClr val="00B050"/>
                </a:solidFill>
                <a:latin typeface="Arial"/>
                <a:cs typeface="Arial"/>
              </a:rPr>
              <a:t>e</a:t>
            </a:r>
            <a:r>
              <a:rPr sz="1600" b="1">
                <a:solidFill>
                  <a:srgbClr val="00B050"/>
                </a:solidFill>
                <a:latin typeface="Arial"/>
                <a:cs typeface="Arial"/>
              </a:rPr>
              <a:t>f</a:t>
            </a:r>
            <a:r>
              <a:rPr sz="1600" b="1" spc="-5">
                <a:solidFill>
                  <a:srgbClr val="00B050"/>
                </a:solidFill>
                <a:latin typeface="Arial"/>
                <a:cs typeface="Arial"/>
              </a:rPr>
              <a:t>o</a:t>
            </a:r>
            <a:r>
              <a:rPr sz="1600" b="1">
                <a:solidFill>
                  <a:srgbClr val="00B050"/>
                </a:solidFill>
                <a:latin typeface="Arial"/>
                <a:cs typeface="Arial"/>
              </a:rPr>
              <a:t>re</a:t>
            </a:r>
            <a:endParaRPr sz="1600">
              <a:latin typeface="Arial"/>
              <a:cs typeface="Arial"/>
            </a:endParaRPr>
          </a:p>
          <a:p>
            <a:pPr>
              <a:lnSpc>
                <a:spcPct val="100000"/>
              </a:lnSpc>
            </a:pPr>
            <a:endParaRPr sz="1600">
              <a:latin typeface="Arial"/>
              <a:cs typeface="Arial"/>
            </a:endParaRPr>
          </a:p>
          <a:p>
            <a:pPr>
              <a:lnSpc>
                <a:spcPct val="100000"/>
              </a:lnSpc>
              <a:spcBef>
                <a:spcPts val="30"/>
              </a:spcBef>
            </a:pPr>
            <a:endParaRPr sz="1650">
              <a:latin typeface="Arial"/>
              <a:cs typeface="Arial"/>
            </a:endParaRPr>
          </a:p>
          <a:p>
            <a:pPr marL="12700">
              <a:lnSpc>
                <a:spcPct val="100000"/>
              </a:lnSpc>
            </a:pPr>
            <a:r>
              <a:rPr sz="1600" b="1" spc="-5">
                <a:solidFill>
                  <a:srgbClr val="C00000"/>
                </a:solidFill>
                <a:latin typeface="Arial"/>
                <a:cs typeface="Arial"/>
              </a:rPr>
              <a:t>After</a:t>
            </a:r>
            <a:endParaRPr sz="1600">
              <a:latin typeface="Arial"/>
              <a:cs typeface="Arial"/>
            </a:endParaRPr>
          </a:p>
        </p:txBody>
      </p:sp>
      <p:pic>
        <p:nvPicPr>
          <p:cNvPr id="1026" name="Picture 2" descr="Laptop - Wikipedia">
            <a:extLst>
              <a:ext uri="{FF2B5EF4-FFF2-40B4-BE49-F238E27FC236}">
                <a16:creationId xmlns:a16="http://schemas.microsoft.com/office/drawing/2014/main" id="{FC13AD1A-6BFE-4DF6-8236-DFC457C09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61682"/>
            <a:ext cx="1843152" cy="1843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Lenovo - 2022 - IdeaPad 3i - Essential Laptop Computer - Intel  Core i5 12th Gen - 15.6&quot; FHD Display - 8GB Memory - 512GB Storage - Windows  11 Pro : Everything Else">
            <a:extLst>
              <a:ext uri="{FF2B5EF4-FFF2-40B4-BE49-F238E27FC236}">
                <a16:creationId xmlns:a16="http://schemas.microsoft.com/office/drawing/2014/main" id="{0B820311-E99D-49CF-A5EA-907D89D94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6" y="8728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y CHUWI HeroBook Plus 15.6 inch Windows 10 Laptop, 1080P Laptop Computer  with Intel J4125 and 12GB RAM 256GB SSD, Support RJ45 Gigabit Ethernet,  BT5.1, Dual WiFi Online at Lowest Price in">
            <a:extLst>
              <a:ext uri="{FF2B5EF4-FFF2-40B4-BE49-F238E27FC236}">
                <a16:creationId xmlns:a16="http://schemas.microsoft.com/office/drawing/2014/main" id="{2C19EF53-69AD-4984-A767-AC429E14A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215" y="2950563"/>
            <a:ext cx="1619000" cy="1054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C714AF1-C7C6-4C99-8DF8-4E86522D1422}"/>
              </a:ext>
            </a:extLst>
          </p:cNvPr>
          <p:cNvSpPr/>
          <p:nvPr/>
        </p:nvSpPr>
        <p:spPr>
          <a:xfrm>
            <a:off x="224283" y="2897662"/>
            <a:ext cx="2737609" cy="646331"/>
          </a:xfrm>
          <a:prstGeom prst="rect">
            <a:avLst/>
          </a:prstGeom>
        </p:spPr>
        <p:txBody>
          <a:bodyPr wrap="none">
            <a:spAutoFit/>
          </a:bodyPr>
          <a:lstStyle/>
          <a:p>
            <a:r>
              <a:rPr lang="en-US" spc="-10">
                <a:solidFill>
                  <a:srgbClr val="FF0000"/>
                </a:solidFill>
                <a:cs typeface="Arial"/>
              </a:rPr>
              <a:t>Victim </a:t>
            </a:r>
            <a:r>
              <a:rPr lang="en-US" spc="-5">
                <a:solidFill>
                  <a:srgbClr val="FF0000"/>
                </a:solidFill>
                <a:cs typeface="Arial"/>
              </a:rPr>
              <a:t>IP: </a:t>
            </a:r>
            <a:r>
              <a:rPr lang="en-US" b="1" spc="-5">
                <a:solidFill>
                  <a:srgbClr val="FF0000"/>
                </a:solidFill>
                <a:cs typeface="Arial"/>
              </a:rPr>
              <a:t>10.102.20.177 </a:t>
            </a:r>
            <a:endParaRPr lang="en-US" b="1">
              <a:solidFill>
                <a:srgbClr val="FF0000"/>
              </a:solidFill>
              <a:cs typeface="Arial"/>
            </a:endParaRPr>
          </a:p>
          <a:p>
            <a:r>
              <a:rPr lang="en-US" b="1">
                <a:solidFill>
                  <a:srgbClr val="FF0000"/>
                </a:solidFill>
                <a:cs typeface="Arial"/>
              </a:rPr>
              <a:t> </a:t>
            </a:r>
            <a:r>
              <a:rPr lang="en-US" spc="-5">
                <a:solidFill>
                  <a:srgbClr val="FF0000"/>
                </a:solidFill>
                <a:cs typeface="Arial"/>
              </a:rPr>
              <a:t>MAC:</a:t>
            </a:r>
            <a:r>
              <a:rPr lang="en-US" spc="-40">
                <a:solidFill>
                  <a:srgbClr val="FF0000"/>
                </a:solidFill>
                <a:cs typeface="Arial"/>
              </a:rPr>
              <a:t> </a:t>
            </a:r>
            <a:r>
              <a:rPr lang="en-US" spc="-5">
                <a:solidFill>
                  <a:srgbClr val="FF0000"/>
                </a:solidFill>
                <a:cs typeface="Arial"/>
              </a:rPr>
              <a:t>00:50:56:a8:0e:77</a:t>
            </a:r>
            <a:endParaRPr lang="en-US"/>
          </a:p>
        </p:txBody>
      </p:sp>
      <p:sp>
        <p:nvSpPr>
          <p:cNvPr id="10" name="Rectangle 9">
            <a:extLst>
              <a:ext uri="{FF2B5EF4-FFF2-40B4-BE49-F238E27FC236}">
                <a16:creationId xmlns:a16="http://schemas.microsoft.com/office/drawing/2014/main" id="{7F1A584E-0FF3-45E0-B7C8-ECC2085F2D49}"/>
              </a:ext>
            </a:extLst>
          </p:cNvPr>
          <p:cNvSpPr/>
          <p:nvPr/>
        </p:nvSpPr>
        <p:spPr>
          <a:xfrm>
            <a:off x="7550992" y="2718439"/>
            <a:ext cx="3193208" cy="923330"/>
          </a:xfrm>
          <a:prstGeom prst="rect">
            <a:avLst/>
          </a:prstGeom>
        </p:spPr>
        <p:txBody>
          <a:bodyPr wrap="square">
            <a:spAutoFit/>
          </a:bodyPr>
          <a:lstStyle/>
          <a:p>
            <a:r>
              <a:rPr lang="en-US" spc="-35">
                <a:solidFill>
                  <a:srgbClr val="00B050"/>
                </a:solidFill>
                <a:cs typeface="Arial"/>
              </a:rPr>
              <a:t>Target: </a:t>
            </a:r>
            <a:r>
              <a:rPr lang="en-US" b="1" spc="-5">
                <a:solidFill>
                  <a:srgbClr val="00B050"/>
                </a:solidFill>
                <a:cs typeface="Arial"/>
              </a:rPr>
              <a:t>10.102.20.178 </a:t>
            </a:r>
            <a:endParaRPr lang="en-US" b="1">
              <a:solidFill>
                <a:srgbClr val="00B050"/>
              </a:solidFill>
              <a:cs typeface="Arial"/>
            </a:endParaRPr>
          </a:p>
          <a:p>
            <a:r>
              <a:rPr lang="en-US" b="1">
                <a:solidFill>
                  <a:srgbClr val="00B050"/>
                </a:solidFill>
                <a:cs typeface="Arial"/>
              </a:rPr>
              <a:t> </a:t>
            </a:r>
            <a:r>
              <a:rPr lang="en-US" spc="-5">
                <a:solidFill>
                  <a:srgbClr val="00B050"/>
                </a:solidFill>
                <a:cs typeface="Arial"/>
              </a:rPr>
              <a:t>MAC: 00:50:56:a8:1a:d3</a:t>
            </a:r>
            <a:endParaRPr lang="en-US">
              <a:solidFill>
                <a:srgbClr val="FF0000"/>
              </a:solidFill>
              <a:cs typeface="Arial"/>
            </a:endParaRPr>
          </a:p>
          <a:p>
            <a:endParaRPr lang="en-US"/>
          </a:p>
        </p:txBody>
      </p:sp>
      <p:cxnSp>
        <p:nvCxnSpPr>
          <p:cNvPr id="12" name="Straight Connector 11">
            <a:extLst>
              <a:ext uri="{FF2B5EF4-FFF2-40B4-BE49-F238E27FC236}">
                <a16:creationId xmlns:a16="http://schemas.microsoft.com/office/drawing/2014/main" id="{43076DB4-57F9-4791-A70B-B4FD72F3C16A}"/>
              </a:ext>
            </a:extLst>
          </p:cNvPr>
          <p:cNvCxnSpPr>
            <a:cxnSpLocks/>
          </p:cNvCxnSpPr>
          <p:nvPr/>
        </p:nvCxnSpPr>
        <p:spPr bwMode="auto">
          <a:xfrm>
            <a:off x="2362200" y="1752600"/>
            <a:ext cx="5638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7F0116DF-88A1-4218-893C-C1D06A1BEC7C}"/>
              </a:ext>
            </a:extLst>
          </p:cNvPr>
          <p:cNvSpPr txBox="1"/>
          <p:nvPr/>
        </p:nvSpPr>
        <p:spPr>
          <a:xfrm>
            <a:off x="4345532" y="1229380"/>
            <a:ext cx="92365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LAN</a:t>
            </a:r>
          </a:p>
        </p:txBody>
      </p:sp>
      <p:sp>
        <p:nvSpPr>
          <p:cNvPr id="17" name="Rectangle 16">
            <a:extLst>
              <a:ext uri="{FF2B5EF4-FFF2-40B4-BE49-F238E27FC236}">
                <a16:creationId xmlns:a16="http://schemas.microsoft.com/office/drawing/2014/main" id="{3DE3C9F5-1A25-40E7-B24B-0B9F2F3A07DA}"/>
              </a:ext>
            </a:extLst>
          </p:cNvPr>
          <p:cNvSpPr/>
          <p:nvPr/>
        </p:nvSpPr>
        <p:spPr>
          <a:xfrm>
            <a:off x="6410837" y="3357378"/>
            <a:ext cx="1879041" cy="369332"/>
          </a:xfrm>
          <a:prstGeom prst="rect">
            <a:avLst/>
          </a:prstGeom>
        </p:spPr>
        <p:txBody>
          <a:bodyPr wrap="none">
            <a:spAutoFit/>
          </a:bodyPr>
          <a:lstStyle/>
          <a:p>
            <a:r>
              <a:rPr lang="en-US" spc="-5">
                <a:solidFill>
                  <a:srgbClr val="FF0000"/>
                </a:solidFill>
                <a:cs typeface="Arial"/>
              </a:rPr>
              <a:t>ARP</a:t>
            </a:r>
            <a:r>
              <a:rPr lang="en-US" spc="-85">
                <a:solidFill>
                  <a:srgbClr val="FF0000"/>
                </a:solidFill>
                <a:cs typeface="Arial"/>
              </a:rPr>
              <a:t> </a:t>
            </a:r>
            <a:r>
              <a:rPr lang="en-US" spc="-5">
                <a:solidFill>
                  <a:srgbClr val="FF0000"/>
                </a:solidFill>
                <a:cs typeface="Arial"/>
              </a:rPr>
              <a:t>cache table</a:t>
            </a:r>
            <a:endParaRPr lang="en-US"/>
          </a:p>
        </p:txBody>
      </p:sp>
      <p:sp>
        <p:nvSpPr>
          <p:cNvPr id="21" name="Rectangle 20">
            <a:extLst>
              <a:ext uri="{FF2B5EF4-FFF2-40B4-BE49-F238E27FC236}">
                <a16:creationId xmlns:a16="http://schemas.microsoft.com/office/drawing/2014/main" id="{6C385B14-34A0-4E17-A534-E2E5D88FB72D}"/>
              </a:ext>
            </a:extLst>
          </p:cNvPr>
          <p:cNvSpPr/>
          <p:nvPr/>
        </p:nvSpPr>
        <p:spPr>
          <a:xfrm>
            <a:off x="6410837" y="3718491"/>
            <a:ext cx="4604466" cy="369332"/>
          </a:xfrm>
          <a:prstGeom prst="rect">
            <a:avLst/>
          </a:prstGeom>
        </p:spPr>
        <p:txBody>
          <a:bodyPr wrap="none">
            <a:spAutoFit/>
          </a:bodyPr>
          <a:lstStyle/>
          <a:p>
            <a:r>
              <a:rPr lang="en-US" spc="-5">
                <a:solidFill>
                  <a:srgbClr val="FF0000"/>
                </a:solidFill>
                <a:cs typeface="Arial"/>
              </a:rPr>
              <a:t>IP: </a:t>
            </a:r>
            <a:r>
              <a:rPr lang="en-US" b="1" spc="-5">
                <a:solidFill>
                  <a:srgbClr val="FF0000"/>
                </a:solidFill>
                <a:cs typeface="Arial"/>
              </a:rPr>
              <a:t>10.102.20.177 </a:t>
            </a:r>
            <a:r>
              <a:rPr lang="en-US" b="1">
                <a:solidFill>
                  <a:srgbClr val="FF0000"/>
                </a:solidFill>
                <a:cs typeface="Arial"/>
              </a:rPr>
              <a:t> </a:t>
            </a:r>
            <a:r>
              <a:rPr lang="en-US" spc="-5">
                <a:solidFill>
                  <a:srgbClr val="FF0000"/>
                </a:solidFill>
                <a:cs typeface="Arial"/>
              </a:rPr>
              <a:t>MAC:</a:t>
            </a:r>
            <a:r>
              <a:rPr lang="en-US" spc="-40">
                <a:solidFill>
                  <a:srgbClr val="FF0000"/>
                </a:solidFill>
                <a:cs typeface="Arial"/>
              </a:rPr>
              <a:t> </a:t>
            </a:r>
            <a:r>
              <a:rPr lang="en-US" spc="-5">
                <a:solidFill>
                  <a:srgbClr val="FF0000"/>
                </a:solidFill>
                <a:cs typeface="Arial"/>
              </a:rPr>
              <a:t>00:50:56:a8:0e:77</a:t>
            </a:r>
            <a:endParaRPr lang="en-US"/>
          </a:p>
        </p:txBody>
      </p:sp>
      <p:sp>
        <p:nvSpPr>
          <p:cNvPr id="20" name="Rectangle 19">
            <a:extLst>
              <a:ext uri="{FF2B5EF4-FFF2-40B4-BE49-F238E27FC236}">
                <a16:creationId xmlns:a16="http://schemas.microsoft.com/office/drawing/2014/main" id="{C43A9608-7C90-48D9-9B33-CD526E16FCEA}"/>
              </a:ext>
            </a:extLst>
          </p:cNvPr>
          <p:cNvSpPr/>
          <p:nvPr/>
        </p:nvSpPr>
        <p:spPr>
          <a:xfrm>
            <a:off x="3084456" y="4073647"/>
            <a:ext cx="2005677" cy="646331"/>
          </a:xfrm>
          <a:prstGeom prst="rect">
            <a:avLst/>
          </a:prstGeom>
        </p:spPr>
        <p:txBody>
          <a:bodyPr wrap="none">
            <a:spAutoFit/>
          </a:bodyPr>
          <a:lstStyle/>
          <a:p>
            <a:r>
              <a:rPr lang="en-US" b="1"/>
              <a:t>Attacker </a:t>
            </a:r>
          </a:p>
          <a:p>
            <a:r>
              <a:rPr lang="en-US"/>
              <a:t>IP: 10.102.20.154</a:t>
            </a:r>
          </a:p>
        </p:txBody>
      </p:sp>
      <p:cxnSp>
        <p:nvCxnSpPr>
          <p:cNvPr id="23" name="Straight Connector 22">
            <a:extLst>
              <a:ext uri="{FF2B5EF4-FFF2-40B4-BE49-F238E27FC236}">
                <a16:creationId xmlns:a16="http://schemas.microsoft.com/office/drawing/2014/main" id="{4619D77B-F986-427B-9B6D-078E0D49603C}"/>
              </a:ext>
            </a:extLst>
          </p:cNvPr>
          <p:cNvCxnSpPr>
            <a:cxnSpLocks/>
          </p:cNvCxnSpPr>
          <p:nvPr/>
        </p:nvCxnSpPr>
        <p:spPr bwMode="auto">
          <a:xfrm>
            <a:off x="2750853" y="2543519"/>
            <a:ext cx="1291118" cy="9017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8F85A321-DE4A-4FAA-9981-603CE9B9FF34}"/>
              </a:ext>
            </a:extLst>
          </p:cNvPr>
          <p:cNvCxnSpPr>
            <a:cxnSpLocks/>
          </p:cNvCxnSpPr>
          <p:nvPr/>
        </p:nvCxnSpPr>
        <p:spPr bwMode="auto">
          <a:xfrm flipH="1">
            <a:off x="5569299" y="2156987"/>
            <a:ext cx="2128836" cy="11620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Arrow: Right 28">
            <a:extLst>
              <a:ext uri="{FF2B5EF4-FFF2-40B4-BE49-F238E27FC236}">
                <a16:creationId xmlns:a16="http://schemas.microsoft.com/office/drawing/2014/main" id="{AE32F36E-AC07-438A-88FC-054BE032D500}"/>
              </a:ext>
            </a:extLst>
          </p:cNvPr>
          <p:cNvSpPr/>
          <p:nvPr/>
        </p:nvSpPr>
        <p:spPr bwMode="auto">
          <a:xfrm>
            <a:off x="5819048" y="4018000"/>
            <a:ext cx="467237" cy="30555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33" name="Rectangle 32">
            <a:extLst>
              <a:ext uri="{FF2B5EF4-FFF2-40B4-BE49-F238E27FC236}">
                <a16:creationId xmlns:a16="http://schemas.microsoft.com/office/drawing/2014/main" id="{4FDF4360-1A8F-4157-BBBB-EC0C180BF5D5}"/>
              </a:ext>
            </a:extLst>
          </p:cNvPr>
          <p:cNvSpPr/>
          <p:nvPr/>
        </p:nvSpPr>
        <p:spPr>
          <a:xfrm>
            <a:off x="6400800" y="4022558"/>
            <a:ext cx="4446410" cy="369332"/>
          </a:xfrm>
          <a:prstGeom prst="rect">
            <a:avLst/>
          </a:prstGeom>
        </p:spPr>
        <p:txBody>
          <a:bodyPr wrap="none">
            <a:spAutoFit/>
          </a:bodyPr>
          <a:lstStyle/>
          <a:p>
            <a:r>
              <a:rPr lang="en-US" spc="-5">
                <a:solidFill>
                  <a:srgbClr val="FF0000"/>
                </a:solidFill>
                <a:cs typeface="Arial"/>
              </a:rPr>
              <a:t>IP: </a:t>
            </a:r>
            <a:r>
              <a:rPr lang="en-US" b="1" spc="-5">
                <a:solidFill>
                  <a:srgbClr val="FF0000"/>
                </a:solidFill>
                <a:cs typeface="Arial"/>
              </a:rPr>
              <a:t>10.102.20.177 </a:t>
            </a:r>
            <a:r>
              <a:rPr lang="en-US" b="1">
                <a:solidFill>
                  <a:srgbClr val="FF0000"/>
                </a:solidFill>
                <a:cs typeface="Arial"/>
              </a:rPr>
              <a:t> </a:t>
            </a:r>
            <a:r>
              <a:rPr lang="en-US" spc="-5">
                <a:solidFill>
                  <a:srgbClr val="FF0000"/>
                </a:solidFill>
                <a:cs typeface="Arial"/>
              </a:rPr>
              <a:t>MAC:</a:t>
            </a:r>
            <a:r>
              <a:rPr lang="en-US" spc="-40">
                <a:solidFill>
                  <a:srgbClr val="FF0000"/>
                </a:solidFill>
                <a:cs typeface="Arial"/>
              </a:rPr>
              <a:t> </a:t>
            </a:r>
            <a:r>
              <a:rPr lang="en-US" spc="-5">
                <a:solidFill>
                  <a:srgbClr val="FF0000"/>
                </a:solidFill>
                <a:cs typeface="Arial"/>
              </a:rPr>
              <a:t>aa:bb:cc:dd:ee:ff</a:t>
            </a:r>
            <a:endParaRPr lang="en-US"/>
          </a:p>
        </p:txBody>
      </p:sp>
      <p:sp>
        <p:nvSpPr>
          <p:cNvPr id="3" name="TextBox 2">
            <a:extLst>
              <a:ext uri="{FF2B5EF4-FFF2-40B4-BE49-F238E27FC236}">
                <a16:creationId xmlns:a16="http://schemas.microsoft.com/office/drawing/2014/main" id="{41E01857-9842-42B1-81CB-E057FB295EF7}"/>
              </a:ext>
            </a:extLst>
          </p:cNvPr>
          <p:cNvSpPr txBox="1"/>
          <p:nvPr/>
        </p:nvSpPr>
        <p:spPr>
          <a:xfrm>
            <a:off x="224283" y="1524000"/>
            <a:ext cx="444352"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F904F361-F2F3-4B9F-AC30-E832E992CA22}"/>
              </a:ext>
            </a:extLst>
          </p:cNvPr>
          <p:cNvSpPr txBox="1"/>
          <p:nvPr/>
        </p:nvSpPr>
        <p:spPr>
          <a:xfrm>
            <a:off x="10298924" y="1551606"/>
            <a:ext cx="461517" cy="523220"/>
          </a:xfrm>
          <a:prstGeom prst="rect">
            <a:avLst/>
          </a:prstGeom>
          <a:noFill/>
        </p:spPr>
        <p:txBody>
          <a:bodyPr wrap="square" rtlCol="0">
            <a:spAutoFit/>
          </a:bodyPr>
          <a:lstStyle/>
          <a:p>
            <a:pPr algn="l"/>
            <a:r>
              <a:rPr lang="en-US" sz="2800">
                <a:latin typeface="Times New Roman" panose="02020603050405020304" pitchFamily="18" charset="0"/>
                <a:cs typeface="Times New Roman" panose="02020603050405020304" pitchFamily="18" charset="0"/>
              </a:rPr>
              <a:t>B</a:t>
            </a:r>
          </a:p>
        </p:txBody>
      </p:sp>
      <p:sp>
        <p:nvSpPr>
          <p:cNvPr id="24" name="TextBox 2">
            <a:extLst>
              <a:ext uri="{FF2B5EF4-FFF2-40B4-BE49-F238E27FC236}">
                <a16:creationId xmlns:a16="http://schemas.microsoft.com/office/drawing/2014/main" id="{41E01857-9842-42B1-81CB-E057FB295EF7}"/>
              </a:ext>
            </a:extLst>
          </p:cNvPr>
          <p:cNvSpPr txBox="1"/>
          <p:nvPr/>
        </p:nvSpPr>
        <p:spPr>
          <a:xfrm>
            <a:off x="5124884" y="3596381"/>
            <a:ext cx="50366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a:latin typeface="Times New Roman" panose="02020603050405020304" pitchFamily="18" charset="0"/>
                <a:cs typeface="Times New Roman" panose="02020603050405020304" pitchFamily="18" charset="0"/>
              </a:rPr>
              <a:t>M</a:t>
            </a:r>
          </a:p>
        </p:txBody>
      </p:sp>
      <p:sp>
        <p:nvSpPr>
          <p:cNvPr id="4" name="Rectangle 3">
            <a:extLst>
              <a:ext uri="{FF2B5EF4-FFF2-40B4-BE49-F238E27FC236}">
                <a16:creationId xmlns:a16="http://schemas.microsoft.com/office/drawing/2014/main" id="{81305E2C-E221-4CCD-8737-C6351190ABBF}"/>
              </a:ext>
            </a:extLst>
          </p:cNvPr>
          <p:cNvSpPr/>
          <p:nvPr/>
        </p:nvSpPr>
        <p:spPr>
          <a:xfrm>
            <a:off x="3060599" y="4674023"/>
            <a:ext cx="2508700" cy="369332"/>
          </a:xfrm>
          <a:prstGeom prst="rect">
            <a:avLst/>
          </a:prstGeom>
        </p:spPr>
        <p:txBody>
          <a:bodyPr wrap="none">
            <a:spAutoFit/>
          </a:bodyPr>
          <a:lstStyle/>
          <a:p>
            <a:r>
              <a:rPr lang="en-US" spc="-5">
                <a:solidFill>
                  <a:srgbClr val="FF0000"/>
                </a:solidFill>
                <a:cs typeface="Arial"/>
              </a:rPr>
              <a:t>MAC:</a:t>
            </a:r>
            <a:r>
              <a:rPr lang="en-US" spc="-40">
                <a:solidFill>
                  <a:srgbClr val="FF0000"/>
                </a:solidFill>
                <a:cs typeface="Arial"/>
              </a:rPr>
              <a:t> </a:t>
            </a:r>
            <a:r>
              <a:rPr lang="en-US" spc="-5">
                <a:solidFill>
                  <a:srgbClr val="FF0000"/>
                </a:solidFill>
                <a:cs typeface="Arial"/>
              </a:rPr>
              <a:t>aa:bb:cc:dd:ee:ff</a:t>
            </a:r>
            <a:endParaRPr lang="en-US"/>
          </a:p>
        </p:txBody>
      </p:sp>
    </p:spTree>
    <p:extLst>
      <p:ext uri="{BB962C8B-B14F-4D97-AF65-F5344CB8AC3E}">
        <p14:creationId xmlns:p14="http://schemas.microsoft.com/office/powerpoint/2010/main" val="1796550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1333" y="152400"/>
            <a:ext cx="5856667" cy="1026563"/>
          </a:xfrm>
          <a:prstGeom prst="rect">
            <a:avLst/>
          </a:prstGeom>
        </p:spPr>
        <p:txBody>
          <a:bodyPr vert="horz" wrap="square" lIns="0" tIns="46355" rIns="0" bIns="0" rtlCol="0">
            <a:spAutoFit/>
          </a:bodyPr>
          <a:lstStyle/>
          <a:p>
            <a:pPr marL="12700">
              <a:lnSpc>
                <a:spcPct val="100000"/>
              </a:lnSpc>
              <a:spcBef>
                <a:spcPts val="365"/>
              </a:spcBef>
            </a:pPr>
            <a:r>
              <a:rPr spc="-280"/>
              <a:t>ICMP </a:t>
            </a:r>
            <a:r>
              <a:rPr spc="-450"/>
              <a:t>TTL</a:t>
            </a:r>
            <a:r>
              <a:rPr spc="-660"/>
              <a:t> </a:t>
            </a:r>
            <a:r>
              <a:rPr spc="-235"/>
              <a:t>Exceeded</a:t>
            </a:r>
          </a:p>
          <a:p>
            <a:pPr marL="12700">
              <a:lnSpc>
                <a:spcPct val="100000"/>
              </a:lnSpc>
              <a:spcBef>
                <a:spcPts val="170"/>
              </a:spcBef>
            </a:pPr>
            <a:r>
              <a:rPr sz="2200" b="0" spc="-20">
                <a:solidFill>
                  <a:srgbClr val="595959"/>
                </a:solidFill>
                <a:latin typeface="Century"/>
                <a:cs typeface="Century"/>
              </a:rPr>
              <a:t>Time-to-live</a:t>
            </a:r>
            <a:r>
              <a:rPr sz="2200" b="0" spc="-145">
                <a:solidFill>
                  <a:srgbClr val="595959"/>
                </a:solidFill>
                <a:latin typeface="Century"/>
                <a:cs typeface="Century"/>
              </a:rPr>
              <a:t> </a:t>
            </a:r>
            <a:r>
              <a:rPr sz="2200" b="0" spc="-10">
                <a:solidFill>
                  <a:srgbClr val="595959"/>
                </a:solidFill>
                <a:latin typeface="Century"/>
                <a:cs typeface="Century"/>
              </a:rPr>
              <a:t>exceeded</a:t>
            </a:r>
            <a:endParaRPr sz="2200">
              <a:latin typeface="Century"/>
              <a:cs typeface="Century"/>
            </a:endParaRPr>
          </a:p>
        </p:txBody>
      </p:sp>
      <p:sp>
        <p:nvSpPr>
          <p:cNvPr id="3" name="object 3"/>
          <p:cNvSpPr/>
          <p:nvPr/>
        </p:nvSpPr>
        <p:spPr>
          <a:xfrm>
            <a:off x="428594" y="1822465"/>
            <a:ext cx="4709858" cy="34148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49822" y="1459191"/>
            <a:ext cx="6247767" cy="21653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138596" y="3957678"/>
            <a:ext cx="7053403" cy="1588894"/>
          </a:xfrm>
          <a:prstGeom prst="rect">
            <a:avLst/>
          </a:prstGeom>
          <a:blipFill>
            <a:blip r:embed="rId4"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5E2C9C-9F90-4A75-9EE2-2B9FA2B8B001}"/>
              </a:ext>
            </a:extLst>
          </p:cNvPr>
          <p:cNvSpPr txBox="1"/>
          <p:nvPr/>
        </p:nvSpPr>
        <p:spPr>
          <a:xfrm>
            <a:off x="4953833" y="849763"/>
            <a:ext cx="2319674"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TTL Max = 255, </a:t>
            </a:r>
          </a:p>
        </p:txBody>
      </p:sp>
      <p:sp>
        <p:nvSpPr>
          <p:cNvPr id="7" name="Rectangle 6">
            <a:extLst>
              <a:ext uri="{FF2B5EF4-FFF2-40B4-BE49-F238E27FC236}">
                <a16:creationId xmlns:a16="http://schemas.microsoft.com/office/drawing/2014/main" id="{6999BFDF-69EA-478F-B07C-B10F96D35E2F}"/>
              </a:ext>
            </a:extLst>
          </p:cNvPr>
          <p:cNvSpPr/>
          <p:nvPr/>
        </p:nvSpPr>
        <p:spPr>
          <a:xfrm>
            <a:off x="4931851" y="1142756"/>
            <a:ext cx="7033592" cy="461665"/>
          </a:xfrm>
          <a:prstGeom prst="rect">
            <a:avLst/>
          </a:prstGeom>
        </p:spPr>
        <p:txBody>
          <a:bodyPr wrap="none">
            <a:spAutoFit/>
          </a:bodyPr>
          <a:lstStyle/>
          <a:p>
            <a:r>
              <a:rPr lang="en-US" sz="2400">
                <a:solidFill>
                  <a:srgbClr val="000000"/>
                </a:solidFill>
                <a:latin typeface="lato"/>
              </a:rPr>
              <a:t>Reduced by one before the node is routed onward</a:t>
            </a:r>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9445" y="1995328"/>
            <a:ext cx="4746904" cy="353182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01333" y="152400"/>
            <a:ext cx="6923467" cy="1026563"/>
          </a:xfrm>
          <a:prstGeom prst="rect">
            <a:avLst/>
          </a:prstGeom>
        </p:spPr>
        <p:txBody>
          <a:bodyPr vert="horz" wrap="square" lIns="0" tIns="46355" rIns="0" bIns="0" rtlCol="0">
            <a:spAutoFit/>
          </a:bodyPr>
          <a:lstStyle/>
          <a:p>
            <a:pPr marL="12700">
              <a:lnSpc>
                <a:spcPct val="100000"/>
              </a:lnSpc>
              <a:spcBef>
                <a:spcPts val="365"/>
              </a:spcBef>
            </a:pPr>
            <a:r>
              <a:rPr spc="-280"/>
              <a:t>ICMP </a:t>
            </a:r>
            <a:r>
              <a:rPr spc="-185"/>
              <a:t>Destination</a:t>
            </a:r>
            <a:r>
              <a:rPr spc="-650"/>
              <a:t> </a:t>
            </a:r>
            <a:r>
              <a:rPr spc="-225"/>
              <a:t>Unreachable</a:t>
            </a:r>
          </a:p>
          <a:p>
            <a:pPr marL="12700">
              <a:lnSpc>
                <a:spcPct val="100000"/>
              </a:lnSpc>
              <a:spcBef>
                <a:spcPts val="170"/>
              </a:spcBef>
            </a:pPr>
            <a:r>
              <a:rPr sz="2200" b="0" spc="-75">
                <a:solidFill>
                  <a:srgbClr val="595959"/>
                </a:solidFill>
                <a:latin typeface="Century"/>
                <a:cs typeface="Century"/>
              </a:rPr>
              <a:t>Error</a:t>
            </a:r>
            <a:r>
              <a:rPr sz="2200" b="0" spc="-145">
                <a:solidFill>
                  <a:srgbClr val="595959"/>
                </a:solidFill>
                <a:latin typeface="Century"/>
                <a:cs typeface="Century"/>
              </a:rPr>
              <a:t> </a:t>
            </a:r>
            <a:r>
              <a:rPr sz="2200" b="0" spc="-10">
                <a:solidFill>
                  <a:srgbClr val="595959"/>
                </a:solidFill>
                <a:latin typeface="Century"/>
                <a:cs typeface="Century"/>
              </a:rPr>
              <a:t>detection</a:t>
            </a:r>
            <a:endParaRPr sz="2200">
              <a:latin typeface="Century"/>
              <a:cs typeface="Century"/>
            </a:endParaRPr>
          </a:p>
        </p:txBody>
      </p:sp>
      <p:sp>
        <p:nvSpPr>
          <p:cNvPr id="4" name="object 4"/>
          <p:cNvSpPr/>
          <p:nvPr/>
        </p:nvSpPr>
        <p:spPr>
          <a:xfrm>
            <a:off x="4691378" y="2523476"/>
            <a:ext cx="7298082" cy="25196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7533" y="152400"/>
            <a:ext cx="7837867" cy="1026563"/>
          </a:xfrm>
          <a:prstGeom prst="rect">
            <a:avLst/>
          </a:prstGeom>
        </p:spPr>
        <p:txBody>
          <a:bodyPr vert="horz" wrap="square" lIns="0" tIns="46355" rIns="0" bIns="0" rtlCol="0">
            <a:spAutoFit/>
          </a:bodyPr>
          <a:lstStyle/>
          <a:p>
            <a:pPr marL="12700">
              <a:lnSpc>
                <a:spcPct val="100000"/>
              </a:lnSpc>
              <a:spcBef>
                <a:spcPts val="365"/>
              </a:spcBef>
            </a:pPr>
            <a:r>
              <a:rPr spc="-280"/>
              <a:t>ICMP </a:t>
            </a:r>
            <a:r>
              <a:rPr spc="-190"/>
              <a:t>Redirect</a:t>
            </a:r>
            <a:r>
              <a:rPr spc="-660"/>
              <a:t> </a:t>
            </a:r>
            <a:r>
              <a:rPr spc="-229"/>
              <a:t>Messages</a:t>
            </a:r>
            <a:r>
              <a:rPr lang="en-US" spc="-229"/>
              <a:t> </a:t>
            </a:r>
            <a:r>
              <a:rPr lang="en-US" spc="-190"/>
              <a:t>and</a:t>
            </a:r>
            <a:r>
              <a:rPr lang="en-US" spc="-455"/>
              <a:t> </a:t>
            </a:r>
            <a:r>
              <a:rPr lang="en-US" spc="-195"/>
              <a:t>Attacks</a:t>
            </a:r>
            <a:endParaRPr spc="-229"/>
          </a:p>
          <a:p>
            <a:pPr marL="12700">
              <a:lnSpc>
                <a:spcPct val="100000"/>
              </a:lnSpc>
              <a:spcBef>
                <a:spcPts val="170"/>
              </a:spcBef>
            </a:pPr>
            <a:r>
              <a:rPr sz="2200" b="0" spc="-145">
                <a:solidFill>
                  <a:srgbClr val="595959"/>
                </a:solidFill>
                <a:latin typeface="Century"/>
                <a:cs typeface="Century"/>
              </a:rPr>
              <a:t>ICMP </a:t>
            </a:r>
            <a:r>
              <a:rPr sz="2200" b="0" spc="-40">
                <a:solidFill>
                  <a:srgbClr val="595959"/>
                </a:solidFill>
                <a:latin typeface="Century"/>
                <a:cs typeface="Century"/>
              </a:rPr>
              <a:t>Redirect</a:t>
            </a:r>
            <a:endParaRPr sz="2200">
              <a:latin typeface="Century"/>
              <a:cs typeface="Century"/>
            </a:endParaRPr>
          </a:p>
        </p:txBody>
      </p:sp>
      <p:sp>
        <p:nvSpPr>
          <p:cNvPr id="3" name="object 3"/>
          <p:cNvSpPr/>
          <p:nvPr/>
        </p:nvSpPr>
        <p:spPr>
          <a:xfrm>
            <a:off x="2756228" y="2881926"/>
            <a:ext cx="6837020" cy="271614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9600" y="1326909"/>
            <a:ext cx="3357648" cy="15376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37759" y="5032624"/>
            <a:ext cx="701039" cy="70104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857424" y="5872480"/>
            <a:ext cx="1004569"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Tahoma"/>
                <a:cs typeface="Tahoma"/>
              </a:rPr>
              <a:t>A</a:t>
            </a:r>
            <a:r>
              <a:rPr sz="1800" b="1">
                <a:solidFill>
                  <a:srgbClr val="FF0000"/>
                </a:solidFill>
                <a:latin typeface="Tahoma"/>
                <a:cs typeface="Tahoma"/>
              </a:rPr>
              <a:t>tt</a:t>
            </a:r>
            <a:r>
              <a:rPr sz="1800" b="1" spc="-5">
                <a:solidFill>
                  <a:srgbClr val="FF0000"/>
                </a:solidFill>
                <a:latin typeface="Tahoma"/>
                <a:cs typeface="Tahoma"/>
              </a:rPr>
              <a:t>a</a:t>
            </a:r>
            <a:r>
              <a:rPr sz="1800" b="1">
                <a:solidFill>
                  <a:srgbClr val="FF0000"/>
                </a:solidFill>
                <a:latin typeface="Tahoma"/>
                <a:cs typeface="Tahoma"/>
              </a:rPr>
              <a:t>ck</a:t>
            </a:r>
            <a:r>
              <a:rPr sz="1800" b="1" spc="5">
                <a:solidFill>
                  <a:srgbClr val="FF0000"/>
                </a:solidFill>
                <a:latin typeface="Tahoma"/>
                <a:cs typeface="Tahoma"/>
              </a:rPr>
              <a:t>e</a:t>
            </a:r>
            <a:r>
              <a:rPr sz="1800" b="1">
                <a:solidFill>
                  <a:srgbClr val="FF0000"/>
                </a:solidFill>
                <a:latin typeface="Tahoma"/>
                <a:cs typeface="Tahoma"/>
              </a:rPr>
              <a:t>r</a:t>
            </a:r>
            <a:endParaRPr sz="1800">
              <a:latin typeface="Tahoma"/>
              <a:cs typeface="Tahoma"/>
            </a:endParaRPr>
          </a:p>
        </p:txBody>
      </p:sp>
      <p:sp>
        <p:nvSpPr>
          <p:cNvPr id="7" name="object 7"/>
          <p:cNvSpPr txBox="1"/>
          <p:nvPr/>
        </p:nvSpPr>
        <p:spPr>
          <a:xfrm>
            <a:off x="6174738" y="5872480"/>
            <a:ext cx="160909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Wingdings"/>
                <a:cs typeface="Wingdings"/>
              </a:rPr>
              <a:t></a:t>
            </a:r>
            <a:r>
              <a:rPr sz="1800">
                <a:solidFill>
                  <a:srgbClr val="FF0000"/>
                </a:solidFill>
                <a:latin typeface="Times New Roman"/>
                <a:cs typeface="Times New Roman"/>
              </a:rPr>
              <a:t> </a:t>
            </a:r>
            <a:r>
              <a:rPr sz="1800" spc="-5">
                <a:solidFill>
                  <a:srgbClr val="FF0000"/>
                </a:solidFill>
                <a:latin typeface="Tahoma"/>
                <a:cs typeface="Tahoma"/>
              </a:rPr>
              <a:t>MITM</a:t>
            </a:r>
            <a:r>
              <a:rPr sz="1800" spc="40">
                <a:solidFill>
                  <a:srgbClr val="FF0000"/>
                </a:solidFill>
                <a:latin typeface="Tahoma"/>
                <a:cs typeface="Tahoma"/>
              </a:rPr>
              <a:t> </a:t>
            </a:r>
            <a:r>
              <a:rPr sz="1800" spc="-10">
                <a:solidFill>
                  <a:srgbClr val="FF0000"/>
                </a:solidFill>
                <a:latin typeface="Tahoma"/>
                <a:cs typeface="Tahoma"/>
              </a:rPr>
              <a:t>Attack</a:t>
            </a:r>
            <a:endParaRPr sz="1800">
              <a:latin typeface="Tahoma"/>
              <a:cs typeface="Tahoma"/>
            </a:endParaRPr>
          </a:p>
        </p:txBody>
      </p:sp>
      <p:sp>
        <p:nvSpPr>
          <p:cNvPr id="8" name="Rectangle 7">
            <a:extLst>
              <a:ext uri="{FF2B5EF4-FFF2-40B4-BE49-F238E27FC236}">
                <a16:creationId xmlns:a16="http://schemas.microsoft.com/office/drawing/2014/main" id="{F7E10376-8253-49EB-87E2-EBC7429BD551}"/>
              </a:ext>
            </a:extLst>
          </p:cNvPr>
          <p:cNvSpPr/>
          <p:nvPr/>
        </p:nvSpPr>
        <p:spPr>
          <a:xfrm>
            <a:off x="4735828" y="975580"/>
            <a:ext cx="6096000" cy="830997"/>
          </a:xfrm>
          <a:prstGeom prst="rect">
            <a:avLst/>
          </a:prstGeom>
        </p:spPr>
        <p:txBody>
          <a:bodyPr>
            <a:spAutoFit/>
          </a:bodyPr>
          <a:lstStyle/>
          <a:p>
            <a:r>
              <a:rPr lang="en-US" sz="2400" b="1">
                <a:latin typeface="Times New Roman" panose="02020603050405020304" pitchFamily="18" charset="0"/>
                <a:cs typeface="Times New Roman" panose="02020603050405020304" pitchFamily="18" charset="0"/>
              </a:rPr>
              <a:t>ICMP redirect message </a:t>
            </a:r>
            <a:r>
              <a:rPr lang="en-US" sz="2400">
                <a:latin typeface="Times New Roman" panose="02020603050405020304" pitchFamily="18" charset="0"/>
                <a:cs typeface="Times New Roman" panose="02020603050405020304" pitchFamily="18" charset="0"/>
              </a:rPr>
              <a:t>= to inform a host of a more optimal route through a network</a:t>
            </a:r>
          </a:p>
        </p:txBody>
      </p:sp>
      <p:sp>
        <p:nvSpPr>
          <p:cNvPr id="9" name="Rectangle 8">
            <a:extLst>
              <a:ext uri="{FF2B5EF4-FFF2-40B4-BE49-F238E27FC236}">
                <a16:creationId xmlns:a16="http://schemas.microsoft.com/office/drawing/2014/main" id="{61BFB72E-8337-4D5A-AE9C-DE2479840A33}"/>
              </a:ext>
            </a:extLst>
          </p:cNvPr>
          <p:cNvSpPr/>
          <p:nvPr/>
        </p:nvSpPr>
        <p:spPr>
          <a:xfrm>
            <a:off x="4857424" y="1903092"/>
            <a:ext cx="6096000" cy="646331"/>
          </a:xfrm>
          <a:prstGeom prst="rect">
            <a:avLst/>
          </a:prstGeom>
        </p:spPr>
        <p:txBody>
          <a:bodyPr>
            <a:spAutoFit/>
          </a:bodyPr>
          <a:lstStyle/>
          <a:p>
            <a:r>
              <a:rPr lang="en-US">
                <a:solidFill>
                  <a:srgbClr val="FF0000"/>
                </a:solidFill>
              </a:rPr>
              <a:t>possibly used maliciously for attacks that redirect traffic to a specific node</a:t>
            </a:r>
          </a:p>
        </p:txBody>
      </p:sp>
      <p:sp>
        <p:nvSpPr>
          <p:cNvPr id="10" name="Oval 9">
            <a:extLst>
              <a:ext uri="{FF2B5EF4-FFF2-40B4-BE49-F238E27FC236}">
                <a16:creationId xmlns:a16="http://schemas.microsoft.com/office/drawing/2014/main" id="{08A5A12F-1B47-405C-A63E-346C40161F66}"/>
              </a:ext>
            </a:extLst>
          </p:cNvPr>
          <p:cNvSpPr/>
          <p:nvPr/>
        </p:nvSpPr>
        <p:spPr bwMode="auto">
          <a:xfrm>
            <a:off x="4735828" y="2818754"/>
            <a:ext cx="3874772" cy="304864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1" name="TextBox 10">
            <a:extLst>
              <a:ext uri="{FF2B5EF4-FFF2-40B4-BE49-F238E27FC236}">
                <a16:creationId xmlns:a16="http://schemas.microsoft.com/office/drawing/2014/main" id="{3914E7AC-6456-4864-933E-00E4C5E5AA37}"/>
              </a:ext>
            </a:extLst>
          </p:cNvPr>
          <p:cNvSpPr txBox="1"/>
          <p:nvPr/>
        </p:nvSpPr>
        <p:spPr>
          <a:xfrm>
            <a:off x="7794653" y="2355611"/>
            <a:ext cx="923651"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LAN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3733" y="152400"/>
            <a:ext cx="6466267" cy="1026563"/>
          </a:xfrm>
          <a:prstGeom prst="rect">
            <a:avLst/>
          </a:prstGeom>
        </p:spPr>
        <p:txBody>
          <a:bodyPr vert="horz" wrap="square" lIns="0" tIns="46355" rIns="0" bIns="0" rtlCol="0">
            <a:spAutoFit/>
          </a:bodyPr>
          <a:lstStyle/>
          <a:p>
            <a:pPr marL="12700">
              <a:lnSpc>
                <a:spcPct val="100000"/>
              </a:lnSpc>
              <a:spcBef>
                <a:spcPts val="365"/>
              </a:spcBef>
            </a:pPr>
            <a:r>
              <a:rPr spc="-280"/>
              <a:t>ICMP</a:t>
            </a:r>
            <a:r>
              <a:rPr spc="-455"/>
              <a:t> </a:t>
            </a:r>
            <a:r>
              <a:rPr spc="-190"/>
              <a:t>Redirect</a:t>
            </a:r>
            <a:r>
              <a:rPr spc="-465"/>
              <a:t> </a:t>
            </a:r>
            <a:r>
              <a:rPr spc="-190"/>
              <a:t>and</a:t>
            </a:r>
            <a:r>
              <a:rPr spc="-455"/>
              <a:t> </a:t>
            </a:r>
            <a:r>
              <a:rPr spc="-195"/>
              <a:t>Attacks</a:t>
            </a:r>
          </a:p>
          <a:p>
            <a:pPr marL="12700">
              <a:lnSpc>
                <a:spcPct val="100000"/>
              </a:lnSpc>
              <a:spcBef>
                <a:spcPts val="170"/>
              </a:spcBef>
            </a:pPr>
            <a:r>
              <a:rPr sz="2200" b="0" spc="-20">
                <a:solidFill>
                  <a:srgbClr val="595959"/>
                </a:solidFill>
                <a:latin typeface="Century"/>
                <a:cs typeface="Century"/>
              </a:rPr>
              <a:t>Attack</a:t>
            </a:r>
            <a:r>
              <a:rPr sz="2200" b="0" spc="-140">
                <a:solidFill>
                  <a:srgbClr val="595959"/>
                </a:solidFill>
                <a:latin typeface="Century"/>
                <a:cs typeface="Century"/>
              </a:rPr>
              <a:t> </a:t>
            </a:r>
            <a:r>
              <a:rPr sz="2200" b="0" spc="25">
                <a:solidFill>
                  <a:srgbClr val="595959"/>
                </a:solidFill>
                <a:latin typeface="Century"/>
                <a:cs typeface="Century"/>
              </a:rPr>
              <a:t>code</a:t>
            </a:r>
            <a:endParaRPr sz="2200">
              <a:latin typeface="Century"/>
              <a:cs typeface="Century"/>
            </a:endParaRPr>
          </a:p>
        </p:txBody>
      </p:sp>
      <p:sp>
        <p:nvSpPr>
          <p:cNvPr id="3" name="object 3"/>
          <p:cNvSpPr/>
          <p:nvPr/>
        </p:nvSpPr>
        <p:spPr>
          <a:xfrm>
            <a:off x="336314" y="1608706"/>
            <a:ext cx="5363445" cy="39674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02403" y="3107744"/>
            <a:ext cx="4360236" cy="244552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589703" y="2807715"/>
            <a:ext cx="2564130" cy="360680"/>
          </a:xfrm>
          <a:prstGeom prst="rect">
            <a:avLst/>
          </a:prstGeom>
        </p:spPr>
        <p:txBody>
          <a:bodyPr vert="horz" wrap="square" lIns="0" tIns="12700" rIns="0" bIns="0" rtlCol="0">
            <a:spAutoFit/>
          </a:bodyPr>
          <a:lstStyle/>
          <a:p>
            <a:pPr marL="279400" indent="-266700">
              <a:lnSpc>
                <a:spcPct val="100000"/>
              </a:lnSpc>
              <a:spcBef>
                <a:spcPts val="100"/>
              </a:spcBef>
              <a:buClr>
                <a:srgbClr val="00B0F0"/>
              </a:buClr>
              <a:buFont typeface="Arial"/>
              <a:buChar char="○"/>
              <a:tabLst>
                <a:tab pos="279400" algn="l"/>
              </a:tabLst>
            </a:pPr>
            <a:r>
              <a:rPr sz="2200" b="1">
                <a:solidFill>
                  <a:srgbClr val="12121E"/>
                </a:solidFill>
                <a:latin typeface="Arial"/>
                <a:cs typeface="Arial"/>
              </a:rPr>
              <a:t>Execution</a:t>
            </a:r>
            <a:r>
              <a:rPr sz="2200" b="1" spc="-75">
                <a:solidFill>
                  <a:srgbClr val="12121E"/>
                </a:solidFill>
                <a:latin typeface="Arial"/>
                <a:cs typeface="Arial"/>
              </a:rPr>
              <a:t> </a:t>
            </a:r>
            <a:r>
              <a:rPr sz="2200" b="1">
                <a:solidFill>
                  <a:srgbClr val="12121E"/>
                </a:solidFill>
                <a:latin typeface="Arial"/>
                <a:cs typeface="Arial"/>
              </a:rPr>
              <a:t>Result</a:t>
            </a:r>
            <a:endParaRPr sz="2200">
              <a:latin typeface="Arial"/>
              <a:cs typeface="Arial"/>
            </a:endParaRPr>
          </a:p>
        </p:txBody>
      </p:sp>
      <p:sp>
        <p:nvSpPr>
          <p:cNvPr id="6" name="object 6"/>
          <p:cNvSpPr/>
          <p:nvPr/>
        </p:nvSpPr>
        <p:spPr>
          <a:xfrm>
            <a:off x="5699759" y="3840479"/>
            <a:ext cx="1016000" cy="995680"/>
          </a:xfrm>
          <a:custGeom>
            <a:avLst/>
            <a:gdLst/>
            <a:ahLst/>
            <a:cxnLst/>
            <a:rect l="l" t="t" r="r" b="b"/>
            <a:pathLst>
              <a:path w="1016000" h="995679">
                <a:moveTo>
                  <a:pt x="31114" y="248920"/>
                </a:moveTo>
                <a:lnTo>
                  <a:pt x="0" y="248920"/>
                </a:lnTo>
                <a:lnTo>
                  <a:pt x="0" y="746760"/>
                </a:lnTo>
                <a:lnTo>
                  <a:pt x="31114" y="746760"/>
                </a:lnTo>
                <a:lnTo>
                  <a:pt x="31114" y="248920"/>
                </a:lnTo>
                <a:close/>
              </a:path>
              <a:path w="1016000" h="995679">
                <a:moveTo>
                  <a:pt x="124460" y="248920"/>
                </a:moveTo>
                <a:lnTo>
                  <a:pt x="62229" y="248920"/>
                </a:lnTo>
                <a:lnTo>
                  <a:pt x="62229" y="746760"/>
                </a:lnTo>
                <a:lnTo>
                  <a:pt x="124460" y="746760"/>
                </a:lnTo>
                <a:lnTo>
                  <a:pt x="124460" y="248920"/>
                </a:lnTo>
                <a:close/>
              </a:path>
              <a:path w="1016000" h="995679">
                <a:moveTo>
                  <a:pt x="518160" y="0"/>
                </a:moveTo>
                <a:lnTo>
                  <a:pt x="518160" y="248920"/>
                </a:lnTo>
                <a:lnTo>
                  <a:pt x="155575" y="248920"/>
                </a:lnTo>
                <a:lnTo>
                  <a:pt x="155575" y="746760"/>
                </a:lnTo>
                <a:lnTo>
                  <a:pt x="518160" y="746760"/>
                </a:lnTo>
                <a:lnTo>
                  <a:pt x="518160" y="995680"/>
                </a:lnTo>
                <a:lnTo>
                  <a:pt x="1015999" y="497840"/>
                </a:lnTo>
                <a:lnTo>
                  <a:pt x="518160" y="0"/>
                </a:lnTo>
                <a:close/>
              </a:path>
            </a:pathLst>
          </a:custGeom>
          <a:solidFill>
            <a:srgbClr val="F2F2F2"/>
          </a:solidFill>
        </p:spPr>
        <p:txBody>
          <a:bodyPr wrap="square" lIns="0" tIns="0" rIns="0" bIns="0" rtlCol="0"/>
          <a:lstStyle/>
          <a:p>
            <a:endParaRPr/>
          </a:p>
        </p:txBody>
      </p:sp>
      <p:sp>
        <p:nvSpPr>
          <p:cNvPr id="7" name="object 7"/>
          <p:cNvSpPr/>
          <p:nvPr/>
        </p:nvSpPr>
        <p:spPr>
          <a:xfrm>
            <a:off x="7043975" y="256682"/>
            <a:ext cx="3914206" cy="245664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25"/>
              <a:t>Question:</a:t>
            </a:r>
            <a:r>
              <a:rPr spc="-450"/>
              <a:t> </a:t>
            </a:r>
            <a:r>
              <a:rPr spc="-280"/>
              <a:t>ICMP</a:t>
            </a:r>
            <a:r>
              <a:rPr spc="-455"/>
              <a:t> </a:t>
            </a:r>
            <a:r>
              <a:rPr spc="-190"/>
              <a:t>Redirect</a:t>
            </a:r>
            <a:r>
              <a:rPr spc="-459"/>
              <a:t> </a:t>
            </a:r>
            <a:r>
              <a:rPr spc="-190"/>
              <a:t>attacks</a:t>
            </a:r>
          </a:p>
        </p:txBody>
      </p:sp>
      <p:sp>
        <p:nvSpPr>
          <p:cNvPr id="3" name="object 3"/>
          <p:cNvSpPr txBox="1"/>
          <p:nvPr/>
        </p:nvSpPr>
        <p:spPr>
          <a:xfrm>
            <a:off x="561040" y="668020"/>
            <a:ext cx="10749280" cy="2134870"/>
          </a:xfrm>
          <a:prstGeom prst="rect">
            <a:avLst/>
          </a:prstGeom>
        </p:spPr>
        <p:txBody>
          <a:bodyPr vert="horz" wrap="square" lIns="0" tIns="204470" rIns="0" bIns="0" rtlCol="0">
            <a:spAutoFit/>
          </a:bodyPr>
          <a:lstStyle/>
          <a:p>
            <a:pPr marL="224154">
              <a:lnSpc>
                <a:spcPct val="100000"/>
              </a:lnSpc>
              <a:spcBef>
                <a:spcPts val="1610"/>
              </a:spcBef>
            </a:pPr>
            <a:r>
              <a:rPr sz="2200" spc="-145">
                <a:solidFill>
                  <a:srgbClr val="595959"/>
                </a:solidFill>
                <a:latin typeface="Century"/>
                <a:cs typeface="Century"/>
              </a:rPr>
              <a:t>ICMP </a:t>
            </a:r>
            <a:r>
              <a:rPr sz="2200" spc="-35">
                <a:solidFill>
                  <a:srgbClr val="595959"/>
                </a:solidFill>
                <a:latin typeface="Century"/>
                <a:cs typeface="Century"/>
              </a:rPr>
              <a:t>Attacks</a:t>
            </a:r>
            <a:endParaRPr sz="2200">
              <a:latin typeface="Century"/>
              <a:cs typeface="Century"/>
            </a:endParaRPr>
          </a:p>
          <a:p>
            <a:pPr marL="279400" indent="-266700">
              <a:lnSpc>
                <a:spcPct val="100000"/>
              </a:lnSpc>
              <a:spcBef>
                <a:spcPts val="1510"/>
              </a:spcBef>
              <a:buClr>
                <a:srgbClr val="00B0F0"/>
              </a:buClr>
              <a:buFont typeface="Arial"/>
              <a:buChar char="○"/>
              <a:tabLst>
                <a:tab pos="279400" algn="l"/>
              </a:tabLst>
            </a:pPr>
            <a:r>
              <a:rPr sz="2200" b="1">
                <a:solidFill>
                  <a:srgbClr val="12121E"/>
                </a:solidFill>
                <a:latin typeface="Arial"/>
                <a:cs typeface="Arial"/>
              </a:rPr>
              <a:t>Question 1: </a:t>
            </a:r>
            <a:r>
              <a:rPr sz="2200" spc="-5">
                <a:solidFill>
                  <a:srgbClr val="12121E"/>
                </a:solidFill>
                <a:latin typeface="Arial"/>
                <a:cs typeface="Arial"/>
              </a:rPr>
              <a:t>Can </a:t>
            </a:r>
            <a:r>
              <a:rPr sz="2200">
                <a:solidFill>
                  <a:srgbClr val="12121E"/>
                </a:solidFill>
                <a:latin typeface="Arial"/>
                <a:cs typeface="Arial"/>
              </a:rPr>
              <a:t>you </a:t>
            </a:r>
            <a:r>
              <a:rPr sz="2200" spc="-5">
                <a:solidFill>
                  <a:srgbClr val="12121E"/>
                </a:solidFill>
                <a:latin typeface="Arial"/>
                <a:cs typeface="Arial"/>
              </a:rPr>
              <a:t>launch ICMP redirect </a:t>
            </a:r>
            <a:r>
              <a:rPr sz="2200">
                <a:solidFill>
                  <a:srgbClr val="12121E"/>
                </a:solidFill>
                <a:latin typeface="Arial"/>
                <a:cs typeface="Arial"/>
              </a:rPr>
              <a:t>from </a:t>
            </a:r>
            <a:r>
              <a:rPr sz="2200" b="1">
                <a:solidFill>
                  <a:srgbClr val="12121E"/>
                </a:solidFill>
                <a:latin typeface="Arial"/>
                <a:cs typeface="Arial"/>
              </a:rPr>
              <a:t>a </a:t>
            </a:r>
            <a:r>
              <a:rPr sz="2200" b="1" spc="-5">
                <a:solidFill>
                  <a:srgbClr val="12121E"/>
                </a:solidFill>
                <a:latin typeface="Arial"/>
                <a:cs typeface="Arial"/>
              </a:rPr>
              <a:t>remote</a:t>
            </a:r>
            <a:r>
              <a:rPr sz="2200" b="1" spc="10">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a:p>
            <a:pPr>
              <a:lnSpc>
                <a:spcPct val="100000"/>
              </a:lnSpc>
              <a:buClr>
                <a:srgbClr val="00B0F0"/>
              </a:buClr>
              <a:buFont typeface="Arial"/>
              <a:buChar char="○"/>
            </a:pPr>
            <a:endParaRPr sz="2500">
              <a:latin typeface="Arial"/>
              <a:cs typeface="Arial"/>
            </a:endParaRPr>
          </a:p>
          <a:p>
            <a:pPr>
              <a:lnSpc>
                <a:spcPct val="100000"/>
              </a:lnSpc>
              <a:spcBef>
                <a:spcPts val="30"/>
              </a:spcBef>
              <a:buClr>
                <a:srgbClr val="00B0F0"/>
              </a:buClr>
              <a:buFont typeface="Arial"/>
              <a:buChar char="○"/>
            </a:pPr>
            <a:endParaRPr sz="2400">
              <a:latin typeface="Arial"/>
              <a:cs typeface="Arial"/>
            </a:endParaRPr>
          </a:p>
          <a:p>
            <a:pPr marL="279400" indent="-266700">
              <a:lnSpc>
                <a:spcPct val="100000"/>
              </a:lnSpc>
              <a:buClr>
                <a:srgbClr val="00B0F0"/>
              </a:buClr>
              <a:buFont typeface="Arial"/>
              <a:buChar char="○"/>
              <a:tabLst>
                <a:tab pos="279400" algn="l"/>
              </a:tabLst>
            </a:pPr>
            <a:r>
              <a:rPr sz="2200" b="1">
                <a:solidFill>
                  <a:srgbClr val="12121E"/>
                </a:solidFill>
                <a:latin typeface="Arial"/>
                <a:cs typeface="Arial"/>
              </a:rPr>
              <a:t>Question 2: </a:t>
            </a:r>
            <a:r>
              <a:rPr sz="2200" spc="-5">
                <a:solidFill>
                  <a:srgbClr val="12121E"/>
                </a:solidFill>
                <a:latin typeface="Arial"/>
                <a:cs typeface="Arial"/>
              </a:rPr>
              <a:t>Can </a:t>
            </a:r>
            <a:r>
              <a:rPr sz="2200">
                <a:solidFill>
                  <a:srgbClr val="12121E"/>
                </a:solidFill>
                <a:latin typeface="Arial"/>
                <a:cs typeface="Arial"/>
              </a:rPr>
              <a:t>you use </a:t>
            </a:r>
            <a:r>
              <a:rPr sz="2200" spc="-5">
                <a:solidFill>
                  <a:srgbClr val="12121E"/>
                </a:solidFill>
                <a:latin typeface="Arial"/>
                <a:cs typeface="Arial"/>
              </a:rPr>
              <a:t>ICMP redirect </a:t>
            </a:r>
            <a:r>
              <a:rPr sz="2200">
                <a:solidFill>
                  <a:srgbClr val="12121E"/>
                </a:solidFill>
                <a:latin typeface="Arial"/>
                <a:cs typeface="Arial"/>
              </a:rPr>
              <a:t>attacks to </a:t>
            </a:r>
            <a:r>
              <a:rPr sz="2200" b="1" spc="-5">
                <a:solidFill>
                  <a:srgbClr val="12121E"/>
                </a:solidFill>
                <a:latin typeface="Arial"/>
                <a:cs typeface="Arial"/>
              </a:rPr>
              <a:t>redirect </a:t>
            </a:r>
            <a:r>
              <a:rPr sz="2200" b="1">
                <a:solidFill>
                  <a:srgbClr val="12121E"/>
                </a:solidFill>
                <a:latin typeface="Arial"/>
                <a:cs typeface="Arial"/>
              </a:rPr>
              <a:t>to a </a:t>
            </a:r>
            <a:r>
              <a:rPr sz="2200" b="1" spc="-5">
                <a:solidFill>
                  <a:srgbClr val="12121E"/>
                </a:solidFill>
                <a:latin typeface="Arial"/>
                <a:cs typeface="Arial"/>
              </a:rPr>
              <a:t>remote</a:t>
            </a:r>
            <a:r>
              <a:rPr sz="2200" b="1" spc="40">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p:txBody>
      </p:sp>
      <p:sp>
        <p:nvSpPr>
          <p:cNvPr id="4" name="object 4"/>
          <p:cNvSpPr/>
          <p:nvPr/>
        </p:nvSpPr>
        <p:spPr>
          <a:xfrm>
            <a:off x="4300606" y="3801133"/>
            <a:ext cx="3632156" cy="22796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25"/>
              <a:t>Question:</a:t>
            </a:r>
            <a:r>
              <a:rPr spc="-450"/>
              <a:t> </a:t>
            </a:r>
            <a:r>
              <a:rPr spc="-280"/>
              <a:t>ICMP</a:t>
            </a:r>
            <a:r>
              <a:rPr spc="-455"/>
              <a:t> </a:t>
            </a:r>
            <a:r>
              <a:rPr spc="-190"/>
              <a:t>Redirect</a:t>
            </a:r>
            <a:r>
              <a:rPr spc="-459"/>
              <a:t> </a:t>
            </a:r>
            <a:r>
              <a:rPr spc="-190"/>
              <a:t>attacks</a:t>
            </a:r>
          </a:p>
        </p:txBody>
      </p:sp>
      <p:sp>
        <p:nvSpPr>
          <p:cNvPr id="3" name="object 3"/>
          <p:cNvSpPr/>
          <p:nvPr/>
        </p:nvSpPr>
        <p:spPr>
          <a:xfrm>
            <a:off x="3910861" y="3306272"/>
            <a:ext cx="4420625" cy="277448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1040" y="668020"/>
            <a:ext cx="10831830" cy="2937510"/>
          </a:xfrm>
          <a:prstGeom prst="rect">
            <a:avLst/>
          </a:prstGeom>
        </p:spPr>
        <p:txBody>
          <a:bodyPr vert="horz" wrap="square" lIns="0" tIns="204470" rIns="0" bIns="0" rtlCol="0">
            <a:spAutoFit/>
          </a:bodyPr>
          <a:lstStyle/>
          <a:p>
            <a:pPr marL="224154">
              <a:lnSpc>
                <a:spcPct val="100000"/>
              </a:lnSpc>
              <a:spcBef>
                <a:spcPts val="1610"/>
              </a:spcBef>
            </a:pPr>
            <a:r>
              <a:rPr sz="2200" spc="-145">
                <a:solidFill>
                  <a:srgbClr val="595959"/>
                </a:solidFill>
                <a:latin typeface="Century"/>
                <a:cs typeface="Century"/>
              </a:rPr>
              <a:t>ICMP </a:t>
            </a:r>
            <a:r>
              <a:rPr sz="2200" spc="-35">
                <a:solidFill>
                  <a:srgbClr val="595959"/>
                </a:solidFill>
                <a:latin typeface="Century"/>
                <a:cs typeface="Century"/>
              </a:rPr>
              <a:t>Attacks</a:t>
            </a:r>
            <a:endParaRPr sz="2200">
              <a:latin typeface="Century"/>
              <a:cs typeface="Century"/>
            </a:endParaRPr>
          </a:p>
          <a:p>
            <a:pPr marL="279400" indent="-266700">
              <a:lnSpc>
                <a:spcPct val="100000"/>
              </a:lnSpc>
              <a:spcBef>
                <a:spcPts val="1510"/>
              </a:spcBef>
              <a:buClr>
                <a:srgbClr val="00B0F0"/>
              </a:buClr>
              <a:buFont typeface="Arial"/>
              <a:buChar char="○"/>
              <a:tabLst>
                <a:tab pos="279400" algn="l"/>
              </a:tabLst>
            </a:pPr>
            <a:r>
              <a:rPr sz="2200" b="1">
                <a:solidFill>
                  <a:srgbClr val="12121E"/>
                </a:solidFill>
                <a:latin typeface="Arial"/>
                <a:cs typeface="Arial"/>
              </a:rPr>
              <a:t>Question 1: </a:t>
            </a:r>
            <a:r>
              <a:rPr sz="2200" spc="-5">
                <a:solidFill>
                  <a:srgbClr val="12121E"/>
                </a:solidFill>
                <a:latin typeface="Arial"/>
                <a:cs typeface="Arial"/>
              </a:rPr>
              <a:t>Can </a:t>
            </a:r>
            <a:r>
              <a:rPr sz="2200">
                <a:solidFill>
                  <a:srgbClr val="12121E"/>
                </a:solidFill>
                <a:latin typeface="Arial"/>
                <a:cs typeface="Arial"/>
              </a:rPr>
              <a:t>you </a:t>
            </a:r>
            <a:r>
              <a:rPr sz="2200" spc="-5">
                <a:solidFill>
                  <a:srgbClr val="12121E"/>
                </a:solidFill>
                <a:latin typeface="Arial"/>
                <a:cs typeface="Arial"/>
              </a:rPr>
              <a:t>launch ICMP redirect </a:t>
            </a:r>
            <a:r>
              <a:rPr sz="2200">
                <a:solidFill>
                  <a:srgbClr val="12121E"/>
                </a:solidFill>
                <a:latin typeface="Arial"/>
                <a:cs typeface="Arial"/>
              </a:rPr>
              <a:t>from </a:t>
            </a:r>
            <a:r>
              <a:rPr sz="2200" b="1">
                <a:solidFill>
                  <a:srgbClr val="12121E"/>
                </a:solidFill>
                <a:latin typeface="Arial"/>
                <a:cs typeface="Arial"/>
              </a:rPr>
              <a:t>a </a:t>
            </a:r>
            <a:r>
              <a:rPr sz="2200" b="1" spc="-5">
                <a:solidFill>
                  <a:srgbClr val="12121E"/>
                </a:solidFill>
                <a:latin typeface="Arial"/>
                <a:cs typeface="Arial"/>
              </a:rPr>
              <a:t>remote</a:t>
            </a:r>
            <a:r>
              <a:rPr sz="2200" b="1" spc="5">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a:p>
            <a:pPr>
              <a:lnSpc>
                <a:spcPct val="100000"/>
              </a:lnSpc>
              <a:buClr>
                <a:srgbClr val="00B0F0"/>
              </a:buClr>
              <a:buFont typeface="Arial"/>
              <a:buChar char="○"/>
            </a:pPr>
            <a:endParaRPr sz="2500">
              <a:latin typeface="Arial"/>
              <a:cs typeface="Arial"/>
            </a:endParaRPr>
          </a:p>
          <a:p>
            <a:pPr>
              <a:lnSpc>
                <a:spcPct val="100000"/>
              </a:lnSpc>
              <a:spcBef>
                <a:spcPts val="30"/>
              </a:spcBef>
              <a:buClr>
                <a:srgbClr val="00B0F0"/>
              </a:buClr>
              <a:buFont typeface="Arial"/>
              <a:buChar char="○"/>
            </a:pPr>
            <a:endParaRPr sz="2400">
              <a:latin typeface="Arial"/>
              <a:cs typeface="Arial"/>
            </a:endParaRPr>
          </a:p>
          <a:p>
            <a:pPr marL="279400" indent="-266700">
              <a:lnSpc>
                <a:spcPct val="100000"/>
              </a:lnSpc>
              <a:buClr>
                <a:srgbClr val="00B0F0"/>
              </a:buClr>
              <a:buFont typeface="Arial"/>
              <a:buChar char="○"/>
              <a:tabLst>
                <a:tab pos="279400" algn="l"/>
              </a:tabLst>
            </a:pPr>
            <a:r>
              <a:rPr sz="2200" b="1">
                <a:solidFill>
                  <a:srgbClr val="12121E"/>
                </a:solidFill>
                <a:latin typeface="Arial"/>
                <a:cs typeface="Arial"/>
              </a:rPr>
              <a:t>Question 2: </a:t>
            </a:r>
            <a:r>
              <a:rPr sz="2200" spc="-5">
                <a:solidFill>
                  <a:srgbClr val="12121E"/>
                </a:solidFill>
                <a:latin typeface="Arial"/>
                <a:cs typeface="Arial"/>
              </a:rPr>
              <a:t>Can </a:t>
            </a:r>
            <a:r>
              <a:rPr sz="2200">
                <a:solidFill>
                  <a:srgbClr val="12121E"/>
                </a:solidFill>
                <a:latin typeface="Arial"/>
                <a:cs typeface="Arial"/>
              </a:rPr>
              <a:t>you use </a:t>
            </a:r>
            <a:r>
              <a:rPr sz="2200" spc="-5">
                <a:solidFill>
                  <a:srgbClr val="12121E"/>
                </a:solidFill>
                <a:latin typeface="Arial"/>
                <a:cs typeface="Arial"/>
              </a:rPr>
              <a:t>ICMP redirect </a:t>
            </a:r>
            <a:r>
              <a:rPr sz="2200">
                <a:solidFill>
                  <a:srgbClr val="12121E"/>
                </a:solidFill>
                <a:latin typeface="Arial"/>
                <a:cs typeface="Arial"/>
              </a:rPr>
              <a:t>attacks to </a:t>
            </a:r>
            <a:r>
              <a:rPr sz="2200" b="1" spc="-5">
                <a:solidFill>
                  <a:srgbClr val="12121E"/>
                </a:solidFill>
                <a:latin typeface="Arial"/>
                <a:cs typeface="Arial"/>
              </a:rPr>
              <a:t>redirect </a:t>
            </a:r>
            <a:r>
              <a:rPr sz="2200" b="1">
                <a:solidFill>
                  <a:srgbClr val="12121E"/>
                </a:solidFill>
                <a:latin typeface="Arial"/>
                <a:cs typeface="Arial"/>
              </a:rPr>
              <a:t>to a </a:t>
            </a:r>
            <a:r>
              <a:rPr sz="2200" b="1" spc="-5">
                <a:solidFill>
                  <a:srgbClr val="12121E"/>
                </a:solidFill>
                <a:latin typeface="Arial"/>
                <a:cs typeface="Arial"/>
              </a:rPr>
              <a:t>remote</a:t>
            </a:r>
            <a:r>
              <a:rPr sz="2200" b="1" spc="40">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a:p>
            <a:pPr marL="315595" marR="5080">
              <a:lnSpc>
                <a:spcPct val="104000"/>
              </a:lnSpc>
              <a:spcBef>
                <a:spcPts val="1330"/>
              </a:spcBef>
            </a:pPr>
            <a:r>
              <a:rPr sz="2000" b="1">
                <a:solidFill>
                  <a:srgbClr val="FF0000"/>
                </a:solidFill>
                <a:latin typeface="Arial"/>
                <a:cs typeface="Arial"/>
              </a:rPr>
              <a:t>No! </a:t>
            </a:r>
            <a:r>
              <a:rPr sz="2000" spc="-5">
                <a:solidFill>
                  <a:srgbClr val="FF0000"/>
                </a:solidFill>
                <a:latin typeface="Arial"/>
                <a:cs typeface="Arial"/>
              </a:rPr>
              <a:t>When </a:t>
            </a:r>
            <a:r>
              <a:rPr sz="2000">
                <a:solidFill>
                  <a:srgbClr val="FF0000"/>
                </a:solidFill>
                <a:latin typeface="Arial"/>
                <a:cs typeface="Arial"/>
              </a:rPr>
              <a:t>A receiving </a:t>
            </a:r>
            <a:r>
              <a:rPr sz="2000" b="1" spc="-5">
                <a:solidFill>
                  <a:srgbClr val="FF0000"/>
                </a:solidFill>
                <a:latin typeface="Arial"/>
                <a:cs typeface="Arial"/>
              </a:rPr>
              <a:t>ICMP Redirect</a:t>
            </a:r>
            <a:r>
              <a:rPr sz="2000" spc="-5">
                <a:solidFill>
                  <a:srgbClr val="FF0000"/>
                </a:solidFill>
                <a:latin typeface="Arial"/>
                <a:cs typeface="Arial"/>
              </a:rPr>
              <a:t>, </a:t>
            </a:r>
            <a:r>
              <a:rPr sz="2000">
                <a:solidFill>
                  <a:srgbClr val="FF0000"/>
                </a:solidFill>
                <a:latin typeface="Arial"/>
                <a:cs typeface="Arial"/>
              </a:rPr>
              <a:t>it will check </a:t>
            </a:r>
            <a:r>
              <a:rPr sz="2000" spc="-5">
                <a:solidFill>
                  <a:srgbClr val="FF0000"/>
                </a:solidFill>
                <a:latin typeface="Arial"/>
                <a:cs typeface="Arial"/>
              </a:rPr>
              <a:t>the gateway </a:t>
            </a:r>
            <a:r>
              <a:rPr sz="2000">
                <a:solidFill>
                  <a:srgbClr val="FF0000"/>
                </a:solidFill>
                <a:latin typeface="Arial"/>
                <a:cs typeface="Arial"/>
              </a:rPr>
              <a:t>is on </a:t>
            </a:r>
            <a:r>
              <a:rPr sz="2000" spc="-5">
                <a:solidFill>
                  <a:srgbClr val="FF0000"/>
                </a:solidFill>
                <a:latin typeface="Arial"/>
                <a:cs typeface="Arial"/>
              </a:rPr>
              <a:t>the same network </a:t>
            </a:r>
            <a:r>
              <a:rPr sz="2000">
                <a:solidFill>
                  <a:srgbClr val="FF0000"/>
                </a:solidFill>
                <a:latin typeface="Arial"/>
                <a:cs typeface="Arial"/>
              </a:rPr>
              <a:t>or</a:t>
            </a:r>
            <a:r>
              <a:rPr sz="2000" spc="-325">
                <a:solidFill>
                  <a:srgbClr val="FF0000"/>
                </a:solidFill>
                <a:latin typeface="Arial"/>
                <a:cs typeface="Arial"/>
              </a:rPr>
              <a:t> </a:t>
            </a:r>
            <a:r>
              <a:rPr sz="2000">
                <a:solidFill>
                  <a:srgbClr val="FF0000"/>
                </a:solidFill>
                <a:latin typeface="Arial"/>
                <a:cs typeface="Arial"/>
              </a:rPr>
              <a:t>not  </a:t>
            </a:r>
            <a:r>
              <a:rPr sz="2000" spc="-5">
                <a:solidFill>
                  <a:srgbClr val="FF0000"/>
                </a:solidFill>
                <a:latin typeface="Arial"/>
                <a:cs typeface="Arial"/>
              </a:rPr>
              <a:t>If not </a:t>
            </a:r>
            <a:r>
              <a:rPr sz="2000">
                <a:solidFill>
                  <a:srgbClr val="FF0000"/>
                </a:solidFill>
                <a:latin typeface="Wingdings"/>
                <a:cs typeface="Wingdings"/>
              </a:rPr>
              <a:t></a:t>
            </a:r>
            <a:r>
              <a:rPr sz="2000" spc="25">
                <a:solidFill>
                  <a:srgbClr val="FF0000"/>
                </a:solidFill>
                <a:latin typeface="Times New Roman"/>
                <a:cs typeface="Times New Roman"/>
              </a:rPr>
              <a:t> </a:t>
            </a:r>
            <a:r>
              <a:rPr sz="2000" b="1" spc="-5">
                <a:solidFill>
                  <a:srgbClr val="FF0000"/>
                </a:solidFill>
                <a:latin typeface="Arial"/>
                <a:cs typeface="Arial"/>
              </a:rPr>
              <a:t>ignore</a:t>
            </a:r>
            <a:endParaRPr sz="20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25"/>
              <a:t>Question:</a:t>
            </a:r>
            <a:r>
              <a:rPr spc="-450"/>
              <a:t> </a:t>
            </a:r>
            <a:r>
              <a:rPr spc="-280"/>
              <a:t>ICMP</a:t>
            </a:r>
            <a:r>
              <a:rPr spc="-455"/>
              <a:t> </a:t>
            </a:r>
            <a:r>
              <a:rPr spc="-190"/>
              <a:t>Redirect</a:t>
            </a:r>
            <a:r>
              <a:rPr spc="-459"/>
              <a:t> </a:t>
            </a:r>
            <a:r>
              <a:rPr spc="-190"/>
              <a:t>attacks</a:t>
            </a:r>
          </a:p>
        </p:txBody>
      </p:sp>
      <p:sp>
        <p:nvSpPr>
          <p:cNvPr id="3" name="object 3"/>
          <p:cNvSpPr/>
          <p:nvPr/>
        </p:nvSpPr>
        <p:spPr>
          <a:xfrm>
            <a:off x="3910861" y="3306272"/>
            <a:ext cx="4420625" cy="277448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1040" y="668020"/>
            <a:ext cx="10831830" cy="2937510"/>
          </a:xfrm>
          <a:prstGeom prst="rect">
            <a:avLst/>
          </a:prstGeom>
        </p:spPr>
        <p:txBody>
          <a:bodyPr vert="horz" wrap="square" lIns="0" tIns="204470" rIns="0" bIns="0" rtlCol="0">
            <a:spAutoFit/>
          </a:bodyPr>
          <a:lstStyle/>
          <a:p>
            <a:pPr marL="224154">
              <a:lnSpc>
                <a:spcPct val="100000"/>
              </a:lnSpc>
              <a:spcBef>
                <a:spcPts val="1610"/>
              </a:spcBef>
            </a:pPr>
            <a:r>
              <a:rPr sz="2200" spc="-145">
                <a:solidFill>
                  <a:srgbClr val="595959"/>
                </a:solidFill>
                <a:latin typeface="Century"/>
                <a:cs typeface="Century"/>
              </a:rPr>
              <a:t>ICMP </a:t>
            </a:r>
            <a:r>
              <a:rPr sz="2200" spc="-35">
                <a:solidFill>
                  <a:srgbClr val="595959"/>
                </a:solidFill>
                <a:latin typeface="Century"/>
                <a:cs typeface="Century"/>
              </a:rPr>
              <a:t>Attacks</a:t>
            </a:r>
            <a:endParaRPr sz="2200">
              <a:latin typeface="Century"/>
              <a:cs typeface="Century"/>
            </a:endParaRPr>
          </a:p>
          <a:p>
            <a:pPr marL="279400" indent="-266700">
              <a:lnSpc>
                <a:spcPct val="100000"/>
              </a:lnSpc>
              <a:spcBef>
                <a:spcPts val="1510"/>
              </a:spcBef>
              <a:buClr>
                <a:srgbClr val="00B0F0"/>
              </a:buClr>
              <a:buFont typeface="Arial"/>
              <a:buChar char="○"/>
              <a:tabLst>
                <a:tab pos="279400" algn="l"/>
              </a:tabLst>
            </a:pPr>
            <a:r>
              <a:rPr sz="2200" b="1">
                <a:solidFill>
                  <a:srgbClr val="12121E"/>
                </a:solidFill>
                <a:latin typeface="Arial"/>
                <a:cs typeface="Arial"/>
              </a:rPr>
              <a:t>Question 1: </a:t>
            </a:r>
            <a:r>
              <a:rPr sz="2200" spc="-5">
                <a:solidFill>
                  <a:srgbClr val="12121E"/>
                </a:solidFill>
                <a:latin typeface="Arial"/>
                <a:cs typeface="Arial"/>
              </a:rPr>
              <a:t>Can </a:t>
            </a:r>
            <a:r>
              <a:rPr sz="2200">
                <a:solidFill>
                  <a:srgbClr val="12121E"/>
                </a:solidFill>
                <a:latin typeface="Arial"/>
                <a:cs typeface="Arial"/>
              </a:rPr>
              <a:t>you </a:t>
            </a:r>
            <a:r>
              <a:rPr sz="2200" spc="-5">
                <a:solidFill>
                  <a:srgbClr val="12121E"/>
                </a:solidFill>
                <a:latin typeface="Arial"/>
                <a:cs typeface="Arial"/>
              </a:rPr>
              <a:t>launch ICMP redirect </a:t>
            </a:r>
            <a:r>
              <a:rPr sz="2200">
                <a:solidFill>
                  <a:srgbClr val="12121E"/>
                </a:solidFill>
                <a:latin typeface="Arial"/>
                <a:cs typeface="Arial"/>
              </a:rPr>
              <a:t>from </a:t>
            </a:r>
            <a:r>
              <a:rPr sz="2200" b="1">
                <a:solidFill>
                  <a:srgbClr val="12121E"/>
                </a:solidFill>
                <a:latin typeface="Arial"/>
                <a:cs typeface="Arial"/>
              </a:rPr>
              <a:t>a </a:t>
            </a:r>
            <a:r>
              <a:rPr sz="2200" b="1" spc="-5">
                <a:solidFill>
                  <a:srgbClr val="12121E"/>
                </a:solidFill>
                <a:latin typeface="Arial"/>
                <a:cs typeface="Arial"/>
              </a:rPr>
              <a:t>remote</a:t>
            </a:r>
            <a:r>
              <a:rPr sz="2200" b="1" spc="5">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a:p>
            <a:pPr marL="315595">
              <a:lnSpc>
                <a:spcPct val="100000"/>
              </a:lnSpc>
              <a:spcBef>
                <a:spcPts val="250"/>
              </a:spcBef>
              <a:tabLst>
                <a:tab pos="878840" algn="l"/>
              </a:tabLst>
            </a:pPr>
            <a:r>
              <a:rPr sz="2000" b="1">
                <a:solidFill>
                  <a:srgbClr val="FF0000"/>
                </a:solidFill>
                <a:latin typeface="Arial"/>
                <a:cs typeface="Arial"/>
              </a:rPr>
              <a:t>No!	</a:t>
            </a:r>
            <a:r>
              <a:rPr sz="2000" u="sng">
                <a:solidFill>
                  <a:srgbClr val="FF0000"/>
                </a:solidFill>
                <a:uFill>
                  <a:solidFill>
                    <a:srgbClr val="FF0000"/>
                  </a:solidFill>
                </a:uFill>
                <a:latin typeface="Arial"/>
                <a:cs typeface="Arial"/>
              </a:rPr>
              <a:t>Reverse </a:t>
            </a:r>
            <a:r>
              <a:rPr sz="2000" u="sng" spc="-5">
                <a:solidFill>
                  <a:srgbClr val="FF0000"/>
                </a:solidFill>
                <a:uFill>
                  <a:solidFill>
                    <a:srgbClr val="FF0000"/>
                  </a:solidFill>
                </a:uFill>
                <a:latin typeface="Arial"/>
                <a:cs typeface="Arial"/>
              </a:rPr>
              <a:t>path filtering</a:t>
            </a:r>
            <a:r>
              <a:rPr sz="2000" spc="-5">
                <a:solidFill>
                  <a:srgbClr val="FF0000"/>
                </a:solidFill>
                <a:latin typeface="Arial"/>
                <a:cs typeface="Arial"/>
              </a:rPr>
              <a:t> </a:t>
            </a:r>
            <a:r>
              <a:rPr sz="2000">
                <a:solidFill>
                  <a:srgbClr val="FF0000"/>
                </a:solidFill>
                <a:latin typeface="Arial"/>
                <a:cs typeface="Arial"/>
              </a:rPr>
              <a:t>(RPF) at </a:t>
            </a:r>
            <a:r>
              <a:rPr sz="2000" spc="-5">
                <a:solidFill>
                  <a:srgbClr val="FF0000"/>
                </a:solidFill>
                <a:latin typeface="Arial"/>
                <a:cs typeface="Arial"/>
              </a:rPr>
              <a:t>the router </a:t>
            </a:r>
            <a:r>
              <a:rPr sz="2000">
                <a:solidFill>
                  <a:srgbClr val="FF0000"/>
                </a:solidFill>
                <a:latin typeface="Arial"/>
                <a:cs typeface="Arial"/>
              </a:rPr>
              <a:t>will </a:t>
            </a:r>
            <a:r>
              <a:rPr sz="2000" spc="-5">
                <a:solidFill>
                  <a:srgbClr val="FF0000"/>
                </a:solidFill>
                <a:latin typeface="Arial"/>
                <a:cs typeface="Arial"/>
              </a:rPr>
              <a:t>drop</a:t>
            </a:r>
            <a:r>
              <a:rPr sz="2000" spc="-55">
                <a:solidFill>
                  <a:srgbClr val="FF0000"/>
                </a:solidFill>
                <a:latin typeface="Arial"/>
                <a:cs typeface="Arial"/>
              </a:rPr>
              <a:t> </a:t>
            </a:r>
            <a:r>
              <a:rPr sz="2000" spc="-5">
                <a:solidFill>
                  <a:srgbClr val="FF0000"/>
                </a:solidFill>
                <a:latin typeface="Arial"/>
                <a:cs typeface="Arial"/>
              </a:rPr>
              <a:t>them!</a:t>
            </a:r>
            <a:endParaRPr sz="2000">
              <a:latin typeface="Arial"/>
              <a:cs typeface="Arial"/>
            </a:endParaRPr>
          </a:p>
          <a:p>
            <a:pPr>
              <a:lnSpc>
                <a:spcPct val="100000"/>
              </a:lnSpc>
              <a:spcBef>
                <a:spcPts val="25"/>
              </a:spcBef>
            </a:pPr>
            <a:endParaRPr sz="2600">
              <a:latin typeface="Arial"/>
              <a:cs typeface="Arial"/>
            </a:endParaRPr>
          </a:p>
          <a:p>
            <a:pPr marL="279400" indent="-266700">
              <a:lnSpc>
                <a:spcPct val="100000"/>
              </a:lnSpc>
              <a:buClr>
                <a:srgbClr val="00B0F0"/>
              </a:buClr>
              <a:buFont typeface="Arial"/>
              <a:buChar char="○"/>
              <a:tabLst>
                <a:tab pos="279400" algn="l"/>
              </a:tabLst>
            </a:pPr>
            <a:r>
              <a:rPr sz="2200" b="1">
                <a:solidFill>
                  <a:srgbClr val="12121E"/>
                </a:solidFill>
                <a:latin typeface="Arial"/>
                <a:cs typeface="Arial"/>
              </a:rPr>
              <a:t>Question 2: </a:t>
            </a:r>
            <a:r>
              <a:rPr sz="2200" spc="-5">
                <a:solidFill>
                  <a:srgbClr val="12121E"/>
                </a:solidFill>
                <a:latin typeface="Arial"/>
                <a:cs typeface="Arial"/>
              </a:rPr>
              <a:t>Can </a:t>
            </a:r>
            <a:r>
              <a:rPr sz="2200">
                <a:solidFill>
                  <a:srgbClr val="12121E"/>
                </a:solidFill>
                <a:latin typeface="Arial"/>
                <a:cs typeface="Arial"/>
              </a:rPr>
              <a:t>you use </a:t>
            </a:r>
            <a:r>
              <a:rPr sz="2200" spc="-5">
                <a:solidFill>
                  <a:srgbClr val="12121E"/>
                </a:solidFill>
                <a:latin typeface="Arial"/>
                <a:cs typeface="Arial"/>
              </a:rPr>
              <a:t>ICMP redirect </a:t>
            </a:r>
            <a:r>
              <a:rPr sz="2200">
                <a:solidFill>
                  <a:srgbClr val="12121E"/>
                </a:solidFill>
                <a:latin typeface="Arial"/>
                <a:cs typeface="Arial"/>
              </a:rPr>
              <a:t>attacks to </a:t>
            </a:r>
            <a:r>
              <a:rPr sz="2200" b="1" spc="-5">
                <a:solidFill>
                  <a:srgbClr val="12121E"/>
                </a:solidFill>
                <a:latin typeface="Arial"/>
                <a:cs typeface="Arial"/>
              </a:rPr>
              <a:t>redirect </a:t>
            </a:r>
            <a:r>
              <a:rPr sz="2200" b="1">
                <a:solidFill>
                  <a:srgbClr val="12121E"/>
                </a:solidFill>
                <a:latin typeface="Arial"/>
                <a:cs typeface="Arial"/>
              </a:rPr>
              <a:t>to a </a:t>
            </a:r>
            <a:r>
              <a:rPr sz="2200" b="1" spc="-5">
                <a:solidFill>
                  <a:srgbClr val="12121E"/>
                </a:solidFill>
                <a:latin typeface="Arial"/>
                <a:cs typeface="Arial"/>
              </a:rPr>
              <a:t>remote</a:t>
            </a:r>
            <a:r>
              <a:rPr sz="2200" b="1" spc="40">
                <a:solidFill>
                  <a:srgbClr val="12121E"/>
                </a:solidFill>
                <a:latin typeface="Arial"/>
                <a:cs typeface="Arial"/>
              </a:rPr>
              <a:t> </a:t>
            </a:r>
            <a:r>
              <a:rPr sz="2200" b="1" spc="-5">
                <a:solidFill>
                  <a:srgbClr val="12121E"/>
                </a:solidFill>
                <a:latin typeface="Arial"/>
                <a:cs typeface="Arial"/>
              </a:rPr>
              <a:t>computer?</a:t>
            </a:r>
            <a:endParaRPr sz="2200">
              <a:latin typeface="Arial"/>
              <a:cs typeface="Arial"/>
            </a:endParaRPr>
          </a:p>
          <a:p>
            <a:pPr marL="315595" marR="5080">
              <a:lnSpc>
                <a:spcPct val="104000"/>
              </a:lnSpc>
              <a:spcBef>
                <a:spcPts val="1330"/>
              </a:spcBef>
            </a:pPr>
            <a:r>
              <a:rPr sz="2000" b="1">
                <a:solidFill>
                  <a:srgbClr val="FF0000"/>
                </a:solidFill>
                <a:latin typeface="Arial"/>
                <a:cs typeface="Arial"/>
              </a:rPr>
              <a:t>No! </a:t>
            </a:r>
            <a:r>
              <a:rPr sz="2000" spc="-5">
                <a:solidFill>
                  <a:srgbClr val="FF0000"/>
                </a:solidFill>
                <a:latin typeface="Arial"/>
                <a:cs typeface="Arial"/>
              </a:rPr>
              <a:t>When </a:t>
            </a:r>
            <a:r>
              <a:rPr sz="2000">
                <a:solidFill>
                  <a:srgbClr val="FF0000"/>
                </a:solidFill>
                <a:latin typeface="Arial"/>
                <a:cs typeface="Arial"/>
              </a:rPr>
              <a:t>A receiving </a:t>
            </a:r>
            <a:r>
              <a:rPr sz="2000" b="1" spc="-5">
                <a:solidFill>
                  <a:srgbClr val="FF0000"/>
                </a:solidFill>
                <a:latin typeface="Arial"/>
                <a:cs typeface="Arial"/>
              </a:rPr>
              <a:t>ICMP Redirect</a:t>
            </a:r>
            <a:r>
              <a:rPr sz="2000" spc="-5">
                <a:solidFill>
                  <a:srgbClr val="FF0000"/>
                </a:solidFill>
                <a:latin typeface="Arial"/>
                <a:cs typeface="Arial"/>
              </a:rPr>
              <a:t>, </a:t>
            </a:r>
            <a:r>
              <a:rPr sz="2000">
                <a:solidFill>
                  <a:srgbClr val="FF0000"/>
                </a:solidFill>
                <a:latin typeface="Arial"/>
                <a:cs typeface="Arial"/>
              </a:rPr>
              <a:t>it will check </a:t>
            </a:r>
            <a:r>
              <a:rPr sz="2000" spc="-5">
                <a:solidFill>
                  <a:srgbClr val="FF0000"/>
                </a:solidFill>
                <a:latin typeface="Arial"/>
                <a:cs typeface="Arial"/>
              </a:rPr>
              <a:t>the gateway </a:t>
            </a:r>
            <a:r>
              <a:rPr sz="2000">
                <a:solidFill>
                  <a:srgbClr val="FF0000"/>
                </a:solidFill>
                <a:latin typeface="Arial"/>
                <a:cs typeface="Arial"/>
              </a:rPr>
              <a:t>is on </a:t>
            </a:r>
            <a:r>
              <a:rPr sz="2000" spc="-5">
                <a:solidFill>
                  <a:srgbClr val="FF0000"/>
                </a:solidFill>
                <a:latin typeface="Arial"/>
                <a:cs typeface="Arial"/>
              </a:rPr>
              <a:t>the same network </a:t>
            </a:r>
            <a:r>
              <a:rPr sz="2000">
                <a:solidFill>
                  <a:srgbClr val="FF0000"/>
                </a:solidFill>
                <a:latin typeface="Arial"/>
                <a:cs typeface="Arial"/>
              </a:rPr>
              <a:t>or</a:t>
            </a:r>
            <a:r>
              <a:rPr sz="2000" spc="-325">
                <a:solidFill>
                  <a:srgbClr val="FF0000"/>
                </a:solidFill>
                <a:latin typeface="Arial"/>
                <a:cs typeface="Arial"/>
              </a:rPr>
              <a:t> </a:t>
            </a:r>
            <a:r>
              <a:rPr sz="2000">
                <a:solidFill>
                  <a:srgbClr val="FF0000"/>
                </a:solidFill>
                <a:latin typeface="Arial"/>
                <a:cs typeface="Arial"/>
              </a:rPr>
              <a:t>not  </a:t>
            </a:r>
            <a:r>
              <a:rPr sz="2000" spc="-5">
                <a:solidFill>
                  <a:srgbClr val="FF0000"/>
                </a:solidFill>
                <a:latin typeface="Arial"/>
                <a:cs typeface="Arial"/>
              </a:rPr>
              <a:t>If not </a:t>
            </a:r>
            <a:r>
              <a:rPr sz="2000">
                <a:solidFill>
                  <a:srgbClr val="FF0000"/>
                </a:solidFill>
                <a:latin typeface="Wingdings"/>
                <a:cs typeface="Wingdings"/>
              </a:rPr>
              <a:t></a:t>
            </a:r>
            <a:r>
              <a:rPr sz="2000" spc="25">
                <a:solidFill>
                  <a:srgbClr val="FF0000"/>
                </a:solidFill>
                <a:latin typeface="Times New Roman"/>
                <a:cs typeface="Times New Roman"/>
              </a:rPr>
              <a:t> </a:t>
            </a:r>
            <a:r>
              <a:rPr sz="2000" b="1" spc="-5">
                <a:solidFill>
                  <a:srgbClr val="FF0000"/>
                </a:solidFill>
                <a:latin typeface="Arial"/>
                <a:cs typeface="Arial"/>
              </a:rPr>
              <a:t>ignore</a:t>
            </a:r>
            <a:endParaRPr sz="2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20338" y="2017062"/>
            <a:ext cx="3081014" cy="37156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20338" y="174424"/>
            <a:ext cx="6009067" cy="1026563"/>
          </a:xfrm>
          <a:prstGeom prst="rect">
            <a:avLst/>
          </a:prstGeom>
        </p:spPr>
        <p:txBody>
          <a:bodyPr vert="horz" wrap="square" lIns="0" tIns="46355" rIns="0" bIns="0" rtlCol="0">
            <a:spAutoFit/>
          </a:bodyPr>
          <a:lstStyle/>
          <a:p>
            <a:pPr marL="12700">
              <a:lnSpc>
                <a:spcPct val="100000"/>
              </a:lnSpc>
              <a:spcBef>
                <a:spcPts val="365"/>
              </a:spcBef>
            </a:pPr>
            <a:r>
              <a:rPr spc="-375"/>
              <a:t>DoS </a:t>
            </a:r>
            <a:r>
              <a:rPr spc="-195"/>
              <a:t>Attacks</a:t>
            </a:r>
            <a:r>
              <a:rPr spc="-555"/>
              <a:t> </a:t>
            </a:r>
            <a:r>
              <a:rPr spc="-165"/>
              <a:t>strategies</a:t>
            </a:r>
          </a:p>
          <a:p>
            <a:pPr marL="12700">
              <a:lnSpc>
                <a:spcPct val="100000"/>
              </a:lnSpc>
              <a:spcBef>
                <a:spcPts val="170"/>
              </a:spcBef>
            </a:pPr>
            <a:r>
              <a:rPr sz="2200" b="0" spc="-10">
                <a:solidFill>
                  <a:srgbClr val="595959"/>
                </a:solidFill>
                <a:latin typeface="Century"/>
                <a:cs typeface="Century"/>
              </a:rPr>
              <a:t>Analogy: </a:t>
            </a:r>
            <a:r>
              <a:rPr sz="2200" b="0" spc="105">
                <a:solidFill>
                  <a:srgbClr val="595959"/>
                </a:solidFill>
                <a:latin typeface="Century"/>
                <a:cs typeface="Century"/>
              </a:rPr>
              <a:t>A</a:t>
            </a:r>
            <a:r>
              <a:rPr sz="2200" b="0" spc="-360">
                <a:solidFill>
                  <a:srgbClr val="595959"/>
                </a:solidFill>
                <a:latin typeface="Century"/>
                <a:cs typeface="Century"/>
              </a:rPr>
              <a:t> </a:t>
            </a:r>
            <a:r>
              <a:rPr sz="2200" b="0" spc="-60">
                <a:solidFill>
                  <a:srgbClr val="595959"/>
                </a:solidFill>
                <a:latin typeface="Century"/>
                <a:cs typeface="Century"/>
              </a:rPr>
              <a:t>real </a:t>
            </a:r>
            <a:r>
              <a:rPr sz="2200" b="0" spc="-40">
                <a:solidFill>
                  <a:srgbClr val="595959"/>
                </a:solidFill>
                <a:latin typeface="Century"/>
                <a:cs typeface="Century"/>
              </a:rPr>
              <a:t>war!</a:t>
            </a:r>
            <a:endParaRPr sz="2200">
              <a:latin typeface="Century"/>
              <a:cs typeface="Century"/>
            </a:endParaRPr>
          </a:p>
        </p:txBody>
      </p:sp>
      <p:sp>
        <p:nvSpPr>
          <p:cNvPr id="4" name="object 4"/>
          <p:cNvSpPr txBox="1"/>
          <p:nvPr/>
        </p:nvSpPr>
        <p:spPr>
          <a:xfrm>
            <a:off x="876873" y="5886445"/>
            <a:ext cx="4572635" cy="228600"/>
          </a:xfrm>
          <a:prstGeom prst="rect">
            <a:avLst/>
          </a:prstGeom>
        </p:spPr>
        <p:txBody>
          <a:bodyPr vert="horz" wrap="square" lIns="0" tIns="0" rIns="0" bIns="0" rtlCol="0">
            <a:spAutoFit/>
          </a:bodyPr>
          <a:lstStyle/>
          <a:p>
            <a:pPr>
              <a:lnSpc>
                <a:spcPts val="1745"/>
              </a:lnSpc>
            </a:pPr>
            <a:r>
              <a:rPr sz="1800" b="1">
                <a:solidFill>
                  <a:srgbClr val="34AC8B"/>
                </a:solidFill>
                <a:latin typeface="Arial"/>
                <a:cs typeface="Arial"/>
              </a:rPr>
              <a:t>UDP DoS </a:t>
            </a:r>
            <a:r>
              <a:rPr sz="1800" b="1" spc="-5">
                <a:solidFill>
                  <a:srgbClr val="34AC8B"/>
                </a:solidFill>
                <a:latin typeface="Arial"/>
                <a:cs typeface="Arial"/>
              </a:rPr>
              <a:t>Attack </a:t>
            </a:r>
            <a:r>
              <a:rPr sz="1800">
                <a:solidFill>
                  <a:srgbClr val="A6A6A6"/>
                </a:solidFill>
                <a:latin typeface="Arial"/>
                <a:cs typeface="Arial"/>
              </a:rPr>
              <a:t>(will </a:t>
            </a:r>
            <a:r>
              <a:rPr sz="1800" spc="-5">
                <a:solidFill>
                  <a:srgbClr val="A6A6A6"/>
                </a:solidFill>
                <a:latin typeface="Arial"/>
                <a:cs typeface="Arial"/>
              </a:rPr>
              <a:t>be discussed later</a:t>
            </a:r>
            <a:r>
              <a:rPr sz="1800" spc="-130">
                <a:solidFill>
                  <a:srgbClr val="A6A6A6"/>
                </a:solidFill>
                <a:latin typeface="Arial"/>
                <a:cs typeface="Arial"/>
              </a:rPr>
              <a:t> </a:t>
            </a:r>
            <a:r>
              <a:rPr sz="1800" spc="-5">
                <a:solidFill>
                  <a:srgbClr val="A6A6A6"/>
                </a:solidFill>
                <a:latin typeface="Arial"/>
                <a:cs typeface="Arial"/>
              </a:rPr>
              <a:t>on!)</a:t>
            </a:r>
            <a:endParaRPr sz="1800">
              <a:latin typeface="Arial"/>
              <a:cs typeface="Arial"/>
            </a:endParaRPr>
          </a:p>
        </p:txBody>
      </p:sp>
      <p:sp>
        <p:nvSpPr>
          <p:cNvPr id="5" name="object 5"/>
          <p:cNvSpPr/>
          <p:nvPr/>
        </p:nvSpPr>
        <p:spPr>
          <a:xfrm>
            <a:off x="477519" y="4551679"/>
            <a:ext cx="5323840" cy="1618615"/>
          </a:xfrm>
          <a:custGeom>
            <a:avLst/>
            <a:gdLst/>
            <a:ahLst/>
            <a:cxnLst/>
            <a:rect l="l" t="t" r="r" b="b"/>
            <a:pathLst>
              <a:path w="5323840" h="1618614">
                <a:moveTo>
                  <a:pt x="0" y="0"/>
                </a:moveTo>
                <a:lnTo>
                  <a:pt x="5323840" y="0"/>
                </a:lnTo>
                <a:lnTo>
                  <a:pt x="5323840" y="1618253"/>
                </a:lnTo>
                <a:lnTo>
                  <a:pt x="0" y="1618253"/>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5999479" y="1609725"/>
            <a:ext cx="4851400" cy="363855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865" y="5956355"/>
            <a:ext cx="4338955" cy="308610"/>
          </a:xfrm>
          <a:custGeom>
            <a:avLst/>
            <a:gdLst/>
            <a:ahLst/>
            <a:cxnLst/>
            <a:rect l="l" t="t" r="r" b="b"/>
            <a:pathLst>
              <a:path w="4338955" h="308610">
                <a:moveTo>
                  <a:pt x="4184664" y="0"/>
                </a:moveTo>
                <a:lnTo>
                  <a:pt x="154085" y="0"/>
                </a:lnTo>
                <a:lnTo>
                  <a:pt x="105382" y="7855"/>
                </a:lnTo>
                <a:lnTo>
                  <a:pt x="63084" y="29729"/>
                </a:lnTo>
                <a:lnTo>
                  <a:pt x="29728" y="63085"/>
                </a:lnTo>
                <a:lnTo>
                  <a:pt x="7854" y="105383"/>
                </a:lnTo>
                <a:lnTo>
                  <a:pt x="0" y="154082"/>
                </a:lnTo>
                <a:lnTo>
                  <a:pt x="7857" y="202790"/>
                </a:lnTo>
                <a:lnTo>
                  <a:pt x="29733" y="245088"/>
                </a:lnTo>
                <a:lnTo>
                  <a:pt x="63093" y="278443"/>
                </a:lnTo>
                <a:lnTo>
                  <a:pt x="105411" y="300318"/>
                </a:lnTo>
                <a:lnTo>
                  <a:pt x="154085" y="308169"/>
                </a:lnTo>
                <a:lnTo>
                  <a:pt x="4184688" y="308169"/>
                </a:lnTo>
                <a:lnTo>
                  <a:pt x="4233371" y="300313"/>
                </a:lnTo>
                <a:lnTo>
                  <a:pt x="4275665" y="278439"/>
                </a:lnTo>
                <a:lnTo>
                  <a:pt x="4309018" y="245083"/>
                </a:lnTo>
                <a:lnTo>
                  <a:pt x="4330891" y="202785"/>
                </a:lnTo>
                <a:lnTo>
                  <a:pt x="4338750" y="154082"/>
                </a:lnTo>
                <a:lnTo>
                  <a:pt x="4330895" y="105383"/>
                </a:lnTo>
                <a:lnTo>
                  <a:pt x="4309021" y="63085"/>
                </a:lnTo>
                <a:lnTo>
                  <a:pt x="4275665" y="29729"/>
                </a:lnTo>
                <a:lnTo>
                  <a:pt x="4233367" y="7855"/>
                </a:lnTo>
                <a:lnTo>
                  <a:pt x="4184664" y="0"/>
                </a:lnTo>
                <a:close/>
              </a:path>
            </a:pathLst>
          </a:custGeom>
          <a:solidFill>
            <a:srgbClr val="F2F2F2"/>
          </a:solidFill>
        </p:spPr>
        <p:txBody>
          <a:bodyPr wrap="square" lIns="0" tIns="0" rIns="0" bIns="0" rtlCol="0"/>
          <a:lstStyle/>
          <a:p>
            <a:endParaRPr/>
          </a:p>
        </p:txBody>
      </p:sp>
      <p:sp>
        <p:nvSpPr>
          <p:cNvPr id="3" name="object 3"/>
          <p:cNvSpPr/>
          <p:nvPr/>
        </p:nvSpPr>
        <p:spPr>
          <a:xfrm>
            <a:off x="312497" y="5912798"/>
            <a:ext cx="280609" cy="39528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77533" y="228600"/>
            <a:ext cx="4332667" cy="1026563"/>
          </a:xfrm>
          <a:prstGeom prst="rect">
            <a:avLst/>
          </a:prstGeom>
        </p:spPr>
        <p:txBody>
          <a:bodyPr vert="horz" wrap="square" lIns="0" tIns="46355" rIns="0" bIns="0" rtlCol="0">
            <a:spAutoFit/>
          </a:bodyPr>
          <a:lstStyle/>
          <a:p>
            <a:pPr marL="12700">
              <a:lnSpc>
                <a:spcPct val="100000"/>
              </a:lnSpc>
              <a:spcBef>
                <a:spcPts val="365"/>
              </a:spcBef>
            </a:pPr>
            <a:r>
              <a:rPr spc="-220"/>
              <a:t>Smurf</a:t>
            </a:r>
            <a:r>
              <a:rPr spc="-515"/>
              <a:t> </a:t>
            </a:r>
            <a:r>
              <a:rPr spc="-155"/>
              <a:t>Attack</a:t>
            </a:r>
          </a:p>
          <a:p>
            <a:pPr marL="12700">
              <a:lnSpc>
                <a:spcPct val="100000"/>
              </a:lnSpc>
              <a:spcBef>
                <a:spcPts val="170"/>
              </a:spcBef>
            </a:pPr>
            <a:r>
              <a:rPr sz="2200" b="0" spc="-20">
                <a:solidFill>
                  <a:srgbClr val="595959"/>
                </a:solidFill>
                <a:latin typeface="Century"/>
                <a:cs typeface="Century"/>
              </a:rPr>
              <a:t>Attack</a:t>
            </a:r>
            <a:r>
              <a:rPr sz="2200" b="0" spc="-145">
                <a:solidFill>
                  <a:srgbClr val="595959"/>
                </a:solidFill>
                <a:latin typeface="Century"/>
                <a:cs typeface="Century"/>
              </a:rPr>
              <a:t> </a:t>
            </a:r>
            <a:r>
              <a:rPr sz="2200" b="0" spc="-65">
                <a:solidFill>
                  <a:srgbClr val="595959"/>
                </a:solidFill>
                <a:latin typeface="Century"/>
                <a:cs typeface="Century"/>
              </a:rPr>
              <a:t>ideas</a:t>
            </a:r>
            <a:endParaRPr sz="2200">
              <a:latin typeface="Century"/>
              <a:cs typeface="Century"/>
            </a:endParaRPr>
          </a:p>
        </p:txBody>
      </p:sp>
      <p:sp>
        <p:nvSpPr>
          <p:cNvPr id="5" name="object 5"/>
          <p:cNvSpPr txBox="1"/>
          <p:nvPr/>
        </p:nvSpPr>
        <p:spPr>
          <a:xfrm>
            <a:off x="698762" y="5943600"/>
            <a:ext cx="6921238" cy="289823"/>
          </a:xfrm>
          <a:prstGeom prst="rect">
            <a:avLst/>
          </a:prstGeom>
        </p:spPr>
        <p:txBody>
          <a:bodyPr vert="horz" wrap="square" lIns="0" tIns="12700" rIns="0" bIns="0" rtlCol="0">
            <a:spAutoFit/>
          </a:bodyPr>
          <a:lstStyle/>
          <a:p>
            <a:pPr marL="12700">
              <a:lnSpc>
                <a:spcPct val="100000"/>
              </a:lnSpc>
              <a:spcBef>
                <a:spcPts val="100"/>
              </a:spcBef>
            </a:pPr>
            <a:r>
              <a:rPr b="1" u="sng" spc="-15">
                <a:uFill>
                  <a:solidFill>
                    <a:srgbClr val="5ECCF3"/>
                  </a:solidFill>
                </a:uFill>
                <a:latin typeface="Arial"/>
                <a:cs typeface="Arial"/>
              </a:rPr>
              <a:t>https://</a:t>
            </a:r>
            <a:r>
              <a:rPr b="1" u="sng" spc="-15">
                <a:uFill>
                  <a:solidFill>
                    <a:srgbClr val="5ECCF3"/>
                  </a:solidFill>
                </a:uFill>
                <a:latin typeface="Arial"/>
                <a:cs typeface="Arial"/>
                <a:hlinkClick r:id="rId3">
                  <a:extLst>
                    <a:ext uri="{A12FA001-AC4F-418D-AE19-62706E023703}">
                      <ahyp:hlinkClr xmlns:ahyp="http://schemas.microsoft.com/office/drawing/2018/hyperlinkcolor" val="tx"/>
                    </a:ext>
                  </a:extLst>
                </a:hlinkClick>
              </a:rPr>
              <a:t>www.imperva.com/learn/ddos/smurf-attack-ddos/</a:t>
            </a:r>
            <a:endParaRPr>
              <a:latin typeface="Arial"/>
              <a:cs typeface="Arial"/>
            </a:endParaRPr>
          </a:p>
        </p:txBody>
      </p:sp>
      <p:sp>
        <p:nvSpPr>
          <p:cNvPr id="6" name="object 6"/>
          <p:cNvSpPr/>
          <p:nvPr/>
        </p:nvSpPr>
        <p:spPr>
          <a:xfrm>
            <a:off x="715636" y="2182277"/>
            <a:ext cx="5004179" cy="18092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018781" y="1769076"/>
            <a:ext cx="5079796" cy="3331038"/>
          </a:xfrm>
          <a:prstGeom prst="rect">
            <a:avLst/>
          </a:prstGeom>
          <a:blipFill>
            <a:blip r:embed="rId5"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9BCD3DE3-F3B7-4239-9E85-577E08CE1800}"/>
              </a:ext>
            </a:extLst>
          </p:cNvPr>
          <p:cNvSpPr txBox="1"/>
          <p:nvPr/>
        </p:nvSpPr>
        <p:spPr>
          <a:xfrm>
            <a:off x="1461361" y="1509681"/>
            <a:ext cx="2938625" cy="523220"/>
          </a:xfrm>
          <a:prstGeom prst="rect">
            <a:avLst/>
          </a:prstGeom>
          <a:noFill/>
        </p:spPr>
        <p:txBody>
          <a:bodyPr wrap="none" rtlCol="0">
            <a:spAutoFit/>
          </a:bodyPr>
          <a:lstStyle/>
          <a:p>
            <a:pPr algn="l"/>
            <a:r>
              <a:rPr lang="en-US" sz="2800">
                <a:latin typeface="Times New Roman" panose="02020603050405020304" pitchFamily="18" charset="0"/>
                <a:cs typeface="Times New Roman" panose="02020603050405020304" pitchFamily="18" charset="0"/>
              </a:rPr>
              <a:t>Spoofing source IP</a:t>
            </a:r>
          </a:p>
        </p:txBody>
      </p:sp>
      <p:cxnSp>
        <p:nvCxnSpPr>
          <p:cNvPr id="10" name="Straight Connector 9">
            <a:extLst>
              <a:ext uri="{FF2B5EF4-FFF2-40B4-BE49-F238E27FC236}">
                <a16:creationId xmlns:a16="http://schemas.microsoft.com/office/drawing/2014/main" id="{663A06DA-B017-442F-BED4-8138B4080A7B}"/>
              </a:ext>
            </a:extLst>
          </p:cNvPr>
          <p:cNvCxnSpPr/>
          <p:nvPr/>
        </p:nvCxnSpPr>
        <p:spPr bwMode="auto">
          <a:xfrm>
            <a:off x="5867400" y="914400"/>
            <a:ext cx="0" cy="426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45631" y="4699850"/>
            <a:ext cx="7154227" cy="1431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065999" y="152400"/>
            <a:ext cx="3810801" cy="1026563"/>
          </a:xfrm>
          <a:prstGeom prst="rect">
            <a:avLst/>
          </a:prstGeom>
        </p:spPr>
        <p:txBody>
          <a:bodyPr vert="horz" wrap="square" lIns="0" tIns="46355" rIns="0" bIns="0" rtlCol="0">
            <a:spAutoFit/>
          </a:bodyPr>
          <a:lstStyle/>
          <a:p>
            <a:pPr marL="12700">
              <a:lnSpc>
                <a:spcPct val="100000"/>
              </a:lnSpc>
              <a:spcBef>
                <a:spcPts val="365"/>
              </a:spcBef>
            </a:pPr>
            <a:r>
              <a:rPr spc="-220"/>
              <a:t>Smurf</a:t>
            </a:r>
            <a:r>
              <a:rPr spc="-515"/>
              <a:t> </a:t>
            </a:r>
            <a:r>
              <a:rPr spc="-155"/>
              <a:t>Attack</a:t>
            </a:r>
          </a:p>
          <a:p>
            <a:pPr marL="12700">
              <a:lnSpc>
                <a:spcPct val="100000"/>
              </a:lnSpc>
              <a:spcBef>
                <a:spcPts val="170"/>
              </a:spcBef>
            </a:pPr>
            <a:r>
              <a:rPr sz="2200" b="0" spc="-80">
                <a:solidFill>
                  <a:srgbClr val="595959"/>
                </a:solidFill>
                <a:latin typeface="Century"/>
                <a:cs typeface="Century"/>
              </a:rPr>
              <a:t>Simple</a:t>
            </a:r>
            <a:r>
              <a:rPr sz="2200" b="0" spc="-145">
                <a:solidFill>
                  <a:srgbClr val="595959"/>
                </a:solidFill>
                <a:latin typeface="Century"/>
                <a:cs typeface="Century"/>
              </a:rPr>
              <a:t> </a:t>
            </a:r>
            <a:r>
              <a:rPr sz="2200" b="0" spc="5">
                <a:solidFill>
                  <a:srgbClr val="595959"/>
                </a:solidFill>
                <a:latin typeface="Century"/>
                <a:cs typeface="Century"/>
              </a:rPr>
              <a:t>demo</a:t>
            </a:r>
            <a:endParaRPr sz="2200">
              <a:latin typeface="Century"/>
              <a:cs typeface="Century"/>
            </a:endParaRPr>
          </a:p>
        </p:txBody>
      </p:sp>
      <p:sp>
        <p:nvSpPr>
          <p:cNvPr id="4" name="object 4"/>
          <p:cNvSpPr/>
          <p:nvPr/>
        </p:nvSpPr>
        <p:spPr>
          <a:xfrm>
            <a:off x="192142" y="1295400"/>
            <a:ext cx="5390485" cy="355200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918775" y="1901444"/>
            <a:ext cx="5766435" cy="299720"/>
          </a:xfrm>
          <a:prstGeom prst="rect">
            <a:avLst/>
          </a:prstGeom>
        </p:spPr>
        <p:txBody>
          <a:bodyPr vert="horz" wrap="square" lIns="0" tIns="12700" rIns="0" bIns="0" rtlCol="0">
            <a:spAutoFit/>
          </a:bodyPr>
          <a:lstStyle/>
          <a:p>
            <a:pPr marL="12700">
              <a:lnSpc>
                <a:spcPct val="100000"/>
              </a:lnSpc>
              <a:spcBef>
                <a:spcPts val="100"/>
              </a:spcBef>
            </a:pPr>
            <a:r>
              <a:rPr sz="1800" b="1" spc="-5">
                <a:latin typeface="Arial"/>
                <a:cs typeface="Arial"/>
              </a:rPr>
              <a:t>What happened </a:t>
            </a:r>
            <a:r>
              <a:rPr sz="1800" b="1">
                <a:latin typeface="Arial"/>
                <a:cs typeface="Arial"/>
              </a:rPr>
              <a:t>if we ping to the </a:t>
            </a:r>
            <a:r>
              <a:rPr sz="1800" b="1" spc="-5">
                <a:latin typeface="Arial"/>
                <a:cs typeface="Arial"/>
              </a:rPr>
              <a:t>broadcast</a:t>
            </a:r>
            <a:r>
              <a:rPr sz="1800" b="1" spc="-25">
                <a:latin typeface="Arial"/>
                <a:cs typeface="Arial"/>
              </a:rPr>
              <a:t> </a:t>
            </a:r>
            <a:r>
              <a:rPr sz="1800" b="1" spc="-5">
                <a:latin typeface="Arial"/>
                <a:cs typeface="Arial"/>
              </a:rPr>
              <a:t>address?</a:t>
            </a:r>
            <a:endParaRPr sz="1800">
              <a:latin typeface="Arial"/>
              <a:cs typeface="Arial"/>
            </a:endParaRPr>
          </a:p>
        </p:txBody>
      </p:sp>
      <p:sp>
        <p:nvSpPr>
          <p:cNvPr id="6" name="object 6"/>
          <p:cNvSpPr txBox="1"/>
          <p:nvPr/>
        </p:nvSpPr>
        <p:spPr>
          <a:xfrm>
            <a:off x="617493" y="5415788"/>
            <a:ext cx="3293745" cy="29972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FF0000"/>
                </a:solidFill>
                <a:latin typeface="Arial"/>
                <a:cs typeface="Arial"/>
              </a:rPr>
              <a:t>How </a:t>
            </a:r>
            <a:r>
              <a:rPr sz="1800" b="1">
                <a:solidFill>
                  <a:srgbClr val="FF0000"/>
                </a:solidFill>
                <a:latin typeface="Arial"/>
                <a:cs typeface="Arial"/>
              </a:rPr>
              <a:t>to </a:t>
            </a:r>
            <a:r>
              <a:rPr sz="1800" b="1" spc="-5">
                <a:solidFill>
                  <a:srgbClr val="FF0000"/>
                </a:solidFill>
                <a:latin typeface="Arial"/>
                <a:cs typeface="Arial"/>
              </a:rPr>
              <a:t>prevent Smurf</a:t>
            </a:r>
            <a:r>
              <a:rPr sz="1800" b="1" spc="-110">
                <a:solidFill>
                  <a:srgbClr val="FF0000"/>
                </a:solidFill>
                <a:latin typeface="Arial"/>
                <a:cs typeface="Arial"/>
              </a:rPr>
              <a:t> </a:t>
            </a:r>
            <a:r>
              <a:rPr sz="1800" b="1" spc="-5">
                <a:solidFill>
                  <a:srgbClr val="FF0000"/>
                </a:solidFill>
                <a:latin typeface="Arial"/>
                <a:cs typeface="Arial"/>
              </a:rPr>
              <a:t>Attack?</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3734" y="209823"/>
            <a:ext cx="7685466" cy="628377"/>
          </a:xfrm>
          <a:prstGeom prst="rect">
            <a:avLst/>
          </a:prstGeom>
        </p:spPr>
        <p:txBody>
          <a:bodyPr vert="horz" wrap="square" lIns="0" tIns="12700" rIns="0" bIns="0" rtlCol="0">
            <a:spAutoFit/>
          </a:bodyPr>
          <a:lstStyle/>
          <a:p>
            <a:pPr marL="12700">
              <a:lnSpc>
                <a:spcPct val="100000"/>
              </a:lnSpc>
              <a:spcBef>
                <a:spcPts val="100"/>
              </a:spcBef>
            </a:pPr>
            <a:r>
              <a:rPr spc="-405"/>
              <a:t>ARP</a:t>
            </a:r>
            <a:r>
              <a:rPr spc="-480"/>
              <a:t> </a:t>
            </a:r>
            <a:r>
              <a:rPr spc="-295"/>
              <a:t>Poisoning</a:t>
            </a:r>
            <a:r>
              <a:rPr spc="-484"/>
              <a:t> </a:t>
            </a:r>
            <a:r>
              <a:rPr spc="-210"/>
              <a:t>Attack</a:t>
            </a:r>
            <a:r>
              <a:rPr spc="-490"/>
              <a:t> </a:t>
            </a:r>
            <a:r>
              <a:rPr spc="-285"/>
              <a:t>code</a:t>
            </a:r>
            <a:r>
              <a:rPr spc="-484"/>
              <a:t> </a:t>
            </a:r>
            <a:r>
              <a:rPr spc="-195"/>
              <a:t>example</a:t>
            </a:r>
          </a:p>
        </p:txBody>
      </p:sp>
      <p:sp>
        <p:nvSpPr>
          <p:cNvPr id="3" name="object 3"/>
          <p:cNvSpPr txBox="1"/>
          <p:nvPr/>
        </p:nvSpPr>
        <p:spPr>
          <a:xfrm>
            <a:off x="772733" y="860044"/>
            <a:ext cx="10334625" cy="2478405"/>
          </a:xfrm>
          <a:prstGeom prst="rect">
            <a:avLst/>
          </a:prstGeom>
        </p:spPr>
        <p:txBody>
          <a:bodyPr vert="horz" wrap="square" lIns="0" tIns="12700" rIns="0" bIns="0" rtlCol="0">
            <a:spAutoFit/>
          </a:bodyPr>
          <a:lstStyle/>
          <a:p>
            <a:pPr marL="12700">
              <a:lnSpc>
                <a:spcPct val="100000"/>
              </a:lnSpc>
              <a:spcBef>
                <a:spcPts val="100"/>
              </a:spcBef>
            </a:pPr>
            <a:r>
              <a:rPr sz="2200" spc="-20">
                <a:solidFill>
                  <a:srgbClr val="595959"/>
                </a:solidFill>
                <a:latin typeface="Century"/>
                <a:cs typeface="Century"/>
              </a:rPr>
              <a:t>Spoofing </a:t>
            </a:r>
            <a:r>
              <a:rPr sz="2200" spc="-60">
                <a:solidFill>
                  <a:srgbClr val="595959"/>
                </a:solidFill>
                <a:latin typeface="Century"/>
                <a:cs typeface="Century"/>
              </a:rPr>
              <a:t>ARP</a:t>
            </a:r>
            <a:r>
              <a:rPr sz="2200" spc="-265">
                <a:solidFill>
                  <a:srgbClr val="595959"/>
                </a:solidFill>
                <a:latin typeface="Century"/>
                <a:cs typeface="Century"/>
              </a:rPr>
              <a:t> </a:t>
            </a:r>
            <a:r>
              <a:rPr sz="2200" spc="-55">
                <a:solidFill>
                  <a:srgbClr val="595959"/>
                </a:solidFill>
                <a:latin typeface="Century"/>
                <a:cs typeface="Century"/>
              </a:rPr>
              <a:t>Request</a:t>
            </a:r>
            <a:endParaRPr sz="2200">
              <a:latin typeface="Century"/>
              <a:cs typeface="Century"/>
            </a:endParaRPr>
          </a:p>
          <a:p>
            <a:pPr marL="4277360">
              <a:lnSpc>
                <a:spcPts val="2135"/>
              </a:lnSpc>
              <a:spcBef>
                <a:spcPts val="1600"/>
              </a:spcBef>
            </a:pPr>
            <a:r>
              <a:rPr sz="1800" spc="-5">
                <a:latin typeface="Arial"/>
                <a:cs typeface="Arial"/>
              </a:rPr>
              <a:t>Attacker IP: </a:t>
            </a:r>
            <a:r>
              <a:rPr sz="1800" b="1" spc="-5">
                <a:latin typeface="Arial"/>
                <a:cs typeface="Arial"/>
              </a:rPr>
              <a:t>10.102.20.154</a:t>
            </a:r>
            <a:endParaRPr sz="1800">
              <a:latin typeface="Arial"/>
              <a:cs typeface="Arial"/>
            </a:endParaRPr>
          </a:p>
          <a:p>
            <a:pPr marL="4277360" marR="833119">
              <a:lnSpc>
                <a:spcPts val="2180"/>
              </a:lnSpc>
              <a:spcBef>
                <a:spcPts val="30"/>
              </a:spcBef>
            </a:pPr>
            <a:r>
              <a:rPr sz="1800" spc="-35">
                <a:solidFill>
                  <a:srgbClr val="00B050"/>
                </a:solidFill>
                <a:latin typeface="Arial"/>
                <a:cs typeface="Arial"/>
              </a:rPr>
              <a:t>Target: </a:t>
            </a:r>
            <a:r>
              <a:rPr sz="1800" b="1" spc="-5">
                <a:solidFill>
                  <a:srgbClr val="00B050"/>
                </a:solidFill>
                <a:latin typeface="Arial"/>
                <a:cs typeface="Arial"/>
              </a:rPr>
              <a:t>10.102.20.178 </a:t>
            </a:r>
            <a:r>
              <a:rPr sz="1800" b="1">
                <a:solidFill>
                  <a:srgbClr val="00B050"/>
                </a:solidFill>
                <a:latin typeface="Arial"/>
                <a:cs typeface="Arial"/>
              </a:rPr>
              <a:t>– </a:t>
            </a:r>
            <a:r>
              <a:rPr sz="1800" spc="-5">
                <a:solidFill>
                  <a:srgbClr val="00B050"/>
                </a:solidFill>
                <a:latin typeface="Arial"/>
                <a:cs typeface="Arial"/>
              </a:rPr>
              <a:t>MAC: 00:50:56:a8:1a:d3  </a:t>
            </a:r>
            <a:r>
              <a:rPr sz="1800" spc="-10">
                <a:solidFill>
                  <a:srgbClr val="FF0000"/>
                </a:solidFill>
                <a:latin typeface="Arial"/>
                <a:cs typeface="Arial"/>
              </a:rPr>
              <a:t>Victim </a:t>
            </a:r>
            <a:r>
              <a:rPr sz="1800" spc="-5">
                <a:solidFill>
                  <a:srgbClr val="FF0000"/>
                </a:solidFill>
                <a:latin typeface="Arial"/>
                <a:cs typeface="Arial"/>
              </a:rPr>
              <a:t>IP: </a:t>
            </a:r>
            <a:r>
              <a:rPr sz="1800" b="1" spc="-5">
                <a:solidFill>
                  <a:srgbClr val="FF0000"/>
                </a:solidFill>
                <a:latin typeface="Arial"/>
                <a:cs typeface="Arial"/>
              </a:rPr>
              <a:t>10.102.20.177 </a:t>
            </a:r>
            <a:r>
              <a:rPr sz="1800" b="1">
                <a:solidFill>
                  <a:srgbClr val="FF0000"/>
                </a:solidFill>
                <a:latin typeface="Arial"/>
                <a:cs typeface="Arial"/>
              </a:rPr>
              <a:t>– </a:t>
            </a:r>
            <a:r>
              <a:rPr sz="1800" spc="-5">
                <a:solidFill>
                  <a:srgbClr val="FF0000"/>
                </a:solidFill>
                <a:latin typeface="Arial"/>
                <a:cs typeface="Arial"/>
              </a:rPr>
              <a:t>MAC:</a:t>
            </a:r>
            <a:r>
              <a:rPr sz="1800" spc="-40">
                <a:solidFill>
                  <a:srgbClr val="FF0000"/>
                </a:solidFill>
                <a:latin typeface="Arial"/>
                <a:cs typeface="Arial"/>
              </a:rPr>
              <a:t> </a:t>
            </a:r>
            <a:r>
              <a:rPr sz="1800" spc="-5">
                <a:solidFill>
                  <a:srgbClr val="FF0000"/>
                </a:solidFill>
                <a:latin typeface="Arial"/>
                <a:cs typeface="Arial"/>
              </a:rPr>
              <a:t>00:50:56:a8:0e:77</a:t>
            </a:r>
            <a:endParaRPr sz="1800">
              <a:solidFill>
                <a:srgbClr val="FF0000"/>
              </a:solidFill>
              <a:latin typeface="Arial"/>
              <a:cs typeface="Arial"/>
            </a:endParaRPr>
          </a:p>
          <a:p>
            <a:pPr marL="4563110" indent="-286385">
              <a:lnSpc>
                <a:spcPts val="2039"/>
              </a:lnSpc>
              <a:buChar char="-"/>
              <a:tabLst>
                <a:tab pos="4563110" algn="l"/>
                <a:tab pos="4563745" algn="l"/>
              </a:tabLst>
            </a:pPr>
            <a:r>
              <a:rPr sz="1800" spc="-5">
                <a:latin typeface="Arial"/>
                <a:cs typeface="Arial"/>
              </a:rPr>
              <a:t>Sending spoofed ARP request directly to </a:t>
            </a:r>
            <a:r>
              <a:rPr sz="1800" spc="-10">
                <a:latin typeface="Arial"/>
                <a:cs typeface="Arial"/>
              </a:rPr>
              <a:t>Victim</a:t>
            </a:r>
            <a:r>
              <a:rPr sz="1800" spc="-105">
                <a:latin typeface="Arial"/>
                <a:cs typeface="Arial"/>
              </a:rPr>
              <a:t> </a:t>
            </a:r>
            <a:r>
              <a:rPr sz="1800" spc="-5">
                <a:latin typeface="Arial"/>
                <a:cs typeface="Arial"/>
              </a:rPr>
              <a:t>(Unicast)</a:t>
            </a:r>
            <a:endParaRPr sz="1800">
              <a:latin typeface="Arial"/>
              <a:cs typeface="Arial"/>
            </a:endParaRPr>
          </a:p>
          <a:p>
            <a:pPr marL="4563110" marR="161290" indent="-285750">
              <a:lnSpc>
                <a:spcPts val="2210"/>
              </a:lnSpc>
              <a:spcBef>
                <a:spcPts val="55"/>
              </a:spcBef>
              <a:buChar char="-"/>
              <a:tabLst>
                <a:tab pos="4563110" algn="l"/>
                <a:tab pos="4563745" algn="l"/>
              </a:tabLst>
            </a:pPr>
            <a:r>
              <a:rPr sz="1800" spc="-5">
                <a:latin typeface="Arial"/>
                <a:cs typeface="Arial"/>
              </a:rPr>
              <a:t>When </a:t>
            </a:r>
            <a:r>
              <a:rPr lang="en-US" spc="-5">
                <a:latin typeface="Arial"/>
                <a:cs typeface="Arial"/>
              </a:rPr>
              <a:t>A </a:t>
            </a:r>
            <a:r>
              <a:rPr sz="1800">
                <a:latin typeface="Arial"/>
                <a:cs typeface="Arial"/>
              </a:rPr>
              <a:t> </a:t>
            </a:r>
            <a:r>
              <a:rPr sz="1800" spc="-5">
                <a:latin typeface="Arial"/>
                <a:cs typeface="Arial"/>
              </a:rPr>
              <a:t>receives this, </a:t>
            </a:r>
            <a:r>
              <a:rPr sz="1800">
                <a:latin typeface="Arial"/>
                <a:cs typeface="Arial"/>
              </a:rPr>
              <a:t>it is </a:t>
            </a:r>
            <a:r>
              <a:rPr sz="1800" spc="-5">
                <a:latin typeface="Arial"/>
                <a:cs typeface="Arial"/>
              </a:rPr>
              <a:t>going to see</a:t>
            </a:r>
            <a:r>
              <a:rPr sz="1800" spc="-204">
                <a:latin typeface="Arial"/>
                <a:cs typeface="Arial"/>
              </a:rPr>
              <a:t> </a:t>
            </a:r>
            <a:r>
              <a:rPr sz="1800" spc="-5">
                <a:latin typeface="Arial"/>
                <a:cs typeface="Arial"/>
              </a:rPr>
              <a:t>that  10.102.20.177 </a:t>
            </a:r>
            <a:r>
              <a:rPr sz="1800">
                <a:latin typeface="Arial"/>
                <a:cs typeface="Arial"/>
              </a:rPr>
              <a:t>is </a:t>
            </a:r>
            <a:r>
              <a:rPr sz="1800" spc="-5">
                <a:latin typeface="Arial"/>
                <a:cs typeface="Arial"/>
              </a:rPr>
              <a:t>mapped to this fake</a:t>
            </a:r>
            <a:r>
              <a:rPr sz="1800" spc="-25">
                <a:latin typeface="Arial"/>
                <a:cs typeface="Arial"/>
              </a:rPr>
              <a:t> </a:t>
            </a:r>
            <a:r>
              <a:rPr sz="1800" spc="-5">
                <a:latin typeface="Arial"/>
                <a:cs typeface="Arial"/>
              </a:rPr>
              <a:t>MAC</a:t>
            </a:r>
            <a:endParaRPr sz="1800">
              <a:latin typeface="Arial"/>
              <a:cs typeface="Arial"/>
            </a:endParaRPr>
          </a:p>
          <a:p>
            <a:pPr marL="4563110">
              <a:lnSpc>
                <a:spcPts val="2030"/>
              </a:lnSpc>
            </a:pPr>
            <a:r>
              <a:rPr sz="1800">
                <a:latin typeface="Wingdings"/>
                <a:cs typeface="Wingdings"/>
              </a:rPr>
              <a:t></a:t>
            </a:r>
            <a:r>
              <a:rPr sz="1800">
                <a:latin typeface="Times New Roman"/>
                <a:cs typeface="Times New Roman"/>
              </a:rPr>
              <a:t> </a:t>
            </a:r>
            <a:r>
              <a:rPr sz="1800" spc="-5">
                <a:solidFill>
                  <a:srgbClr val="FF0000"/>
                </a:solidFill>
                <a:latin typeface="Arial"/>
                <a:cs typeface="Arial"/>
              </a:rPr>
              <a:t>add to ARP</a:t>
            </a:r>
            <a:r>
              <a:rPr sz="1800" spc="-85">
                <a:solidFill>
                  <a:srgbClr val="FF0000"/>
                </a:solidFill>
                <a:latin typeface="Arial"/>
                <a:cs typeface="Arial"/>
              </a:rPr>
              <a:t> </a:t>
            </a:r>
            <a:r>
              <a:rPr sz="1800" spc="-5">
                <a:solidFill>
                  <a:srgbClr val="FF0000"/>
                </a:solidFill>
                <a:latin typeface="Arial"/>
                <a:cs typeface="Arial"/>
              </a:rPr>
              <a:t>cache.</a:t>
            </a:r>
            <a:endParaRPr sz="1800">
              <a:latin typeface="Arial"/>
              <a:cs typeface="Arial"/>
            </a:endParaRPr>
          </a:p>
        </p:txBody>
      </p:sp>
      <p:sp>
        <p:nvSpPr>
          <p:cNvPr id="4" name="object 4"/>
          <p:cNvSpPr/>
          <p:nvPr/>
        </p:nvSpPr>
        <p:spPr>
          <a:xfrm>
            <a:off x="327258" y="1219200"/>
            <a:ext cx="4465407" cy="49626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85932" y="3449383"/>
            <a:ext cx="5664429" cy="7988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85932" y="4596933"/>
            <a:ext cx="6394448" cy="138833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800686" y="4773676"/>
            <a:ext cx="668655" cy="991869"/>
          </a:xfrm>
          <a:prstGeom prst="rect">
            <a:avLst/>
          </a:prstGeom>
        </p:spPr>
        <p:txBody>
          <a:bodyPr vert="horz" wrap="square" lIns="0" tIns="12700" rIns="0" bIns="0" rtlCol="0">
            <a:spAutoFit/>
          </a:bodyPr>
          <a:lstStyle/>
          <a:p>
            <a:pPr marL="12700">
              <a:lnSpc>
                <a:spcPct val="100000"/>
              </a:lnSpc>
              <a:spcBef>
                <a:spcPts val="100"/>
              </a:spcBef>
            </a:pPr>
            <a:r>
              <a:rPr sz="1600" b="1" spc="-10">
                <a:solidFill>
                  <a:srgbClr val="00B050"/>
                </a:solidFill>
                <a:latin typeface="Arial"/>
                <a:cs typeface="Arial"/>
              </a:rPr>
              <a:t>B</a:t>
            </a:r>
            <a:r>
              <a:rPr sz="1600" b="1" spc="-5">
                <a:solidFill>
                  <a:srgbClr val="00B050"/>
                </a:solidFill>
                <a:latin typeface="Arial"/>
                <a:cs typeface="Arial"/>
              </a:rPr>
              <a:t>e</a:t>
            </a:r>
            <a:r>
              <a:rPr sz="1600" b="1">
                <a:solidFill>
                  <a:srgbClr val="00B050"/>
                </a:solidFill>
                <a:latin typeface="Arial"/>
                <a:cs typeface="Arial"/>
              </a:rPr>
              <a:t>f</a:t>
            </a:r>
            <a:r>
              <a:rPr sz="1600" b="1" spc="-5">
                <a:solidFill>
                  <a:srgbClr val="00B050"/>
                </a:solidFill>
                <a:latin typeface="Arial"/>
                <a:cs typeface="Arial"/>
              </a:rPr>
              <a:t>o</a:t>
            </a:r>
            <a:r>
              <a:rPr sz="1600" b="1">
                <a:solidFill>
                  <a:srgbClr val="00B050"/>
                </a:solidFill>
                <a:latin typeface="Arial"/>
                <a:cs typeface="Arial"/>
              </a:rPr>
              <a:t>re</a:t>
            </a:r>
            <a:endParaRPr sz="1600">
              <a:latin typeface="Arial"/>
              <a:cs typeface="Arial"/>
            </a:endParaRPr>
          </a:p>
          <a:p>
            <a:pPr>
              <a:lnSpc>
                <a:spcPct val="100000"/>
              </a:lnSpc>
            </a:pPr>
            <a:endParaRPr sz="1600">
              <a:latin typeface="Arial"/>
              <a:cs typeface="Arial"/>
            </a:endParaRPr>
          </a:p>
          <a:p>
            <a:pPr>
              <a:lnSpc>
                <a:spcPct val="100000"/>
              </a:lnSpc>
              <a:spcBef>
                <a:spcPts val="30"/>
              </a:spcBef>
            </a:pPr>
            <a:endParaRPr sz="1650">
              <a:latin typeface="Arial"/>
              <a:cs typeface="Arial"/>
            </a:endParaRPr>
          </a:p>
          <a:p>
            <a:pPr marL="12700">
              <a:lnSpc>
                <a:spcPct val="100000"/>
              </a:lnSpc>
            </a:pPr>
            <a:r>
              <a:rPr sz="1600" b="1" spc="-5">
                <a:solidFill>
                  <a:srgbClr val="C00000"/>
                </a:solidFill>
                <a:latin typeface="Arial"/>
                <a:cs typeface="Arial"/>
              </a:rPr>
              <a:t>After</a:t>
            </a:r>
            <a:endParaRPr sz="16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865" y="5956355"/>
            <a:ext cx="4338955" cy="308610"/>
          </a:xfrm>
          <a:custGeom>
            <a:avLst/>
            <a:gdLst/>
            <a:ahLst/>
            <a:cxnLst/>
            <a:rect l="l" t="t" r="r" b="b"/>
            <a:pathLst>
              <a:path w="4338955" h="308610">
                <a:moveTo>
                  <a:pt x="4184664" y="0"/>
                </a:moveTo>
                <a:lnTo>
                  <a:pt x="154085" y="0"/>
                </a:lnTo>
                <a:lnTo>
                  <a:pt x="105382" y="7855"/>
                </a:lnTo>
                <a:lnTo>
                  <a:pt x="63084" y="29729"/>
                </a:lnTo>
                <a:lnTo>
                  <a:pt x="29728" y="63085"/>
                </a:lnTo>
                <a:lnTo>
                  <a:pt x="7854" y="105383"/>
                </a:lnTo>
                <a:lnTo>
                  <a:pt x="0" y="154082"/>
                </a:lnTo>
                <a:lnTo>
                  <a:pt x="7857" y="202790"/>
                </a:lnTo>
                <a:lnTo>
                  <a:pt x="29733" y="245088"/>
                </a:lnTo>
                <a:lnTo>
                  <a:pt x="63093" y="278443"/>
                </a:lnTo>
                <a:lnTo>
                  <a:pt x="105411" y="300318"/>
                </a:lnTo>
                <a:lnTo>
                  <a:pt x="154085" y="308169"/>
                </a:lnTo>
                <a:lnTo>
                  <a:pt x="4184688" y="308169"/>
                </a:lnTo>
                <a:lnTo>
                  <a:pt x="4233371" y="300313"/>
                </a:lnTo>
                <a:lnTo>
                  <a:pt x="4275665" y="278439"/>
                </a:lnTo>
                <a:lnTo>
                  <a:pt x="4309018" y="245083"/>
                </a:lnTo>
                <a:lnTo>
                  <a:pt x="4330891" y="202785"/>
                </a:lnTo>
                <a:lnTo>
                  <a:pt x="4338750" y="154082"/>
                </a:lnTo>
                <a:lnTo>
                  <a:pt x="4330895" y="105383"/>
                </a:lnTo>
                <a:lnTo>
                  <a:pt x="4309021" y="63085"/>
                </a:lnTo>
                <a:lnTo>
                  <a:pt x="4275665" y="29729"/>
                </a:lnTo>
                <a:lnTo>
                  <a:pt x="4233367" y="7855"/>
                </a:lnTo>
                <a:lnTo>
                  <a:pt x="4184664" y="0"/>
                </a:lnTo>
                <a:close/>
              </a:path>
            </a:pathLst>
          </a:custGeom>
          <a:solidFill>
            <a:srgbClr val="F2F2F2"/>
          </a:solidFill>
        </p:spPr>
        <p:txBody>
          <a:bodyPr wrap="square" lIns="0" tIns="0" rIns="0" bIns="0" rtlCol="0"/>
          <a:lstStyle/>
          <a:p>
            <a:endParaRPr/>
          </a:p>
        </p:txBody>
      </p:sp>
      <p:sp>
        <p:nvSpPr>
          <p:cNvPr id="3" name="object 3"/>
          <p:cNvSpPr/>
          <p:nvPr/>
        </p:nvSpPr>
        <p:spPr>
          <a:xfrm>
            <a:off x="312497" y="5912798"/>
            <a:ext cx="280609" cy="39528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1040" y="1658620"/>
            <a:ext cx="4109780" cy="2706190"/>
          </a:xfrm>
          <a:prstGeom prst="rect">
            <a:avLst/>
          </a:prstGeom>
        </p:spPr>
        <p:txBody>
          <a:bodyPr vert="horz" wrap="square" lIns="0" tIns="12700" rIns="0" bIns="0" rtlCol="0">
            <a:spAutoFit/>
          </a:bodyPr>
          <a:lstStyle/>
          <a:p>
            <a:pPr marL="279400" indent="-266700">
              <a:lnSpc>
                <a:spcPct val="100000"/>
              </a:lnSpc>
              <a:spcBef>
                <a:spcPts val="100"/>
              </a:spcBef>
              <a:buClr>
                <a:srgbClr val="00B0F0"/>
              </a:buClr>
              <a:buChar char="○"/>
              <a:tabLst>
                <a:tab pos="279400" algn="l"/>
              </a:tabLst>
            </a:pPr>
            <a:r>
              <a:rPr sz="2200" b="1">
                <a:solidFill>
                  <a:srgbClr val="12121E"/>
                </a:solidFill>
                <a:latin typeface="Arial"/>
                <a:cs typeface="Arial"/>
              </a:rPr>
              <a:t>ICMP</a:t>
            </a:r>
            <a:r>
              <a:rPr sz="2200" b="1" spc="-65">
                <a:solidFill>
                  <a:srgbClr val="12121E"/>
                </a:solidFill>
                <a:latin typeface="Arial"/>
                <a:cs typeface="Arial"/>
              </a:rPr>
              <a:t> </a:t>
            </a:r>
            <a:r>
              <a:rPr sz="2200" b="1" spc="-5">
                <a:solidFill>
                  <a:srgbClr val="12121E"/>
                </a:solidFill>
                <a:latin typeface="Arial"/>
                <a:cs typeface="Arial"/>
              </a:rPr>
              <a:t>Flooding</a:t>
            </a:r>
            <a:endParaRPr sz="2200" b="1">
              <a:latin typeface="Arial"/>
              <a:cs typeface="Arial"/>
            </a:endParaRPr>
          </a:p>
          <a:p>
            <a:pPr marL="279400" indent="-266700">
              <a:lnSpc>
                <a:spcPct val="150000"/>
              </a:lnSpc>
              <a:spcBef>
                <a:spcPts val="1560"/>
              </a:spcBef>
              <a:buClr>
                <a:srgbClr val="00B0F0"/>
              </a:buClr>
              <a:buChar char="○"/>
              <a:tabLst>
                <a:tab pos="279400" algn="l"/>
              </a:tabLst>
            </a:pPr>
            <a:r>
              <a:rPr sz="2400" b="1" spc="-5">
                <a:solidFill>
                  <a:srgbClr val="12121E"/>
                </a:solidFill>
                <a:latin typeface="Times New Roman" panose="02020603050405020304" pitchFamily="18" charset="0"/>
                <a:cs typeface="Times New Roman" panose="02020603050405020304" pitchFamily="18" charset="0"/>
              </a:rPr>
              <a:t>Reconnaissance</a:t>
            </a:r>
            <a:r>
              <a:rPr lang="en-US" sz="2400" b="1" spc="-5">
                <a:solidFill>
                  <a:srgbClr val="12121E"/>
                </a:solidFill>
                <a:latin typeface="Times New Roman" panose="02020603050405020304" pitchFamily="18" charset="0"/>
                <a:cs typeface="Times New Roman" panose="02020603050405020304" pitchFamily="18" charset="0"/>
              </a:rPr>
              <a:t> attack</a:t>
            </a:r>
            <a:r>
              <a:rPr lang="en-US" sz="2400" spc="-5">
                <a:solidFill>
                  <a:srgbClr val="12121E"/>
                </a:solidFill>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gather all possible information about the target before launching an actual attack</a:t>
            </a:r>
            <a:endParaRPr sz="2400">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1001333" y="152400"/>
            <a:ext cx="6847267" cy="1026563"/>
          </a:xfrm>
          <a:prstGeom prst="rect">
            <a:avLst/>
          </a:prstGeom>
        </p:spPr>
        <p:txBody>
          <a:bodyPr vert="horz" wrap="square" lIns="0" tIns="46355" rIns="0" bIns="0" rtlCol="0">
            <a:spAutoFit/>
          </a:bodyPr>
          <a:lstStyle/>
          <a:p>
            <a:pPr marL="12700">
              <a:lnSpc>
                <a:spcPct val="100000"/>
              </a:lnSpc>
              <a:spcBef>
                <a:spcPts val="365"/>
              </a:spcBef>
            </a:pPr>
            <a:r>
              <a:rPr spc="-235"/>
              <a:t>Various</a:t>
            </a:r>
            <a:r>
              <a:rPr spc="-459"/>
              <a:t> </a:t>
            </a:r>
            <a:r>
              <a:rPr spc="-175"/>
              <a:t>attacks</a:t>
            </a:r>
            <a:r>
              <a:rPr spc="-455"/>
              <a:t> </a:t>
            </a:r>
            <a:r>
              <a:rPr spc="-245"/>
              <a:t>using</a:t>
            </a:r>
            <a:r>
              <a:rPr spc="-459"/>
              <a:t> </a:t>
            </a:r>
            <a:r>
              <a:rPr spc="-280"/>
              <a:t>ICMP</a:t>
            </a:r>
          </a:p>
          <a:p>
            <a:pPr marL="12700">
              <a:lnSpc>
                <a:spcPct val="100000"/>
              </a:lnSpc>
              <a:spcBef>
                <a:spcPts val="170"/>
              </a:spcBef>
            </a:pPr>
            <a:r>
              <a:rPr sz="2200" b="0" spc="-25">
                <a:solidFill>
                  <a:srgbClr val="595959"/>
                </a:solidFill>
                <a:latin typeface="Century"/>
                <a:cs typeface="Century"/>
              </a:rPr>
              <a:t>Other </a:t>
            </a:r>
            <a:r>
              <a:rPr sz="2200" b="0" spc="-145">
                <a:solidFill>
                  <a:srgbClr val="595959"/>
                </a:solidFill>
                <a:latin typeface="Century"/>
                <a:cs typeface="Century"/>
              </a:rPr>
              <a:t>ICMP</a:t>
            </a:r>
            <a:r>
              <a:rPr sz="2200" b="0" spc="-260">
                <a:solidFill>
                  <a:srgbClr val="595959"/>
                </a:solidFill>
                <a:latin typeface="Century"/>
                <a:cs typeface="Century"/>
              </a:rPr>
              <a:t> </a:t>
            </a:r>
            <a:r>
              <a:rPr sz="2200" b="0" spc="-75">
                <a:solidFill>
                  <a:srgbClr val="595959"/>
                </a:solidFill>
                <a:latin typeface="Century"/>
                <a:cs typeface="Century"/>
              </a:rPr>
              <a:t>attacks</a:t>
            </a:r>
            <a:endParaRPr sz="2200">
              <a:latin typeface="Century"/>
              <a:cs typeface="Century"/>
            </a:endParaRPr>
          </a:p>
        </p:txBody>
      </p:sp>
      <p:sp>
        <p:nvSpPr>
          <p:cNvPr id="6" name="object 6"/>
          <p:cNvSpPr txBox="1"/>
          <p:nvPr/>
        </p:nvSpPr>
        <p:spPr>
          <a:xfrm>
            <a:off x="599944" y="6023864"/>
            <a:ext cx="7631276" cy="289823"/>
          </a:xfrm>
          <a:prstGeom prst="rect">
            <a:avLst/>
          </a:prstGeom>
        </p:spPr>
        <p:txBody>
          <a:bodyPr vert="horz" wrap="square" lIns="0" tIns="12700" rIns="0" bIns="0" rtlCol="0">
            <a:spAutoFit/>
          </a:bodyPr>
          <a:lstStyle/>
          <a:p>
            <a:pPr marL="12700">
              <a:lnSpc>
                <a:spcPct val="100000"/>
              </a:lnSpc>
              <a:spcBef>
                <a:spcPts val="100"/>
              </a:spcBef>
            </a:pPr>
            <a:r>
              <a:rPr b="1" u="sng" spc="-25">
                <a:uFill>
                  <a:solidFill>
                    <a:srgbClr val="5ECCF3"/>
                  </a:solidFill>
                </a:uFill>
                <a:latin typeface="Arial"/>
                <a:cs typeface="Arial"/>
              </a:rPr>
              <a:t>https:</a:t>
            </a:r>
            <a:r>
              <a:rPr b="1" u="sng" spc="-25">
                <a:uFill>
                  <a:solidFill>
                    <a:srgbClr val="5ECCF3"/>
                  </a:solidFill>
                </a:uFill>
                <a:latin typeface="Arial"/>
                <a:cs typeface="Arial"/>
                <a:hlinkClick r:id="rId3">
                  <a:extLst>
                    <a:ext uri="{A12FA001-AC4F-418D-AE19-62706E023703}">
                      <ahyp:hlinkClr xmlns:ahyp="http://schemas.microsoft.com/office/drawing/2018/hyperlinkcolor" val="tx"/>
                    </a:ext>
                  </a:extLst>
                </a:hlinkClick>
              </a:rPr>
              <a:t>//w</a:t>
            </a:r>
            <a:r>
              <a:rPr b="1" u="sng" spc="-25">
                <a:uFill>
                  <a:solidFill>
                    <a:srgbClr val="5ECCF3"/>
                  </a:solidFill>
                </a:uFill>
                <a:latin typeface="Arial"/>
                <a:cs typeface="Arial"/>
              </a:rPr>
              <a:t>ww</a:t>
            </a:r>
            <a:r>
              <a:rPr b="1" u="sng" spc="-25">
                <a:uFill>
                  <a:solidFill>
                    <a:srgbClr val="5ECCF3"/>
                  </a:solidFill>
                </a:uFill>
                <a:latin typeface="Arial"/>
                <a:cs typeface="Arial"/>
                <a:hlinkClick r:id="rId3">
                  <a:extLst>
                    <a:ext uri="{A12FA001-AC4F-418D-AE19-62706E023703}">
                      <ahyp:hlinkClr xmlns:ahyp="http://schemas.microsoft.com/office/drawing/2018/hyperlinkcolor" val="tx"/>
                    </a:ext>
                  </a:extLst>
                </a:hlinkClick>
              </a:rPr>
              <a:t>.cloudflare.com/learning/ddos/ping-icmp-flood-ddos-attack/</a:t>
            </a:r>
            <a:endParaRPr>
              <a:latin typeface="Arial"/>
              <a:cs typeface="Arial"/>
            </a:endParaRPr>
          </a:p>
        </p:txBody>
      </p:sp>
      <p:sp>
        <p:nvSpPr>
          <p:cNvPr id="7" name="object 7"/>
          <p:cNvSpPr/>
          <p:nvPr/>
        </p:nvSpPr>
        <p:spPr>
          <a:xfrm>
            <a:off x="4986704" y="1112198"/>
            <a:ext cx="6677960" cy="48006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040" y="668020"/>
            <a:ext cx="3956685" cy="3189605"/>
          </a:xfrm>
          <a:prstGeom prst="rect">
            <a:avLst/>
          </a:prstGeom>
        </p:spPr>
        <p:txBody>
          <a:bodyPr vert="horz" wrap="square" lIns="0" tIns="204470" rIns="0" bIns="0" rtlCol="0">
            <a:spAutoFit/>
          </a:bodyPr>
          <a:lstStyle/>
          <a:p>
            <a:pPr marL="224154">
              <a:lnSpc>
                <a:spcPct val="100000"/>
              </a:lnSpc>
              <a:spcBef>
                <a:spcPts val="1610"/>
              </a:spcBef>
            </a:pPr>
            <a:r>
              <a:rPr sz="2200" spc="35">
                <a:solidFill>
                  <a:srgbClr val="595959"/>
                </a:solidFill>
                <a:latin typeface="Century"/>
                <a:cs typeface="Century"/>
              </a:rPr>
              <a:t>What </a:t>
            </a:r>
            <a:r>
              <a:rPr sz="2200" spc="-15">
                <a:solidFill>
                  <a:srgbClr val="595959"/>
                </a:solidFill>
                <a:latin typeface="Century"/>
                <a:cs typeface="Century"/>
              </a:rPr>
              <a:t>have </a:t>
            </a:r>
            <a:r>
              <a:rPr sz="2200" spc="90">
                <a:solidFill>
                  <a:srgbClr val="595959"/>
                </a:solidFill>
                <a:latin typeface="Century"/>
                <a:cs typeface="Century"/>
              </a:rPr>
              <a:t>we</a:t>
            </a:r>
            <a:r>
              <a:rPr sz="2200" spc="-440">
                <a:solidFill>
                  <a:srgbClr val="595959"/>
                </a:solidFill>
                <a:latin typeface="Century"/>
                <a:cs typeface="Century"/>
              </a:rPr>
              <a:t> </a:t>
            </a:r>
            <a:r>
              <a:rPr sz="2200" spc="-35">
                <a:solidFill>
                  <a:srgbClr val="595959"/>
                </a:solidFill>
                <a:latin typeface="Century"/>
                <a:cs typeface="Century"/>
              </a:rPr>
              <a:t>learned?</a:t>
            </a:r>
            <a:endParaRPr sz="2200">
              <a:latin typeface="Century"/>
              <a:cs typeface="Century"/>
            </a:endParaRPr>
          </a:p>
          <a:p>
            <a:pPr marL="279400" indent="-266700">
              <a:lnSpc>
                <a:spcPct val="100000"/>
              </a:lnSpc>
              <a:spcBef>
                <a:spcPts val="1510"/>
              </a:spcBef>
              <a:buClr>
                <a:srgbClr val="00B0F0"/>
              </a:buClr>
              <a:buChar char="○"/>
              <a:tabLst>
                <a:tab pos="279400" algn="l"/>
              </a:tabLst>
            </a:pPr>
            <a:r>
              <a:rPr sz="2200">
                <a:solidFill>
                  <a:srgbClr val="12121E"/>
                </a:solidFill>
                <a:latin typeface="Arial"/>
                <a:cs typeface="Arial"/>
              </a:rPr>
              <a:t>The </a:t>
            </a:r>
            <a:r>
              <a:rPr sz="2200" spc="-5">
                <a:solidFill>
                  <a:srgbClr val="12121E"/>
                </a:solidFill>
                <a:latin typeface="Arial"/>
                <a:cs typeface="Arial"/>
              </a:rPr>
              <a:t>Role </a:t>
            </a:r>
            <a:r>
              <a:rPr sz="2200">
                <a:solidFill>
                  <a:srgbClr val="12121E"/>
                </a:solidFill>
                <a:latin typeface="Arial"/>
                <a:cs typeface="Arial"/>
              </a:rPr>
              <a:t>of the IP</a:t>
            </a:r>
            <a:r>
              <a:rPr sz="2200" spc="-65">
                <a:solidFill>
                  <a:srgbClr val="12121E"/>
                </a:solidFill>
                <a:latin typeface="Arial"/>
                <a:cs typeface="Arial"/>
              </a:rPr>
              <a:t> </a:t>
            </a:r>
            <a:r>
              <a:rPr sz="2200" spc="-5">
                <a:solidFill>
                  <a:srgbClr val="12121E"/>
                </a:solidFill>
                <a:latin typeface="Arial"/>
                <a:cs typeface="Arial"/>
              </a:rPr>
              <a:t>layer</a:t>
            </a:r>
            <a:endParaRPr sz="2200">
              <a:latin typeface="Arial"/>
              <a:cs typeface="Arial"/>
            </a:endParaRPr>
          </a:p>
          <a:p>
            <a:pPr marL="279400" indent="-266700">
              <a:lnSpc>
                <a:spcPct val="100000"/>
              </a:lnSpc>
              <a:spcBef>
                <a:spcPts val="1560"/>
              </a:spcBef>
              <a:buClr>
                <a:srgbClr val="00B0F0"/>
              </a:buClr>
              <a:buChar char="○"/>
              <a:tabLst>
                <a:tab pos="279400" algn="l"/>
              </a:tabLst>
            </a:pPr>
            <a:r>
              <a:rPr sz="2200">
                <a:solidFill>
                  <a:srgbClr val="12121E"/>
                </a:solidFill>
                <a:latin typeface="Arial"/>
                <a:cs typeface="Arial"/>
              </a:rPr>
              <a:t>IP</a:t>
            </a:r>
            <a:r>
              <a:rPr sz="2200" spc="-50">
                <a:solidFill>
                  <a:srgbClr val="12121E"/>
                </a:solidFill>
                <a:latin typeface="Arial"/>
                <a:cs typeface="Arial"/>
              </a:rPr>
              <a:t> </a:t>
            </a:r>
            <a:r>
              <a:rPr sz="2200" spc="-5">
                <a:solidFill>
                  <a:srgbClr val="12121E"/>
                </a:solidFill>
                <a:latin typeface="Arial"/>
                <a:cs typeface="Arial"/>
              </a:rPr>
              <a:t>Header</a:t>
            </a:r>
            <a:endParaRPr sz="2200">
              <a:latin typeface="Arial"/>
              <a:cs typeface="Arial"/>
            </a:endParaRPr>
          </a:p>
          <a:p>
            <a:pPr marL="279400" indent="-266700">
              <a:lnSpc>
                <a:spcPct val="100000"/>
              </a:lnSpc>
              <a:spcBef>
                <a:spcPts val="1465"/>
              </a:spcBef>
              <a:buClr>
                <a:srgbClr val="00B0F0"/>
              </a:buClr>
              <a:buChar char="○"/>
              <a:tabLst>
                <a:tab pos="279400" algn="l"/>
              </a:tabLst>
            </a:pPr>
            <a:r>
              <a:rPr sz="2200">
                <a:solidFill>
                  <a:srgbClr val="12121E"/>
                </a:solidFill>
                <a:latin typeface="Arial"/>
                <a:cs typeface="Arial"/>
              </a:rPr>
              <a:t>IP Fragmentation and</a:t>
            </a:r>
            <a:r>
              <a:rPr sz="2200" spc="-229">
                <a:solidFill>
                  <a:srgbClr val="12121E"/>
                </a:solidFill>
                <a:latin typeface="Arial"/>
                <a:cs typeface="Arial"/>
              </a:rPr>
              <a:t> </a:t>
            </a:r>
            <a:r>
              <a:rPr sz="2200" spc="-5">
                <a:solidFill>
                  <a:srgbClr val="12121E"/>
                </a:solidFill>
                <a:latin typeface="Arial"/>
                <a:cs typeface="Arial"/>
              </a:rPr>
              <a:t>Attacks</a:t>
            </a:r>
            <a:endParaRPr sz="2200">
              <a:latin typeface="Arial"/>
              <a:cs typeface="Arial"/>
            </a:endParaRPr>
          </a:p>
          <a:p>
            <a:pPr marL="279400" indent="-266700">
              <a:lnSpc>
                <a:spcPct val="100000"/>
              </a:lnSpc>
              <a:spcBef>
                <a:spcPts val="1560"/>
              </a:spcBef>
              <a:buClr>
                <a:srgbClr val="00B0F0"/>
              </a:buClr>
              <a:buChar char="○"/>
              <a:tabLst>
                <a:tab pos="279400" algn="l"/>
              </a:tabLst>
            </a:pPr>
            <a:r>
              <a:rPr sz="2200" spc="-5">
                <a:solidFill>
                  <a:srgbClr val="12121E"/>
                </a:solidFill>
                <a:latin typeface="Arial"/>
                <a:cs typeface="Arial"/>
              </a:rPr>
              <a:t>Routing</a:t>
            </a:r>
            <a:endParaRPr sz="2200">
              <a:latin typeface="Arial"/>
              <a:cs typeface="Arial"/>
            </a:endParaRPr>
          </a:p>
          <a:p>
            <a:pPr marL="279400" indent="-266700">
              <a:lnSpc>
                <a:spcPct val="100000"/>
              </a:lnSpc>
              <a:spcBef>
                <a:spcPts val="1465"/>
              </a:spcBef>
              <a:buClr>
                <a:srgbClr val="00B0F0"/>
              </a:buClr>
              <a:buChar char="○"/>
              <a:tabLst>
                <a:tab pos="279400" algn="l"/>
              </a:tabLst>
            </a:pPr>
            <a:r>
              <a:rPr sz="2200" spc="-5">
                <a:solidFill>
                  <a:srgbClr val="12121E"/>
                </a:solidFill>
                <a:latin typeface="Arial"/>
                <a:cs typeface="Arial"/>
              </a:rPr>
              <a:t>ICMP </a:t>
            </a:r>
            <a:r>
              <a:rPr sz="2200">
                <a:solidFill>
                  <a:srgbClr val="12121E"/>
                </a:solidFill>
                <a:latin typeface="Arial"/>
                <a:cs typeface="Arial"/>
              </a:rPr>
              <a:t>and</a:t>
            </a:r>
            <a:r>
              <a:rPr sz="2200" spc="-165">
                <a:solidFill>
                  <a:srgbClr val="12121E"/>
                </a:solidFill>
                <a:latin typeface="Arial"/>
                <a:cs typeface="Arial"/>
              </a:rPr>
              <a:t> </a:t>
            </a:r>
            <a:r>
              <a:rPr sz="2200" spc="-5">
                <a:solidFill>
                  <a:srgbClr val="12121E"/>
                </a:solidFill>
                <a:latin typeface="Arial"/>
                <a:cs typeface="Arial"/>
              </a:rPr>
              <a:t>Attacks</a:t>
            </a:r>
            <a:endParaRPr sz="2200">
              <a:latin typeface="Arial"/>
              <a:cs typeface="Arial"/>
            </a:endParaRPr>
          </a:p>
        </p:txBody>
      </p:sp>
      <p:sp>
        <p:nvSpPr>
          <p:cNvPr id="3" name="object 3"/>
          <p:cNvSpPr txBox="1">
            <a:spLocks noGrp="1"/>
          </p:cNvSpPr>
          <p:nvPr>
            <p:ph type="title"/>
          </p:nvPr>
        </p:nvSpPr>
        <p:spPr>
          <a:xfrm>
            <a:off x="1219200" y="152400"/>
            <a:ext cx="3744991" cy="632866"/>
          </a:xfrm>
          <a:prstGeom prst="rect">
            <a:avLst/>
          </a:prstGeom>
        </p:spPr>
        <p:txBody>
          <a:bodyPr vert="horz" wrap="square" lIns="0" tIns="17145" rIns="0" bIns="0" rtlCol="0">
            <a:spAutoFit/>
          </a:bodyPr>
          <a:lstStyle/>
          <a:p>
            <a:pPr marL="12700">
              <a:lnSpc>
                <a:spcPct val="100000"/>
              </a:lnSpc>
              <a:spcBef>
                <a:spcPts val="135"/>
              </a:spcBef>
            </a:pPr>
            <a:r>
              <a:rPr spc="-445"/>
              <a:t>S</a:t>
            </a:r>
            <a:r>
              <a:rPr spc="-409"/>
              <a:t>u</a:t>
            </a:r>
            <a:r>
              <a:rPr spc="-185"/>
              <a:t>mm</a:t>
            </a:r>
            <a:r>
              <a:rPr spc="-125"/>
              <a:t>ary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9491" y="1238706"/>
            <a:ext cx="7560945" cy="1687195"/>
          </a:xfrm>
          <a:prstGeom prst="rect">
            <a:avLst/>
          </a:prstGeom>
        </p:spPr>
        <p:txBody>
          <a:bodyPr vert="horz" wrap="square" lIns="0" tIns="161290" rIns="0" bIns="0" rtlCol="0">
            <a:spAutoFit/>
          </a:bodyPr>
          <a:lstStyle/>
          <a:p>
            <a:pPr marL="279400" indent="-266700">
              <a:lnSpc>
                <a:spcPct val="100000"/>
              </a:lnSpc>
              <a:spcBef>
                <a:spcPts val="1270"/>
              </a:spcBef>
              <a:buClr>
                <a:srgbClr val="00B0F0"/>
              </a:buClr>
              <a:buFont typeface="Arial"/>
              <a:buChar char="○"/>
              <a:tabLst>
                <a:tab pos="279400" algn="l"/>
              </a:tabLst>
            </a:pPr>
            <a:r>
              <a:rPr sz="2200" b="1">
                <a:solidFill>
                  <a:srgbClr val="12121E"/>
                </a:solidFill>
                <a:latin typeface="Arial"/>
                <a:cs typeface="Arial"/>
              </a:rPr>
              <a:t>IP and ICMP Attacks Lab</a:t>
            </a:r>
            <a:r>
              <a:rPr sz="2200" b="1" spc="-160">
                <a:solidFill>
                  <a:srgbClr val="12121E"/>
                </a:solidFill>
                <a:latin typeface="Arial"/>
                <a:cs typeface="Arial"/>
              </a:rPr>
              <a:t> </a:t>
            </a:r>
            <a:r>
              <a:rPr sz="2200" spc="-5">
                <a:solidFill>
                  <a:srgbClr val="12121E"/>
                </a:solidFill>
                <a:latin typeface="Arial"/>
                <a:cs typeface="Arial"/>
              </a:rPr>
              <a:t>(</a:t>
            </a:r>
            <a:r>
              <a:rPr sz="2200" u="sng" spc="-5">
                <a:solidFill>
                  <a:srgbClr val="5ECCF3"/>
                </a:solidFill>
                <a:uFill>
                  <a:solidFill>
                    <a:srgbClr val="5ECCF3"/>
                  </a:solidFill>
                </a:uFill>
                <a:latin typeface="Arial"/>
                <a:cs typeface="Arial"/>
              </a:rPr>
              <a:t>Link</a:t>
            </a:r>
            <a:r>
              <a:rPr sz="2200" spc="-5">
                <a:solidFill>
                  <a:srgbClr val="12121E"/>
                </a:solidFill>
                <a:latin typeface="Arial"/>
                <a:cs typeface="Arial"/>
              </a:rPr>
              <a:t>)</a:t>
            </a:r>
            <a:endParaRPr sz="2200">
              <a:latin typeface="Arial"/>
              <a:cs typeface="Arial"/>
            </a:endParaRPr>
          </a:p>
          <a:p>
            <a:pPr marL="555625" marR="300990" lvl="1" indent="-276225">
              <a:lnSpc>
                <a:spcPct val="100000"/>
              </a:lnSpc>
              <a:spcBef>
                <a:spcPts val="1065"/>
              </a:spcBef>
              <a:buChar char="•"/>
              <a:tabLst>
                <a:tab pos="554990" algn="l"/>
                <a:tab pos="555625" algn="l"/>
              </a:tabLst>
            </a:pPr>
            <a:r>
              <a:rPr sz="2000">
                <a:solidFill>
                  <a:srgbClr val="12121E"/>
                </a:solidFill>
                <a:latin typeface="Arial"/>
                <a:cs typeface="Arial"/>
              </a:rPr>
              <a:t>The objective of </a:t>
            </a:r>
            <a:r>
              <a:rPr sz="2000" spc="-5">
                <a:solidFill>
                  <a:srgbClr val="12121E"/>
                </a:solidFill>
                <a:latin typeface="Arial"/>
                <a:cs typeface="Arial"/>
              </a:rPr>
              <a:t>this </a:t>
            </a:r>
            <a:r>
              <a:rPr sz="2000">
                <a:solidFill>
                  <a:srgbClr val="12121E"/>
                </a:solidFill>
                <a:latin typeface="Arial"/>
                <a:cs typeface="Arial"/>
              </a:rPr>
              <a:t>lab is </a:t>
            </a:r>
            <a:r>
              <a:rPr sz="2000" spc="-5">
                <a:solidFill>
                  <a:srgbClr val="12121E"/>
                </a:solidFill>
                <a:latin typeface="Arial"/>
                <a:cs typeface="Arial"/>
              </a:rPr>
              <a:t>for students to </a:t>
            </a:r>
            <a:r>
              <a:rPr sz="2000">
                <a:solidFill>
                  <a:srgbClr val="12121E"/>
                </a:solidFill>
                <a:latin typeface="Arial"/>
                <a:cs typeface="Arial"/>
              </a:rPr>
              <a:t>gain </a:t>
            </a:r>
            <a:r>
              <a:rPr sz="2000" spc="-5">
                <a:solidFill>
                  <a:srgbClr val="12121E"/>
                </a:solidFill>
                <a:latin typeface="Arial"/>
                <a:cs typeface="Arial"/>
              </a:rPr>
              <a:t>the</a:t>
            </a:r>
            <a:r>
              <a:rPr sz="2000" spc="-105">
                <a:solidFill>
                  <a:srgbClr val="12121E"/>
                </a:solidFill>
                <a:latin typeface="Arial"/>
                <a:cs typeface="Arial"/>
              </a:rPr>
              <a:t> </a:t>
            </a:r>
            <a:r>
              <a:rPr sz="2000" spc="-5">
                <a:solidFill>
                  <a:srgbClr val="12121E"/>
                </a:solidFill>
                <a:latin typeface="Arial"/>
                <a:cs typeface="Arial"/>
              </a:rPr>
              <a:t>first-hand  </a:t>
            </a:r>
            <a:r>
              <a:rPr sz="2000">
                <a:solidFill>
                  <a:srgbClr val="12121E"/>
                </a:solidFill>
                <a:latin typeface="Arial"/>
                <a:cs typeface="Arial"/>
              </a:rPr>
              <a:t>experience on various </a:t>
            </a:r>
            <a:r>
              <a:rPr sz="2000" spc="-5">
                <a:solidFill>
                  <a:srgbClr val="12121E"/>
                </a:solidFill>
                <a:latin typeface="Arial"/>
                <a:cs typeface="Arial"/>
              </a:rPr>
              <a:t>attacks </a:t>
            </a:r>
            <a:r>
              <a:rPr sz="2000">
                <a:solidFill>
                  <a:srgbClr val="12121E"/>
                </a:solidFill>
                <a:latin typeface="Arial"/>
                <a:cs typeface="Arial"/>
              </a:rPr>
              <a:t>at </a:t>
            </a:r>
            <a:r>
              <a:rPr sz="2000" spc="-5">
                <a:solidFill>
                  <a:srgbClr val="12121E"/>
                </a:solidFill>
                <a:latin typeface="Arial"/>
                <a:cs typeface="Arial"/>
              </a:rPr>
              <a:t>the IP</a:t>
            </a:r>
            <a:r>
              <a:rPr sz="2000" spc="-114">
                <a:solidFill>
                  <a:srgbClr val="12121E"/>
                </a:solidFill>
                <a:latin typeface="Arial"/>
                <a:cs typeface="Arial"/>
              </a:rPr>
              <a:t> </a:t>
            </a:r>
            <a:r>
              <a:rPr sz="2000" spc="-20">
                <a:solidFill>
                  <a:srgbClr val="12121E"/>
                </a:solidFill>
                <a:latin typeface="Arial"/>
                <a:cs typeface="Arial"/>
              </a:rPr>
              <a:t>layer.</a:t>
            </a:r>
            <a:endParaRPr sz="2000">
              <a:latin typeface="Arial"/>
              <a:cs typeface="Arial"/>
            </a:endParaRPr>
          </a:p>
          <a:p>
            <a:pPr marL="555625" lvl="1" indent="-276225">
              <a:lnSpc>
                <a:spcPct val="100000"/>
              </a:lnSpc>
              <a:spcBef>
                <a:spcPts val="1005"/>
              </a:spcBef>
              <a:buFont typeface="Arial"/>
              <a:buChar char="•"/>
              <a:tabLst>
                <a:tab pos="554990" algn="l"/>
                <a:tab pos="555625" algn="l"/>
              </a:tabLst>
            </a:pPr>
            <a:r>
              <a:rPr sz="2000" b="1" spc="-10">
                <a:solidFill>
                  <a:srgbClr val="12121E"/>
                </a:solidFill>
                <a:latin typeface="Arial"/>
                <a:cs typeface="Arial"/>
              </a:rPr>
              <a:t>Working </a:t>
            </a:r>
            <a:r>
              <a:rPr sz="2000" b="1" spc="-5">
                <a:solidFill>
                  <a:srgbClr val="12121E"/>
                </a:solidFill>
                <a:latin typeface="Arial"/>
                <a:cs typeface="Arial"/>
              </a:rPr>
              <a:t>in </a:t>
            </a:r>
            <a:r>
              <a:rPr sz="2000" b="1">
                <a:solidFill>
                  <a:srgbClr val="12121E"/>
                </a:solidFill>
                <a:latin typeface="Arial"/>
                <a:cs typeface="Arial"/>
              </a:rPr>
              <a:t>a </a:t>
            </a:r>
            <a:r>
              <a:rPr sz="2000" b="1" spc="-5">
                <a:solidFill>
                  <a:srgbClr val="12121E"/>
                </a:solidFill>
                <a:latin typeface="Arial"/>
                <a:cs typeface="Arial"/>
              </a:rPr>
              <a:t>team (your final-project team) </a:t>
            </a:r>
            <a:r>
              <a:rPr sz="2000" b="1">
                <a:solidFill>
                  <a:srgbClr val="12121E"/>
                </a:solidFill>
                <a:latin typeface="Arial"/>
                <a:cs typeface="Arial"/>
              </a:rPr>
              <a:t>or</a:t>
            </a:r>
            <a:r>
              <a:rPr sz="2000" b="1" spc="5">
                <a:solidFill>
                  <a:srgbClr val="12121E"/>
                </a:solidFill>
                <a:latin typeface="Arial"/>
                <a:cs typeface="Arial"/>
              </a:rPr>
              <a:t> </a:t>
            </a:r>
            <a:r>
              <a:rPr sz="2000" b="1" spc="-20">
                <a:solidFill>
                  <a:srgbClr val="12121E"/>
                </a:solidFill>
                <a:latin typeface="Arial"/>
                <a:cs typeface="Arial"/>
              </a:rPr>
              <a:t>individually.</a:t>
            </a:r>
            <a:endParaRPr sz="2000">
              <a:latin typeface="Arial"/>
              <a:cs typeface="Arial"/>
            </a:endParaRPr>
          </a:p>
        </p:txBody>
      </p:sp>
      <p:sp>
        <p:nvSpPr>
          <p:cNvPr id="3" name="object 3"/>
          <p:cNvSpPr txBox="1">
            <a:spLocks noGrp="1"/>
          </p:cNvSpPr>
          <p:nvPr>
            <p:ph type="title"/>
          </p:nvPr>
        </p:nvSpPr>
        <p:spPr>
          <a:xfrm>
            <a:off x="1153445" y="212143"/>
            <a:ext cx="4561267" cy="1026563"/>
          </a:xfrm>
          <a:prstGeom prst="rect">
            <a:avLst/>
          </a:prstGeom>
        </p:spPr>
        <p:txBody>
          <a:bodyPr vert="horz" wrap="square" lIns="0" tIns="46355" rIns="0" bIns="0" rtlCol="0">
            <a:spAutoFit/>
          </a:bodyPr>
          <a:lstStyle/>
          <a:p>
            <a:pPr marL="12700">
              <a:lnSpc>
                <a:spcPct val="100000"/>
              </a:lnSpc>
              <a:spcBef>
                <a:spcPts val="365"/>
              </a:spcBef>
            </a:pPr>
            <a:r>
              <a:rPr spc="-330"/>
              <a:t>H</a:t>
            </a:r>
            <a:r>
              <a:rPr spc="-290"/>
              <a:t>o</a:t>
            </a:r>
            <a:r>
              <a:rPr spc="-185"/>
              <a:t>m</a:t>
            </a:r>
            <a:r>
              <a:rPr spc="-90"/>
              <a:t>e</a:t>
            </a:r>
            <a:r>
              <a:rPr spc="70"/>
              <a:t>w</a:t>
            </a:r>
            <a:r>
              <a:rPr spc="-235"/>
              <a:t>o</a:t>
            </a:r>
            <a:r>
              <a:rPr spc="-160"/>
              <a:t>r</a:t>
            </a:r>
            <a:r>
              <a:rPr spc="-25"/>
              <a:t>k</a:t>
            </a:r>
          </a:p>
          <a:p>
            <a:pPr marL="12700">
              <a:lnSpc>
                <a:spcPct val="100000"/>
              </a:lnSpc>
              <a:spcBef>
                <a:spcPts val="170"/>
              </a:spcBef>
            </a:pPr>
            <a:r>
              <a:rPr sz="2200" b="0" spc="-120">
                <a:solidFill>
                  <a:srgbClr val="595959"/>
                </a:solidFill>
                <a:latin typeface="Century"/>
                <a:cs typeface="Century"/>
              </a:rPr>
              <a:t>Lab</a:t>
            </a:r>
            <a:r>
              <a:rPr sz="2200" b="0" spc="-160">
                <a:solidFill>
                  <a:srgbClr val="595959"/>
                </a:solidFill>
                <a:latin typeface="Century"/>
                <a:cs typeface="Century"/>
              </a:rPr>
              <a:t> </a:t>
            </a:r>
            <a:r>
              <a:rPr sz="2200" b="0" spc="-45">
                <a:solidFill>
                  <a:srgbClr val="595959"/>
                </a:solidFill>
                <a:latin typeface="Century"/>
                <a:cs typeface="Century"/>
              </a:rPr>
              <a:t>exercise</a:t>
            </a:r>
            <a:endParaRPr sz="2200">
              <a:latin typeface="Century"/>
              <a:cs typeface="Century"/>
            </a:endParaRPr>
          </a:p>
        </p:txBody>
      </p:sp>
      <p:sp>
        <p:nvSpPr>
          <p:cNvPr id="4" name="object 4"/>
          <p:cNvSpPr/>
          <p:nvPr/>
        </p:nvSpPr>
        <p:spPr>
          <a:xfrm>
            <a:off x="310962" y="1739963"/>
            <a:ext cx="3123117" cy="19823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841413"/>
            <a:ext cx="6680834" cy="4135120"/>
          </a:xfrm>
          <a:prstGeom prst="rect">
            <a:avLst/>
          </a:prstGeom>
        </p:spPr>
        <p:txBody>
          <a:bodyPr vert="horz" wrap="square" lIns="0" tIns="180340" rIns="0" bIns="0" rtlCol="0">
            <a:spAutoFit/>
          </a:bodyPr>
          <a:lstStyle/>
          <a:p>
            <a:pPr marL="315595">
              <a:lnSpc>
                <a:spcPct val="100000"/>
              </a:lnSpc>
              <a:spcBef>
                <a:spcPts val="1420"/>
              </a:spcBef>
            </a:pPr>
            <a:r>
              <a:rPr sz="2200" spc="-40">
                <a:latin typeface="Century"/>
                <a:cs typeface="Century"/>
              </a:rPr>
              <a:t>Looking</a:t>
            </a:r>
            <a:r>
              <a:rPr sz="2200" spc="-145">
                <a:latin typeface="Century"/>
                <a:cs typeface="Century"/>
              </a:rPr>
              <a:t> </a:t>
            </a:r>
            <a:r>
              <a:rPr sz="2200" spc="-45">
                <a:latin typeface="Century"/>
                <a:cs typeface="Century"/>
              </a:rPr>
              <a:t>ahead</a:t>
            </a:r>
            <a:endParaRPr sz="2200">
              <a:latin typeface="Century"/>
              <a:cs typeface="Century"/>
            </a:endParaRPr>
          </a:p>
          <a:p>
            <a:pPr marL="12700">
              <a:lnSpc>
                <a:spcPct val="100000"/>
              </a:lnSpc>
              <a:spcBef>
                <a:spcPts val="1320"/>
              </a:spcBef>
            </a:pPr>
            <a:r>
              <a:rPr sz="2200" spc="-5">
                <a:latin typeface="Arial"/>
                <a:cs typeface="Arial"/>
              </a:rPr>
              <a:t>Ready </a:t>
            </a:r>
            <a:r>
              <a:rPr sz="2200">
                <a:latin typeface="Arial"/>
                <a:cs typeface="Arial"/>
              </a:rPr>
              <a:t>for next</a:t>
            </a:r>
            <a:r>
              <a:rPr sz="2200" spc="5">
                <a:latin typeface="Arial"/>
                <a:cs typeface="Arial"/>
              </a:rPr>
              <a:t> </a:t>
            </a:r>
            <a:r>
              <a:rPr sz="2200" spc="-5">
                <a:latin typeface="Arial"/>
                <a:cs typeface="Arial"/>
              </a:rPr>
              <a:t>class:</a:t>
            </a:r>
            <a:endParaRPr sz="2200">
              <a:latin typeface="Arial"/>
              <a:cs typeface="Arial"/>
            </a:endParaRPr>
          </a:p>
          <a:p>
            <a:pPr marL="555625" indent="-276225">
              <a:lnSpc>
                <a:spcPct val="100000"/>
              </a:lnSpc>
              <a:spcBef>
                <a:spcPts val="1065"/>
              </a:spcBef>
              <a:buFont typeface="Wingdings"/>
              <a:buChar char=""/>
              <a:tabLst>
                <a:tab pos="555625" algn="l"/>
              </a:tabLst>
            </a:pPr>
            <a:r>
              <a:rPr sz="2000" spc="-30">
                <a:latin typeface="Arial"/>
                <a:cs typeface="Arial"/>
              </a:rPr>
              <a:t>Tentative </a:t>
            </a:r>
            <a:r>
              <a:rPr sz="2000" spc="-5">
                <a:latin typeface="Arial"/>
                <a:cs typeface="Arial"/>
              </a:rPr>
              <a:t>topic: </a:t>
            </a:r>
            <a:r>
              <a:rPr sz="2000" b="1" spc="-15">
                <a:latin typeface="Arial"/>
                <a:cs typeface="Arial"/>
              </a:rPr>
              <a:t>Transport </a:t>
            </a:r>
            <a:r>
              <a:rPr sz="2000" b="1" spc="-5">
                <a:latin typeface="Arial"/>
                <a:cs typeface="Arial"/>
              </a:rPr>
              <a:t>Layer </a:t>
            </a:r>
            <a:r>
              <a:rPr sz="2000" b="1">
                <a:latin typeface="Arial"/>
                <a:cs typeface="Arial"/>
              </a:rPr>
              <a:t>and</a:t>
            </a:r>
            <a:r>
              <a:rPr sz="2000" b="1" spc="-70">
                <a:latin typeface="Arial"/>
                <a:cs typeface="Arial"/>
              </a:rPr>
              <a:t> </a:t>
            </a:r>
            <a:r>
              <a:rPr sz="2000" b="1" spc="-5">
                <a:latin typeface="Arial"/>
                <a:cs typeface="Arial"/>
              </a:rPr>
              <a:t>Attacks</a:t>
            </a:r>
            <a:endParaRPr sz="2000">
              <a:latin typeface="Arial"/>
              <a:cs typeface="Arial"/>
            </a:endParaRPr>
          </a:p>
          <a:p>
            <a:pPr marL="555625" indent="-276225">
              <a:lnSpc>
                <a:spcPct val="100000"/>
              </a:lnSpc>
              <a:spcBef>
                <a:spcPts val="1005"/>
              </a:spcBef>
              <a:buFont typeface="Wingdings"/>
              <a:buChar char=""/>
              <a:tabLst>
                <a:tab pos="555625" algn="l"/>
              </a:tabLst>
            </a:pPr>
            <a:r>
              <a:rPr sz="2000">
                <a:latin typeface="Arial"/>
                <a:cs typeface="Arial"/>
              </a:rPr>
              <a:t>Reading and </a:t>
            </a:r>
            <a:r>
              <a:rPr sz="2000" spc="-5">
                <a:latin typeface="Arial"/>
                <a:cs typeface="Arial"/>
              </a:rPr>
              <a:t>practicing </a:t>
            </a:r>
            <a:r>
              <a:rPr sz="2000">
                <a:latin typeface="Arial"/>
                <a:cs typeface="Arial"/>
              </a:rPr>
              <a:t>(in</a:t>
            </a:r>
            <a:r>
              <a:rPr sz="2000" spc="-40">
                <a:latin typeface="Arial"/>
                <a:cs typeface="Arial"/>
              </a:rPr>
              <a:t> </a:t>
            </a:r>
            <a:r>
              <a:rPr sz="2000" spc="-5">
                <a:latin typeface="Arial"/>
                <a:cs typeface="Arial"/>
              </a:rPr>
              <a:t>advance):</a:t>
            </a:r>
            <a:endParaRPr sz="2000">
              <a:latin typeface="Arial"/>
              <a:cs typeface="Arial"/>
            </a:endParaRPr>
          </a:p>
          <a:p>
            <a:pPr marL="822325" lvl="1" indent="-266700">
              <a:lnSpc>
                <a:spcPct val="100000"/>
              </a:lnSpc>
              <a:spcBef>
                <a:spcPts val="995"/>
              </a:spcBef>
              <a:buFont typeface="Courier New"/>
              <a:buChar char="o"/>
              <a:tabLst>
                <a:tab pos="822325" algn="l"/>
              </a:tabLst>
            </a:pPr>
            <a:r>
              <a:rPr sz="1800" b="1" spc="-5">
                <a:latin typeface="Arial"/>
                <a:cs typeface="Arial"/>
              </a:rPr>
              <a:t>SEED </a:t>
            </a:r>
            <a:r>
              <a:rPr sz="1800" b="1">
                <a:latin typeface="Arial"/>
                <a:cs typeface="Arial"/>
              </a:rPr>
              <a:t>book, </a:t>
            </a:r>
            <a:r>
              <a:rPr sz="1800" b="1" spc="-5">
                <a:latin typeface="Arial"/>
                <a:cs typeface="Arial"/>
              </a:rPr>
              <a:t>Chapter</a:t>
            </a:r>
            <a:r>
              <a:rPr sz="1800" b="1" spc="-10">
                <a:latin typeface="Arial"/>
                <a:cs typeface="Arial"/>
              </a:rPr>
              <a:t> </a:t>
            </a:r>
            <a:r>
              <a:rPr sz="1800" b="1" spc="-5">
                <a:latin typeface="Arial"/>
                <a:cs typeface="Arial"/>
              </a:rPr>
              <a:t>16</a:t>
            </a:r>
            <a:endParaRPr sz="1800">
              <a:latin typeface="Arial"/>
              <a:cs typeface="Arial"/>
            </a:endParaRPr>
          </a:p>
          <a:p>
            <a:pPr marL="1089025" lvl="2" indent="-266700">
              <a:lnSpc>
                <a:spcPct val="100000"/>
              </a:lnSpc>
              <a:spcBef>
                <a:spcPts val="1040"/>
              </a:spcBef>
              <a:buFont typeface="Courier New"/>
              <a:buChar char="o"/>
              <a:tabLst>
                <a:tab pos="1089025" algn="l"/>
              </a:tabLst>
            </a:pPr>
            <a:r>
              <a:rPr sz="1600" spc="-5">
                <a:latin typeface="Arial"/>
                <a:cs typeface="Arial"/>
              </a:rPr>
              <a:t>Refs:</a:t>
            </a:r>
            <a:r>
              <a:rPr sz="1600" spc="15">
                <a:latin typeface="Arial"/>
                <a:cs typeface="Arial"/>
              </a:rPr>
              <a:t> </a:t>
            </a:r>
            <a:r>
              <a:rPr sz="1600" u="sng" spc="-10">
                <a:uFill>
                  <a:solidFill>
                    <a:srgbClr val="5ECCF3"/>
                  </a:solidFill>
                </a:uFill>
                <a:latin typeface="Arial"/>
                <a:cs typeface="Arial"/>
              </a:rPr>
              <a:t>https://</a:t>
            </a:r>
            <a:r>
              <a:rPr sz="1600" u="sng" spc="-10">
                <a:uFill>
                  <a:solidFill>
                    <a:srgbClr val="5ECCF3"/>
                  </a:solidFill>
                </a:uFill>
                <a:latin typeface="Arial"/>
                <a:cs typeface="Arial"/>
                <a:hlinkClick r:id="rId2">
                  <a:extLst>
                    <a:ext uri="{A12FA001-AC4F-418D-AE19-62706E023703}">
                      <ahyp:hlinkClr xmlns:ahyp="http://schemas.microsoft.com/office/drawing/2018/hyperlinkcolor" val="tx"/>
                    </a:ext>
                  </a:extLst>
                </a:hlinkClick>
              </a:rPr>
              <a:t>www.handsonsecurity.net/resources.html</a:t>
            </a:r>
            <a:endParaRPr sz="1600">
              <a:latin typeface="Arial"/>
              <a:cs typeface="Arial"/>
            </a:endParaRPr>
          </a:p>
          <a:p>
            <a:pPr marL="822325" lvl="1" indent="-266700">
              <a:lnSpc>
                <a:spcPct val="100000"/>
              </a:lnSpc>
              <a:spcBef>
                <a:spcPts val="975"/>
              </a:spcBef>
              <a:buFont typeface="Courier New"/>
              <a:buChar char="o"/>
              <a:tabLst>
                <a:tab pos="822325" algn="l"/>
              </a:tabLst>
            </a:pPr>
            <a:r>
              <a:rPr sz="1800" b="1" spc="-5">
                <a:latin typeface="Arial"/>
                <a:cs typeface="Arial"/>
              </a:rPr>
              <a:t>SEED Lab: TCP Attacks </a:t>
            </a:r>
            <a:r>
              <a:rPr sz="1800" b="1">
                <a:latin typeface="Arial"/>
                <a:cs typeface="Arial"/>
              </a:rPr>
              <a:t>Lab </a:t>
            </a:r>
            <a:r>
              <a:rPr sz="1800" b="1" spc="-5">
                <a:latin typeface="Arial"/>
                <a:cs typeface="Arial"/>
              </a:rPr>
              <a:t>and Mitnick Attack</a:t>
            </a:r>
            <a:r>
              <a:rPr sz="1800" b="1" spc="-165">
                <a:latin typeface="Arial"/>
                <a:cs typeface="Arial"/>
              </a:rPr>
              <a:t> </a:t>
            </a:r>
            <a:r>
              <a:rPr sz="1800" b="1" spc="-5">
                <a:latin typeface="Arial"/>
                <a:cs typeface="Arial"/>
              </a:rPr>
              <a:t>Lab</a:t>
            </a:r>
            <a:endParaRPr sz="1800">
              <a:latin typeface="Arial"/>
              <a:cs typeface="Arial"/>
            </a:endParaRPr>
          </a:p>
          <a:p>
            <a:pPr marL="1089025" lvl="2" indent="-266700">
              <a:lnSpc>
                <a:spcPct val="100000"/>
              </a:lnSpc>
              <a:spcBef>
                <a:spcPts val="1040"/>
              </a:spcBef>
              <a:buFont typeface="Courier New"/>
              <a:buChar char="o"/>
              <a:tabLst>
                <a:tab pos="1089025" algn="l"/>
              </a:tabLst>
            </a:pPr>
            <a:r>
              <a:rPr sz="1600" spc="-5">
                <a:latin typeface="Arial"/>
                <a:cs typeface="Arial"/>
              </a:rPr>
              <a:t>Refs:</a:t>
            </a:r>
            <a:endParaRPr sz="1600">
              <a:latin typeface="Arial"/>
              <a:cs typeface="Arial"/>
            </a:endParaRPr>
          </a:p>
          <a:p>
            <a:pPr marL="1355725" lvl="3" indent="-266700">
              <a:lnSpc>
                <a:spcPct val="100000"/>
              </a:lnSpc>
              <a:spcBef>
                <a:spcPts val="990"/>
              </a:spcBef>
              <a:buClr>
                <a:srgbClr val="000000"/>
              </a:buClr>
              <a:buFont typeface="Courier New"/>
              <a:buChar char="o"/>
              <a:tabLst>
                <a:tab pos="1355725" algn="l"/>
              </a:tabLst>
            </a:pPr>
            <a:r>
              <a:rPr sz="1400" u="sng" spc="-5">
                <a:uFill>
                  <a:solidFill>
                    <a:srgbClr val="5ECCF3"/>
                  </a:solidFill>
                </a:uFill>
                <a:latin typeface="Arial"/>
                <a:cs typeface="Arial"/>
              </a:rPr>
              <a:t>https://seedsecuritylabs.org/Labs_16.04/Networking/TCP_Attacks/</a:t>
            </a:r>
            <a:endParaRPr sz="1400">
              <a:latin typeface="Arial"/>
              <a:cs typeface="Arial"/>
            </a:endParaRPr>
          </a:p>
          <a:p>
            <a:pPr marL="1355725" lvl="3" indent="-266700">
              <a:lnSpc>
                <a:spcPct val="100000"/>
              </a:lnSpc>
              <a:spcBef>
                <a:spcPts val="1010"/>
              </a:spcBef>
              <a:buClr>
                <a:srgbClr val="000000"/>
              </a:buClr>
              <a:buFont typeface="Courier New"/>
              <a:buChar char="o"/>
              <a:tabLst>
                <a:tab pos="1355725" algn="l"/>
              </a:tabLst>
            </a:pPr>
            <a:r>
              <a:rPr sz="1400" u="sng" spc="-5">
                <a:uFill>
                  <a:solidFill>
                    <a:srgbClr val="5ECCF3"/>
                  </a:solidFill>
                </a:uFill>
                <a:latin typeface="Arial"/>
                <a:cs typeface="Arial"/>
              </a:rPr>
              <a:t>https://seedsecuritylabs.org/Labs_16.04/Networking/Mitnick_Attack/</a:t>
            </a:r>
            <a:endParaRPr sz="1400">
              <a:latin typeface="Arial"/>
              <a:cs typeface="Arial"/>
            </a:endParaRPr>
          </a:p>
        </p:txBody>
      </p:sp>
      <p:sp>
        <p:nvSpPr>
          <p:cNvPr id="3" name="object 3"/>
          <p:cNvSpPr txBox="1">
            <a:spLocks noGrp="1"/>
          </p:cNvSpPr>
          <p:nvPr>
            <p:ph type="title"/>
          </p:nvPr>
        </p:nvSpPr>
        <p:spPr>
          <a:xfrm>
            <a:off x="864159" y="228600"/>
            <a:ext cx="4774641" cy="632866"/>
          </a:xfrm>
          <a:prstGeom prst="rect">
            <a:avLst/>
          </a:prstGeom>
        </p:spPr>
        <p:txBody>
          <a:bodyPr vert="horz" wrap="square" lIns="0" tIns="17145" rIns="0" bIns="0" rtlCol="0">
            <a:spAutoFit/>
          </a:bodyPr>
          <a:lstStyle/>
          <a:p>
            <a:pPr marL="12700">
              <a:lnSpc>
                <a:spcPct val="100000"/>
              </a:lnSpc>
              <a:spcBef>
                <a:spcPts val="135"/>
              </a:spcBef>
            </a:pPr>
            <a:r>
              <a:rPr spc="-265">
                <a:solidFill>
                  <a:srgbClr val="12121E"/>
                </a:solidFill>
              </a:rPr>
              <a:t>For </a:t>
            </a:r>
            <a:r>
              <a:rPr spc="-95">
                <a:solidFill>
                  <a:srgbClr val="12121E"/>
                </a:solidFill>
              </a:rPr>
              <a:t>next</a:t>
            </a:r>
            <a:r>
              <a:rPr spc="-690">
                <a:solidFill>
                  <a:srgbClr val="12121E"/>
                </a:solidFill>
              </a:rPr>
              <a:t> </a:t>
            </a:r>
            <a:r>
              <a:rPr spc="-210">
                <a:solidFill>
                  <a:srgbClr val="12121E"/>
                </a:solidFill>
              </a:rPr>
              <a:t>time…</a:t>
            </a:r>
          </a:p>
        </p:txBody>
      </p:sp>
      <p:sp>
        <p:nvSpPr>
          <p:cNvPr id="4" name="object 4"/>
          <p:cNvSpPr/>
          <p:nvPr/>
        </p:nvSpPr>
        <p:spPr>
          <a:xfrm>
            <a:off x="8989126" y="1958290"/>
            <a:ext cx="2488797" cy="157923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989126" y="3943992"/>
            <a:ext cx="2488797" cy="157923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6563"/>
            <a:ext cx="11771998" cy="714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0480" y="1"/>
            <a:ext cx="12192000" cy="685799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8279793" y="3181604"/>
            <a:ext cx="3195320" cy="1586230"/>
          </a:xfrm>
          <a:prstGeom prst="rect">
            <a:avLst/>
          </a:prstGeom>
        </p:spPr>
        <p:txBody>
          <a:bodyPr vert="horz" wrap="square" lIns="0" tIns="12700" rIns="0" bIns="0" rtlCol="0">
            <a:spAutoFit/>
          </a:bodyPr>
          <a:lstStyle/>
          <a:p>
            <a:pPr marL="12700">
              <a:lnSpc>
                <a:spcPts val="6145"/>
              </a:lnSpc>
              <a:spcBef>
                <a:spcPts val="100"/>
              </a:spcBef>
            </a:pPr>
            <a:r>
              <a:rPr sz="5400" spc="-345">
                <a:solidFill>
                  <a:srgbClr val="FFFFFF"/>
                </a:solidFill>
                <a:latin typeface="Arial"/>
                <a:cs typeface="Arial"/>
              </a:rPr>
              <a:t>Today</a:t>
            </a:r>
            <a:r>
              <a:rPr sz="5400" spc="-50">
                <a:solidFill>
                  <a:srgbClr val="FFFFFF"/>
                </a:solidFill>
                <a:latin typeface="Arial"/>
                <a:cs typeface="Arial"/>
              </a:rPr>
              <a:t> </a:t>
            </a:r>
            <a:r>
              <a:rPr sz="5400" spc="-100">
                <a:solidFill>
                  <a:srgbClr val="FFFFFF"/>
                </a:solidFill>
                <a:latin typeface="Arial"/>
                <a:cs typeface="Arial"/>
              </a:rPr>
              <a:t>end,</a:t>
            </a:r>
            <a:endParaRPr sz="5400">
              <a:latin typeface="Arial"/>
              <a:cs typeface="Arial"/>
            </a:endParaRPr>
          </a:p>
          <a:p>
            <a:pPr marL="12700">
              <a:lnSpc>
                <a:spcPts val="6145"/>
              </a:lnSpc>
            </a:pPr>
            <a:r>
              <a:rPr sz="5400" b="1" spc="-380">
                <a:solidFill>
                  <a:srgbClr val="FFFFFF"/>
                </a:solidFill>
                <a:latin typeface="Arial"/>
                <a:cs typeface="Arial"/>
              </a:rPr>
              <a:t>Congrats!</a:t>
            </a:r>
            <a:endParaRPr sz="5400">
              <a:latin typeface="Arial"/>
              <a:cs typeface="Arial"/>
            </a:endParaRPr>
          </a:p>
        </p:txBody>
      </p:sp>
      <p:sp>
        <p:nvSpPr>
          <p:cNvPr id="6" name="object 6"/>
          <p:cNvSpPr/>
          <p:nvPr/>
        </p:nvSpPr>
        <p:spPr>
          <a:xfrm>
            <a:off x="8292496" y="4845050"/>
            <a:ext cx="3571782" cy="635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51379"/>
            <a:ext cx="7761667" cy="979755"/>
          </a:xfrm>
          <a:prstGeom prst="rect">
            <a:avLst/>
          </a:prstGeom>
        </p:spPr>
        <p:txBody>
          <a:bodyPr vert="horz" wrap="square" lIns="0" tIns="12700" rIns="0" bIns="0" rtlCol="0">
            <a:spAutoFit/>
          </a:bodyPr>
          <a:lstStyle/>
          <a:p>
            <a:pPr marL="12700">
              <a:lnSpc>
                <a:spcPct val="100000"/>
              </a:lnSpc>
              <a:spcBef>
                <a:spcPts val="100"/>
              </a:spcBef>
            </a:pPr>
            <a:r>
              <a:rPr spc="-405"/>
              <a:t>ARP</a:t>
            </a:r>
            <a:r>
              <a:rPr spc="-480"/>
              <a:t> </a:t>
            </a:r>
            <a:r>
              <a:rPr spc="-295"/>
              <a:t>Poisoning</a:t>
            </a:r>
            <a:r>
              <a:rPr spc="-484"/>
              <a:t> </a:t>
            </a:r>
            <a:r>
              <a:rPr spc="-210"/>
              <a:t>Attack</a:t>
            </a:r>
            <a:r>
              <a:rPr spc="-490"/>
              <a:t> </a:t>
            </a:r>
            <a:r>
              <a:rPr spc="-285"/>
              <a:t>code</a:t>
            </a:r>
            <a:r>
              <a:rPr spc="-484"/>
              <a:t> </a:t>
            </a:r>
            <a:r>
              <a:rPr spc="-195"/>
              <a:t>example</a:t>
            </a:r>
          </a:p>
          <a:p>
            <a:pPr marL="12700">
              <a:lnSpc>
                <a:spcPct val="100000"/>
              </a:lnSpc>
              <a:spcBef>
                <a:spcPts val="110"/>
              </a:spcBef>
            </a:pPr>
            <a:r>
              <a:rPr sz="2200" b="0" spc="-20">
                <a:solidFill>
                  <a:srgbClr val="595959"/>
                </a:solidFill>
                <a:latin typeface="Century"/>
                <a:cs typeface="Century"/>
              </a:rPr>
              <a:t>Spoofing </a:t>
            </a:r>
            <a:r>
              <a:rPr sz="2200" b="0" spc="-60">
                <a:solidFill>
                  <a:srgbClr val="595959"/>
                </a:solidFill>
                <a:latin typeface="Century"/>
                <a:cs typeface="Century"/>
              </a:rPr>
              <a:t>ARP </a:t>
            </a:r>
            <a:r>
              <a:rPr sz="2200" b="0" spc="-70">
                <a:solidFill>
                  <a:srgbClr val="595959"/>
                </a:solidFill>
                <a:latin typeface="Century"/>
                <a:cs typeface="Century"/>
              </a:rPr>
              <a:t>Gratuitous </a:t>
            </a:r>
            <a:r>
              <a:rPr sz="2200" b="0" spc="-35">
                <a:solidFill>
                  <a:srgbClr val="595959"/>
                </a:solidFill>
                <a:latin typeface="Century"/>
                <a:cs typeface="Century"/>
              </a:rPr>
              <a:t>and</a:t>
            </a:r>
            <a:r>
              <a:rPr sz="2200" b="0" spc="-420">
                <a:solidFill>
                  <a:srgbClr val="595959"/>
                </a:solidFill>
                <a:latin typeface="Century"/>
                <a:cs typeface="Century"/>
              </a:rPr>
              <a:t> </a:t>
            </a:r>
            <a:r>
              <a:rPr sz="2200" b="0" spc="-35">
                <a:solidFill>
                  <a:srgbClr val="595959"/>
                </a:solidFill>
                <a:latin typeface="Century"/>
                <a:cs typeface="Century"/>
              </a:rPr>
              <a:t>Reply</a:t>
            </a:r>
            <a:endParaRPr sz="2200">
              <a:latin typeface="Century"/>
              <a:cs typeface="Century"/>
            </a:endParaRPr>
          </a:p>
        </p:txBody>
      </p:sp>
      <p:sp>
        <p:nvSpPr>
          <p:cNvPr id="3" name="object 3"/>
          <p:cNvSpPr/>
          <p:nvPr/>
        </p:nvSpPr>
        <p:spPr>
          <a:xfrm>
            <a:off x="1781109" y="1131135"/>
            <a:ext cx="4162489" cy="43615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75679" y="1131134"/>
            <a:ext cx="4162490" cy="436153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85912" y="5492671"/>
            <a:ext cx="7249159" cy="669507"/>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71384" y="3672653"/>
            <a:ext cx="160972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ARP</a:t>
            </a:r>
            <a:r>
              <a:rPr sz="1800" spc="-100">
                <a:latin typeface="Arial"/>
                <a:cs typeface="Arial"/>
              </a:rPr>
              <a:t> </a:t>
            </a:r>
            <a:r>
              <a:rPr sz="1800" spc="-5">
                <a:latin typeface="Arial"/>
                <a:cs typeface="Arial"/>
              </a:rPr>
              <a:t>Gratuitous</a:t>
            </a:r>
            <a:endParaRPr sz="1800">
              <a:latin typeface="Arial"/>
              <a:cs typeface="Arial"/>
            </a:endParaRPr>
          </a:p>
        </p:txBody>
      </p:sp>
      <p:sp>
        <p:nvSpPr>
          <p:cNvPr id="7" name="object 7"/>
          <p:cNvSpPr txBox="1"/>
          <p:nvPr/>
        </p:nvSpPr>
        <p:spPr>
          <a:xfrm>
            <a:off x="10370250" y="3672653"/>
            <a:ext cx="113982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ARP</a:t>
            </a:r>
            <a:r>
              <a:rPr sz="1800" spc="-95">
                <a:latin typeface="Arial"/>
                <a:cs typeface="Arial"/>
              </a:rPr>
              <a:t> </a:t>
            </a:r>
            <a:r>
              <a:rPr sz="1800" spc="-5">
                <a:latin typeface="Arial"/>
                <a:cs typeface="Arial"/>
              </a:rPr>
              <a:t>Reply</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97365" y="2286508"/>
            <a:ext cx="1635760" cy="864869"/>
          </a:xfrm>
          <a:prstGeom prst="rect">
            <a:avLst/>
          </a:prstGeom>
        </p:spPr>
        <p:txBody>
          <a:bodyPr vert="horz" wrap="square" lIns="0" tIns="12700" rIns="0" bIns="0" rtlCol="0">
            <a:spAutoFit/>
          </a:bodyPr>
          <a:lstStyle/>
          <a:p>
            <a:pPr marL="38100">
              <a:lnSpc>
                <a:spcPct val="100000"/>
              </a:lnSpc>
              <a:spcBef>
                <a:spcPts val="100"/>
              </a:spcBef>
            </a:pPr>
            <a:r>
              <a:rPr sz="2200" b="1" i="1">
                <a:solidFill>
                  <a:srgbClr val="7030A0"/>
                </a:solidFill>
                <a:latin typeface="Arial"/>
                <a:cs typeface="Arial"/>
              </a:rPr>
              <a:t>a</a:t>
            </a:r>
            <a:endParaRPr sz="2200">
              <a:latin typeface="Arial"/>
              <a:cs typeface="Arial"/>
            </a:endParaRPr>
          </a:p>
          <a:p>
            <a:pPr marL="38100">
              <a:lnSpc>
                <a:spcPct val="100000"/>
              </a:lnSpc>
              <a:spcBef>
                <a:spcPts val="1565"/>
              </a:spcBef>
            </a:pPr>
            <a:r>
              <a:rPr sz="2000" i="1">
                <a:solidFill>
                  <a:srgbClr val="7030A0"/>
                </a:solidFill>
                <a:latin typeface="Arial"/>
                <a:cs typeface="Arial"/>
              </a:rPr>
              <a:t>A </a:t>
            </a:r>
            <a:r>
              <a:rPr sz="2000">
                <a:solidFill>
                  <a:srgbClr val="7030A0"/>
                </a:solidFill>
                <a:latin typeface="Times New Roman"/>
                <a:cs typeface="Times New Roman"/>
              </a:rPr>
              <a:t>← </a:t>
            </a:r>
            <a:r>
              <a:rPr sz="2000" i="1">
                <a:solidFill>
                  <a:srgbClr val="7030A0"/>
                </a:solidFill>
                <a:latin typeface="Arial"/>
                <a:cs typeface="Arial"/>
              </a:rPr>
              <a:t>g</a:t>
            </a:r>
            <a:r>
              <a:rPr sz="1950" i="1" baseline="25641">
                <a:solidFill>
                  <a:srgbClr val="7030A0"/>
                </a:solidFill>
                <a:latin typeface="Arial"/>
                <a:cs typeface="Arial"/>
              </a:rPr>
              <a:t>a </a:t>
            </a:r>
            <a:r>
              <a:rPr sz="2000" spc="-5">
                <a:solidFill>
                  <a:srgbClr val="7030A0"/>
                </a:solidFill>
                <a:latin typeface="Arial"/>
                <a:cs typeface="Arial"/>
              </a:rPr>
              <a:t>mod</a:t>
            </a:r>
            <a:r>
              <a:rPr sz="2000" spc="-315">
                <a:solidFill>
                  <a:srgbClr val="7030A0"/>
                </a:solidFill>
                <a:latin typeface="Arial"/>
                <a:cs typeface="Arial"/>
              </a:rPr>
              <a:t> </a:t>
            </a:r>
            <a:r>
              <a:rPr sz="2000" i="1">
                <a:solidFill>
                  <a:srgbClr val="7030A0"/>
                </a:solidFill>
                <a:latin typeface="Arial"/>
                <a:cs typeface="Arial"/>
              </a:rPr>
              <a:t>p</a:t>
            </a:r>
            <a:endParaRPr sz="2000">
              <a:latin typeface="Arial"/>
              <a:cs typeface="Arial"/>
            </a:endParaRPr>
          </a:p>
        </p:txBody>
      </p:sp>
      <p:sp>
        <p:nvSpPr>
          <p:cNvPr id="3" name="object 3"/>
          <p:cNvSpPr txBox="1">
            <a:spLocks noGrp="1"/>
          </p:cNvSpPr>
          <p:nvPr>
            <p:ph type="title"/>
          </p:nvPr>
        </p:nvSpPr>
        <p:spPr>
          <a:xfrm>
            <a:off x="988808" y="184408"/>
            <a:ext cx="7768759" cy="979755"/>
          </a:xfrm>
          <a:prstGeom prst="rect">
            <a:avLst/>
          </a:prstGeom>
        </p:spPr>
        <p:txBody>
          <a:bodyPr vert="horz" wrap="square" lIns="0" tIns="12700" rIns="0" bIns="0" rtlCol="0">
            <a:spAutoFit/>
          </a:bodyPr>
          <a:lstStyle/>
          <a:p>
            <a:pPr marL="12700">
              <a:lnSpc>
                <a:spcPct val="100000"/>
              </a:lnSpc>
              <a:spcBef>
                <a:spcPts val="100"/>
              </a:spcBef>
            </a:pPr>
            <a:r>
              <a:rPr spc="-270"/>
              <a:t>Remind: </a:t>
            </a:r>
            <a:r>
              <a:rPr spc="-170"/>
              <a:t>Man-in-the-middle</a:t>
            </a:r>
            <a:r>
              <a:rPr spc="-730"/>
              <a:t> </a:t>
            </a:r>
            <a:r>
              <a:rPr spc="-185"/>
              <a:t>attack</a:t>
            </a:r>
          </a:p>
          <a:p>
            <a:pPr marL="12700">
              <a:lnSpc>
                <a:spcPct val="100000"/>
              </a:lnSpc>
              <a:spcBef>
                <a:spcPts val="110"/>
              </a:spcBef>
            </a:pPr>
            <a:r>
              <a:rPr sz="2200" b="1" spc="-30">
                <a:solidFill>
                  <a:srgbClr val="595959"/>
                </a:solidFill>
                <a:latin typeface="Century"/>
                <a:cs typeface="Century"/>
              </a:rPr>
              <a:t>Diffie-Hellman </a:t>
            </a:r>
            <a:r>
              <a:rPr sz="2200" b="1" spc="-5">
                <a:solidFill>
                  <a:srgbClr val="595959"/>
                </a:solidFill>
                <a:latin typeface="Century"/>
                <a:cs typeface="Century"/>
              </a:rPr>
              <a:t>key</a:t>
            </a:r>
            <a:r>
              <a:rPr sz="2200" b="1" spc="-250">
                <a:solidFill>
                  <a:srgbClr val="595959"/>
                </a:solidFill>
                <a:latin typeface="Century"/>
                <a:cs typeface="Century"/>
              </a:rPr>
              <a:t> </a:t>
            </a:r>
            <a:r>
              <a:rPr sz="2200" b="1" spc="-25">
                <a:solidFill>
                  <a:srgbClr val="595959"/>
                </a:solidFill>
                <a:latin typeface="Century"/>
                <a:cs typeface="Century"/>
              </a:rPr>
              <a:t>exchange</a:t>
            </a:r>
            <a:endParaRPr sz="2200" b="1">
              <a:latin typeface="Century"/>
              <a:cs typeface="Century"/>
            </a:endParaRPr>
          </a:p>
        </p:txBody>
      </p:sp>
      <p:sp>
        <p:nvSpPr>
          <p:cNvPr id="4" name="object 4"/>
          <p:cNvSpPr/>
          <p:nvPr/>
        </p:nvSpPr>
        <p:spPr>
          <a:xfrm>
            <a:off x="0" y="2112978"/>
            <a:ext cx="1438563" cy="253999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34783" y="4460748"/>
            <a:ext cx="592455" cy="330200"/>
          </a:xfrm>
          <a:prstGeom prst="rect">
            <a:avLst/>
          </a:prstGeom>
        </p:spPr>
        <p:txBody>
          <a:bodyPr vert="horz" wrap="square" lIns="0" tIns="12700" rIns="0" bIns="0" rtlCol="0">
            <a:spAutoFit/>
          </a:bodyPr>
          <a:lstStyle/>
          <a:p>
            <a:pPr marL="12700">
              <a:lnSpc>
                <a:spcPct val="100000"/>
              </a:lnSpc>
              <a:spcBef>
                <a:spcPts val="100"/>
              </a:spcBef>
            </a:pPr>
            <a:r>
              <a:rPr sz="2000" b="1" spc="5">
                <a:latin typeface="Arial"/>
                <a:cs typeface="Arial"/>
              </a:rPr>
              <a:t>A</a:t>
            </a:r>
            <a:r>
              <a:rPr sz="2000" spc="5">
                <a:latin typeface="Arial"/>
                <a:cs typeface="Arial"/>
              </a:rPr>
              <a:t>li</a:t>
            </a:r>
            <a:r>
              <a:rPr sz="2000">
                <a:latin typeface="Arial"/>
                <a:cs typeface="Arial"/>
              </a:rPr>
              <a:t>ce</a:t>
            </a:r>
          </a:p>
        </p:txBody>
      </p:sp>
      <p:sp>
        <p:nvSpPr>
          <p:cNvPr id="6" name="object 6"/>
          <p:cNvSpPr txBox="1"/>
          <p:nvPr/>
        </p:nvSpPr>
        <p:spPr>
          <a:xfrm>
            <a:off x="11313670" y="4399788"/>
            <a:ext cx="492759" cy="330200"/>
          </a:xfrm>
          <a:prstGeom prst="rect">
            <a:avLst/>
          </a:prstGeom>
        </p:spPr>
        <p:txBody>
          <a:bodyPr vert="horz" wrap="square" lIns="0" tIns="12700" rIns="0" bIns="0" rtlCol="0">
            <a:spAutoFit/>
          </a:bodyPr>
          <a:lstStyle/>
          <a:p>
            <a:pPr marL="12700">
              <a:lnSpc>
                <a:spcPct val="100000"/>
              </a:lnSpc>
              <a:spcBef>
                <a:spcPts val="100"/>
              </a:spcBef>
            </a:pPr>
            <a:r>
              <a:rPr sz="2000" b="1" spc="5">
                <a:latin typeface="Arial"/>
                <a:cs typeface="Arial"/>
              </a:rPr>
              <a:t>B</a:t>
            </a:r>
            <a:r>
              <a:rPr sz="2000">
                <a:latin typeface="Arial"/>
                <a:cs typeface="Arial"/>
              </a:rPr>
              <a:t>ob</a:t>
            </a:r>
          </a:p>
        </p:txBody>
      </p:sp>
      <p:sp>
        <p:nvSpPr>
          <p:cNvPr id="7" name="object 7"/>
          <p:cNvSpPr/>
          <p:nvPr/>
        </p:nvSpPr>
        <p:spPr>
          <a:xfrm>
            <a:off x="10911292" y="2036818"/>
            <a:ext cx="1280707" cy="23481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9205586" y="2338323"/>
            <a:ext cx="1692910" cy="894080"/>
          </a:xfrm>
          <a:prstGeom prst="rect">
            <a:avLst/>
          </a:prstGeom>
        </p:spPr>
        <p:txBody>
          <a:bodyPr vert="horz" wrap="square" lIns="0" tIns="12700" rIns="0" bIns="0" rtlCol="0">
            <a:spAutoFit/>
          </a:bodyPr>
          <a:lstStyle/>
          <a:p>
            <a:pPr marR="31750" algn="r">
              <a:lnSpc>
                <a:spcPct val="100000"/>
              </a:lnSpc>
              <a:spcBef>
                <a:spcPts val="100"/>
              </a:spcBef>
            </a:pPr>
            <a:r>
              <a:rPr sz="2200" b="1" i="1">
                <a:solidFill>
                  <a:srgbClr val="D85C00"/>
                </a:solidFill>
                <a:latin typeface="Arial"/>
                <a:cs typeface="Arial"/>
              </a:rPr>
              <a:t>b</a:t>
            </a:r>
            <a:endParaRPr sz="2200">
              <a:latin typeface="Arial"/>
              <a:cs typeface="Arial"/>
            </a:endParaRPr>
          </a:p>
          <a:p>
            <a:pPr marR="30480" algn="r">
              <a:lnSpc>
                <a:spcPct val="100000"/>
              </a:lnSpc>
              <a:spcBef>
                <a:spcPts val="1560"/>
              </a:spcBef>
            </a:pPr>
            <a:r>
              <a:rPr sz="2000" i="1">
                <a:solidFill>
                  <a:srgbClr val="D85C00"/>
                </a:solidFill>
                <a:latin typeface="Arial"/>
                <a:cs typeface="Arial"/>
              </a:rPr>
              <a:t>g</a:t>
            </a:r>
            <a:r>
              <a:rPr sz="1950" i="1" baseline="25641">
                <a:solidFill>
                  <a:srgbClr val="D85C00"/>
                </a:solidFill>
                <a:latin typeface="Arial"/>
                <a:cs typeface="Arial"/>
              </a:rPr>
              <a:t>b </a:t>
            </a:r>
            <a:r>
              <a:rPr sz="2000" spc="-5">
                <a:solidFill>
                  <a:srgbClr val="D85C00"/>
                </a:solidFill>
                <a:latin typeface="Arial"/>
                <a:cs typeface="Arial"/>
              </a:rPr>
              <a:t>mod </a:t>
            </a:r>
            <a:r>
              <a:rPr sz="2000" i="1">
                <a:solidFill>
                  <a:srgbClr val="D85C00"/>
                </a:solidFill>
                <a:latin typeface="Arial"/>
                <a:cs typeface="Arial"/>
              </a:rPr>
              <a:t>p </a:t>
            </a:r>
            <a:r>
              <a:rPr sz="2200">
                <a:solidFill>
                  <a:srgbClr val="D85C00"/>
                </a:solidFill>
                <a:latin typeface="Wingdings"/>
                <a:cs typeface="Wingdings"/>
              </a:rPr>
              <a:t></a:t>
            </a:r>
            <a:r>
              <a:rPr sz="2200" spc="-210">
                <a:solidFill>
                  <a:srgbClr val="D85C00"/>
                </a:solidFill>
                <a:latin typeface="Times New Roman"/>
                <a:cs typeface="Times New Roman"/>
              </a:rPr>
              <a:t> </a:t>
            </a:r>
            <a:r>
              <a:rPr sz="2200">
                <a:solidFill>
                  <a:srgbClr val="D85C00"/>
                </a:solidFill>
                <a:latin typeface="Arial"/>
                <a:cs typeface="Arial"/>
              </a:rPr>
              <a:t>B</a:t>
            </a:r>
            <a:endParaRPr sz="2200">
              <a:latin typeface="Arial"/>
              <a:cs typeface="Arial"/>
            </a:endParaRPr>
          </a:p>
        </p:txBody>
      </p:sp>
      <p:sp>
        <p:nvSpPr>
          <p:cNvPr id="9" name="object 9"/>
          <p:cNvSpPr txBox="1"/>
          <p:nvPr/>
        </p:nvSpPr>
        <p:spPr>
          <a:xfrm rot="780000">
            <a:off x="4320562" y="2999277"/>
            <a:ext cx="276160" cy="228600"/>
          </a:xfrm>
          <a:prstGeom prst="rect">
            <a:avLst/>
          </a:prstGeom>
        </p:spPr>
        <p:txBody>
          <a:bodyPr vert="horz" wrap="square" lIns="0" tIns="0" rIns="0" bIns="0" rtlCol="0">
            <a:spAutoFit/>
          </a:bodyPr>
          <a:lstStyle/>
          <a:p>
            <a:pPr>
              <a:lnSpc>
                <a:spcPts val="1800"/>
              </a:lnSpc>
            </a:pPr>
            <a:r>
              <a:rPr sz="1800" i="1">
                <a:latin typeface="Arial"/>
                <a:cs typeface="Arial"/>
              </a:rPr>
              <a:t>A</a:t>
            </a:r>
            <a:endParaRPr sz="1800">
              <a:latin typeface="Arial"/>
              <a:cs typeface="Arial"/>
            </a:endParaRPr>
          </a:p>
        </p:txBody>
      </p:sp>
      <p:sp>
        <p:nvSpPr>
          <p:cNvPr id="10" name="object 10"/>
          <p:cNvSpPr txBox="1"/>
          <p:nvPr/>
        </p:nvSpPr>
        <p:spPr>
          <a:xfrm rot="21240000">
            <a:off x="7840203" y="3026743"/>
            <a:ext cx="275095" cy="228600"/>
          </a:xfrm>
          <a:prstGeom prst="rect">
            <a:avLst/>
          </a:prstGeom>
        </p:spPr>
        <p:txBody>
          <a:bodyPr vert="horz" wrap="square" lIns="0" tIns="0" rIns="0" bIns="0" rtlCol="0">
            <a:spAutoFit/>
          </a:bodyPr>
          <a:lstStyle/>
          <a:p>
            <a:pPr>
              <a:lnSpc>
                <a:spcPts val="1800"/>
              </a:lnSpc>
            </a:pPr>
            <a:r>
              <a:rPr sz="1800" i="1">
                <a:latin typeface="Arial"/>
                <a:cs typeface="Arial"/>
              </a:rPr>
              <a:t>B</a:t>
            </a:r>
            <a:endParaRPr sz="1800">
              <a:latin typeface="Arial"/>
              <a:cs typeface="Arial"/>
            </a:endParaRPr>
          </a:p>
        </p:txBody>
      </p:sp>
      <p:sp>
        <p:nvSpPr>
          <p:cNvPr id="11" name="object 11"/>
          <p:cNvSpPr/>
          <p:nvPr/>
        </p:nvSpPr>
        <p:spPr>
          <a:xfrm>
            <a:off x="3591543" y="3096089"/>
            <a:ext cx="1640839" cy="394970"/>
          </a:xfrm>
          <a:custGeom>
            <a:avLst/>
            <a:gdLst/>
            <a:ahLst/>
            <a:cxnLst/>
            <a:rect l="l" t="t" r="r" b="b"/>
            <a:pathLst>
              <a:path w="1640839" h="394970">
                <a:moveTo>
                  <a:pt x="1563803" y="366582"/>
                </a:moveTo>
                <a:lnTo>
                  <a:pt x="1557596" y="394474"/>
                </a:lnTo>
                <a:lnTo>
                  <a:pt x="1640251" y="373835"/>
                </a:lnTo>
                <a:lnTo>
                  <a:pt x="1634721" y="369340"/>
                </a:lnTo>
                <a:lnTo>
                  <a:pt x="1576197" y="369340"/>
                </a:lnTo>
                <a:lnTo>
                  <a:pt x="1563803" y="366582"/>
                </a:lnTo>
                <a:close/>
              </a:path>
              <a:path w="1640839" h="394970">
                <a:moveTo>
                  <a:pt x="1567940" y="347986"/>
                </a:moveTo>
                <a:lnTo>
                  <a:pt x="1563803" y="366582"/>
                </a:lnTo>
                <a:lnTo>
                  <a:pt x="1576197" y="369340"/>
                </a:lnTo>
                <a:lnTo>
                  <a:pt x="1580334" y="350744"/>
                </a:lnTo>
                <a:lnTo>
                  <a:pt x="1567940" y="347986"/>
                </a:lnTo>
                <a:close/>
              </a:path>
              <a:path w="1640839" h="394970">
                <a:moveTo>
                  <a:pt x="1574147" y="320094"/>
                </a:moveTo>
                <a:lnTo>
                  <a:pt x="1567940" y="347986"/>
                </a:lnTo>
                <a:lnTo>
                  <a:pt x="1580334" y="350744"/>
                </a:lnTo>
                <a:lnTo>
                  <a:pt x="1576197" y="369340"/>
                </a:lnTo>
                <a:lnTo>
                  <a:pt x="1634721" y="369340"/>
                </a:lnTo>
                <a:lnTo>
                  <a:pt x="1574147" y="320094"/>
                </a:lnTo>
                <a:close/>
              </a:path>
              <a:path w="1640839" h="394970">
                <a:moveTo>
                  <a:pt x="4137" y="0"/>
                </a:moveTo>
                <a:lnTo>
                  <a:pt x="0" y="18594"/>
                </a:lnTo>
                <a:lnTo>
                  <a:pt x="1563803" y="366582"/>
                </a:lnTo>
                <a:lnTo>
                  <a:pt x="1567940" y="347986"/>
                </a:lnTo>
                <a:lnTo>
                  <a:pt x="4137" y="0"/>
                </a:lnTo>
                <a:close/>
              </a:path>
            </a:pathLst>
          </a:custGeom>
          <a:solidFill>
            <a:srgbClr val="000000"/>
          </a:solidFill>
        </p:spPr>
        <p:txBody>
          <a:bodyPr wrap="square" lIns="0" tIns="0" rIns="0" bIns="0" rtlCol="0"/>
          <a:lstStyle/>
          <a:p>
            <a:endParaRPr/>
          </a:p>
        </p:txBody>
      </p:sp>
      <p:sp>
        <p:nvSpPr>
          <p:cNvPr id="12" name="object 12"/>
          <p:cNvSpPr/>
          <p:nvPr/>
        </p:nvSpPr>
        <p:spPr>
          <a:xfrm>
            <a:off x="6658345" y="3107857"/>
            <a:ext cx="2458720" cy="387350"/>
          </a:xfrm>
          <a:custGeom>
            <a:avLst/>
            <a:gdLst/>
            <a:ahLst/>
            <a:cxnLst/>
            <a:rect l="l" t="t" r="r" b="b"/>
            <a:pathLst>
              <a:path w="2458720" h="387350">
                <a:moveTo>
                  <a:pt x="70054" y="311532"/>
                </a:moveTo>
                <a:lnTo>
                  <a:pt x="0" y="360013"/>
                </a:lnTo>
                <a:lnTo>
                  <a:pt x="80817" y="386967"/>
                </a:lnTo>
                <a:lnTo>
                  <a:pt x="77037" y="360472"/>
                </a:lnTo>
                <a:lnTo>
                  <a:pt x="64208" y="360472"/>
                </a:lnTo>
                <a:lnTo>
                  <a:pt x="61517" y="341613"/>
                </a:lnTo>
                <a:lnTo>
                  <a:pt x="74090" y="339819"/>
                </a:lnTo>
                <a:lnTo>
                  <a:pt x="70054" y="311532"/>
                </a:lnTo>
                <a:close/>
              </a:path>
              <a:path w="2458720" h="387350">
                <a:moveTo>
                  <a:pt x="74090" y="339819"/>
                </a:moveTo>
                <a:lnTo>
                  <a:pt x="61517" y="341613"/>
                </a:lnTo>
                <a:lnTo>
                  <a:pt x="64208" y="360472"/>
                </a:lnTo>
                <a:lnTo>
                  <a:pt x="76781" y="358679"/>
                </a:lnTo>
                <a:lnTo>
                  <a:pt x="74090" y="339819"/>
                </a:lnTo>
                <a:close/>
              </a:path>
              <a:path w="2458720" h="387350">
                <a:moveTo>
                  <a:pt x="76781" y="358679"/>
                </a:moveTo>
                <a:lnTo>
                  <a:pt x="64208" y="360472"/>
                </a:lnTo>
                <a:lnTo>
                  <a:pt x="77037" y="360472"/>
                </a:lnTo>
                <a:lnTo>
                  <a:pt x="76781" y="358679"/>
                </a:lnTo>
                <a:close/>
              </a:path>
              <a:path w="2458720" h="387350">
                <a:moveTo>
                  <a:pt x="2455705" y="0"/>
                </a:moveTo>
                <a:lnTo>
                  <a:pt x="74090" y="339819"/>
                </a:lnTo>
                <a:lnTo>
                  <a:pt x="76781" y="358679"/>
                </a:lnTo>
                <a:lnTo>
                  <a:pt x="2458394" y="18858"/>
                </a:lnTo>
                <a:lnTo>
                  <a:pt x="2455705" y="0"/>
                </a:lnTo>
                <a:close/>
              </a:path>
            </a:pathLst>
          </a:custGeom>
          <a:solidFill>
            <a:srgbClr val="000000"/>
          </a:solidFill>
        </p:spPr>
        <p:txBody>
          <a:bodyPr wrap="square" lIns="0" tIns="0" rIns="0" bIns="0" rtlCol="0"/>
          <a:lstStyle/>
          <a:p>
            <a:endParaRPr/>
          </a:p>
        </p:txBody>
      </p:sp>
      <p:sp>
        <p:nvSpPr>
          <p:cNvPr id="13" name="object 13"/>
          <p:cNvSpPr txBox="1"/>
          <p:nvPr/>
        </p:nvSpPr>
        <p:spPr>
          <a:xfrm>
            <a:off x="1284809" y="4104132"/>
            <a:ext cx="3169285" cy="330200"/>
          </a:xfrm>
          <a:prstGeom prst="rect">
            <a:avLst/>
          </a:prstGeom>
        </p:spPr>
        <p:txBody>
          <a:bodyPr vert="horz" wrap="square" lIns="0" tIns="12700" rIns="0" bIns="0" rtlCol="0">
            <a:spAutoFit/>
          </a:bodyPr>
          <a:lstStyle/>
          <a:p>
            <a:pPr marL="38100">
              <a:lnSpc>
                <a:spcPct val="100000"/>
              </a:lnSpc>
              <a:spcBef>
                <a:spcPts val="100"/>
              </a:spcBef>
            </a:pPr>
            <a:r>
              <a:rPr sz="2000" i="1">
                <a:solidFill>
                  <a:srgbClr val="12121E"/>
                </a:solidFill>
                <a:latin typeface="Arial"/>
                <a:cs typeface="Arial"/>
              </a:rPr>
              <a:t>K</a:t>
            </a:r>
            <a:r>
              <a:rPr sz="1950" i="1" baseline="-17094">
                <a:solidFill>
                  <a:srgbClr val="12121E"/>
                </a:solidFill>
                <a:latin typeface="Arial"/>
                <a:cs typeface="Arial"/>
              </a:rPr>
              <a:t>A </a:t>
            </a:r>
            <a:r>
              <a:rPr sz="2000" spc="-5">
                <a:solidFill>
                  <a:srgbClr val="12121E"/>
                </a:solidFill>
                <a:latin typeface="Times New Roman"/>
                <a:cs typeface="Times New Roman"/>
              </a:rPr>
              <a:t>←</a:t>
            </a:r>
            <a:r>
              <a:rPr sz="2000" b="1" i="1" spc="-5">
                <a:solidFill>
                  <a:srgbClr val="0C779D"/>
                </a:solidFill>
                <a:latin typeface="Arial"/>
                <a:cs typeface="Arial"/>
              </a:rPr>
              <a:t>M</a:t>
            </a:r>
            <a:r>
              <a:rPr sz="1950" i="1" spc="-7" baseline="25641">
                <a:solidFill>
                  <a:srgbClr val="7030A0"/>
                </a:solidFill>
                <a:latin typeface="Arial"/>
                <a:cs typeface="Arial"/>
              </a:rPr>
              <a:t>a </a:t>
            </a:r>
            <a:r>
              <a:rPr sz="2000" spc="-5">
                <a:solidFill>
                  <a:srgbClr val="12121E"/>
                </a:solidFill>
                <a:latin typeface="Arial"/>
                <a:cs typeface="Arial"/>
              </a:rPr>
              <a:t>mod </a:t>
            </a:r>
            <a:r>
              <a:rPr sz="2000" i="1">
                <a:solidFill>
                  <a:srgbClr val="12121E"/>
                </a:solidFill>
                <a:latin typeface="Arial"/>
                <a:cs typeface="Arial"/>
              </a:rPr>
              <a:t>p = </a:t>
            </a:r>
            <a:r>
              <a:rPr sz="2000" spc="5">
                <a:solidFill>
                  <a:srgbClr val="12121E"/>
                </a:solidFill>
                <a:latin typeface="Arial"/>
                <a:cs typeface="Arial"/>
              </a:rPr>
              <a:t>g</a:t>
            </a:r>
            <a:r>
              <a:rPr sz="1950" spc="7" baseline="25641">
                <a:solidFill>
                  <a:srgbClr val="12121E"/>
                </a:solidFill>
                <a:latin typeface="Arial"/>
                <a:cs typeface="Arial"/>
              </a:rPr>
              <a:t>ma </a:t>
            </a:r>
            <a:r>
              <a:rPr sz="2000" spc="-5">
                <a:solidFill>
                  <a:srgbClr val="12121E"/>
                </a:solidFill>
                <a:latin typeface="Arial"/>
                <a:cs typeface="Arial"/>
              </a:rPr>
              <a:t>mod</a:t>
            </a:r>
            <a:r>
              <a:rPr sz="2000" spc="-90">
                <a:solidFill>
                  <a:srgbClr val="12121E"/>
                </a:solidFill>
                <a:latin typeface="Arial"/>
                <a:cs typeface="Arial"/>
              </a:rPr>
              <a:t> </a:t>
            </a:r>
            <a:r>
              <a:rPr sz="2000" i="1">
                <a:solidFill>
                  <a:srgbClr val="12121E"/>
                </a:solidFill>
                <a:latin typeface="Arial"/>
                <a:cs typeface="Arial"/>
              </a:rPr>
              <a:t>p</a:t>
            </a:r>
            <a:endParaRPr sz="2000">
              <a:latin typeface="Arial"/>
              <a:cs typeface="Arial"/>
            </a:endParaRPr>
          </a:p>
        </p:txBody>
      </p:sp>
      <p:sp>
        <p:nvSpPr>
          <p:cNvPr id="14" name="object 14"/>
          <p:cNvSpPr txBox="1"/>
          <p:nvPr/>
        </p:nvSpPr>
        <p:spPr>
          <a:xfrm>
            <a:off x="8242058" y="4321048"/>
            <a:ext cx="135890" cy="223520"/>
          </a:xfrm>
          <a:prstGeom prst="rect">
            <a:avLst/>
          </a:prstGeom>
        </p:spPr>
        <p:txBody>
          <a:bodyPr vert="horz" wrap="square" lIns="0" tIns="12700" rIns="0" bIns="0" rtlCol="0">
            <a:spAutoFit/>
          </a:bodyPr>
          <a:lstStyle/>
          <a:p>
            <a:pPr marL="12700">
              <a:lnSpc>
                <a:spcPct val="100000"/>
              </a:lnSpc>
              <a:spcBef>
                <a:spcPts val="100"/>
              </a:spcBef>
            </a:pPr>
            <a:r>
              <a:rPr sz="1300" i="1">
                <a:solidFill>
                  <a:srgbClr val="12121E"/>
                </a:solidFill>
                <a:latin typeface="Arial"/>
                <a:cs typeface="Arial"/>
              </a:rPr>
              <a:t>B</a:t>
            </a:r>
            <a:endParaRPr sz="1300">
              <a:latin typeface="Arial"/>
              <a:cs typeface="Arial"/>
            </a:endParaRPr>
          </a:p>
        </p:txBody>
      </p:sp>
      <p:sp>
        <p:nvSpPr>
          <p:cNvPr id="15" name="object 15"/>
          <p:cNvSpPr txBox="1"/>
          <p:nvPr/>
        </p:nvSpPr>
        <p:spPr>
          <a:xfrm>
            <a:off x="8046796" y="4183379"/>
            <a:ext cx="3190875" cy="330200"/>
          </a:xfrm>
          <a:prstGeom prst="rect">
            <a:avLst/>
          </a:prstGeom>
        </p:spPr>
        <p:txBody>
          <a:bodyPr vert="horz" wrap="square" lIns="0" tIns="12700" rIns="0" bIns="0" rtlCol="0">
            <a:spAutoFit/>
          </a:bodyPr>
          <a:lstStyle/>
          <a:p>
            <a:pPr marL="38100">
              <a:lnSpc>
                <a:spcPct val="100000"/>
              </a:lnSpc>
              <a:spcBef>
                <a:spcPts val="100"/>
              </a:spcBef>
              <a:tabLst>
                <a:tab pos="389890" algn="l"/>
              </a:tabLst>
            </a:pPr>
            <a:r>
              <a:rPr sz="2000" i="1">
                <a:solidFill>
                  <a:srgbClr val="12121E"/>
                </a:solidFill>
                <a:latin typeface="Arial"/>
                <a:cs typeface="Arial"/>
              </a:rPr>
              <a:t>K	</a:t>
            </a:r>
            <a:r>
              <a:rPr sz="2000" spc="-5">
                <a:solidFill>
                  <a:srgbClr val="12121E"/>
                </a:solidFill>
                <a:latin typeface="Times New Roman"/>
                <a:cs typeface="Times New Roman"/>
              </a:rPr>
              <a:t>←</a:t>
            </a:r>
            <a:r>
              <a:rPr sz="2000" b="1" i="1" spc="-5">
                <a:solidFill>
                  <a:srgbClr val="0C779D"/>
                </a:solidFill>
                <a:latin typeface="Arial"/>
                <a:cs typeface="Arial"/>
              </a:rPr>
              <a:t>M</a:t>
            </a:r>
            <a:r>
              <a:rPr sz="1950" i="1" spc="-7" baseline="25641">
                <a:solidFill>
                  <a:srgbClr val="FF0000"/>
                </a:solidFill>
                <a:latin typeface="Arial"/>
                <a:cs typeface="Arial"/>
              </a:rPr>
              <a:t>b </a:t>
            </a:r>
            <a:r>
              <a:rPr sz="2000" spc="-5">
                <a:solidFill>
                  <a:srgbClr val="12121E"/>
                </a:solidFill>
                <a:latin typeface="Arial"/>
                <a:cs typeface="Arial"/>
              </a:rPr>
              <a:t>mod </a:t>
            </a:r>
            <a:r>
              <a:rPr sz="2000" i="1">
                <a:solidFill>
                  <a:srgbClr val="12121E"/>
                </a:solidFill>
                <a:latin typeface="Arial"/>
                <a:cs typeface="Arial"/>
              </a:rPr>
              <a:t>p = </a:t>
            </a:r>
            <a:r>
              <a:rPr sz="2000" spc="5">
                <a:solidFill>
                  <a:srgbClr val="12121E"/>
                </a:solidFill>
                <a:latin typeface="Arial"/>
                <a:cs typeface="Arial"/>
              </a:rPr>
              <a:t>g</a:t>
            </a:r>
            <a:r>
              <a:rPr sz="1950" spc="7" baseline="25641">
                <a:solidFill>
                  <a:srgbClr val="12121E"/>
                </a:solidFill>
                <a:latin typeface="Arial"/>
                <a:cs typeface="Arial"/>
              </a:rPr>
              <a:t>mb </a:t>
            </a:r>
            <a:r>
              <a:rPr sz="2000" spc="-5">
                <a:solidFill>
                  <a:srgbClr val="12121E"/>
                </a:solidFill>
                <a:latin typeface="Arial"/>
                <a:cs typeface="Arial"/>
              </a:rPr>
              <a:t>mod</a:t>
            </a:r>
            <a:r>
              <a:rPr sz="2000" spc="-225">
                <a:solidFill>
                  <a:srgbClr val="12121E"/>
                </a:solidFill>
                <a:latin typeface="Arial"/>
                <a:cs typeface="Arial"/>
              </a:rPr>
              <a:t> </a:t>
            </a:r>
            <a:r>
              <a:rPr sz="2000" i="1">
                <a:solidFill>
                  <a:srgbClr val="12121E"/>
                </a:solidFill>
                <a:latin typeface="Arial"/>
                <a:cs typeface="Arial"/>
              </a:rPr>
              <a:t>p</a:t>
            </a:r>
            <a:endParaRPr sz="2000">
              <a:latin typeface="Arial"/>
              <a:cs typeface="Arial"/>
            </a:endParaRPr>
          </a:p>
        </p:txBody>
      </p:sp>
      <p:sp>
        <p:nvSpPr>
          <p:cNvPr id="16" name="object 16"/>
          <p:cNvSpPr/>
          <p:nvPr/>
        </p:nvSpPr>
        <p:spPr>
          <a:xfrm>
            <a:off x="1635465" y="1971785"/>
            <a:ext cx="9081135" cy="76200"/>
          </a:xfrm>
          <a:custGeom>
            <a:avLst/>
            <a:gdLst/>
            <a:ahLst/>
            <a:cxnLst/>
            <a:rect l="l" t="t" r="r" b="b"/>
            <a:pathLst>
              <a:path w="9081135" h="76200">
                <a:moveTo>
                  <a:pt x="76200" y="0"/>
                </a:moveTo>
                <a:lnTo>
                  <a:pt x="0" y="38100"/>
                </a:lnTo>
                <a:lnTo>
                  <a:pt x="76200" y="76200"/>
                </a:lnTo>
                <a:lnTo>
                  <a:pt x="76200" y="47625"/>
                </a:lnTo>
                <a:lnTo>
                  <a:pt x="63491" y="47625"/>
                </a:lnTo>
                <a:lnTo>
                  <a:pt x="63491" y="28575"/>
                </a:lnTo>
                <a:lnTo>
                  <a:pt x="76200" y="28575"/>
                </a:lnTo>
                <a:lnTo>
                  <a:pt x="76200" y="0"/>
                </a:lnTo>
                <a:close/>
              </a:path>
              <a:path w="9081135" h="76200">
                <a:moveTo>
                  <a:pt x="9004736" y="0"/>
                </a:moveTo>
                <a:lnTo>
                  <a:pt x="9004736" y="76200"/>
                </a:lnTo>
                <a:lnTo>
                  <a:pt x="9061886" y="47625"/>
                </a:lnTo>
                <a:lnTo>
                  <a:pt x="9017445" y="47625"/>
                </a:lnTo>
                <a:lnTo>
                  <a:pt x="9017445" y="28575"/>
                </a:lnTo>
                <a:lnTo>
                  <a:pt x="9061886" y="28575"/>
                </a:lnTo>
                <a:lnTo>
                  <a:pt x="9004736" y="0"/>
                </a:lnTo>
                <a:close/>
              </a:path>
              <a:path w="9081135" h="76200">
                <a:moveTo>
                  <a:pt x="76200" y="28575"/>
                </a:moveTo>
                <a:lnTo>
                  <a:pt x="63491" y="28575"/>
                </a:lnTo>
                <a:lnTo>
                  <a:pt x="63491" y="47625"/>
                </a:lnTo>
                <a:lnTo>
                  <a:pt x="76200" y="47625"/>
                </a:lnTo>
                <a:lnTo>
                  <a:pt x="76200" y="28575"/>
                </a:lnTo>
                <a:close/>
              </a:path>
              <a:path w="9081135" h="76200">
                <a:moveTo>
                  <a:pt x="9004736" y="28575"/>
                </a:moveTo>
                <a:lnTo>
                  <a:pt x="76200" y="28575"/>
                </a:lnTo>
                <a:lnTo>
                  <a:pt x="76200" y="47625"/>
                </a:lnTo>
                <a:lnTo>
                  <a:pt x="9004736" y="47625"/>
                </a:lnTo>
                <a:lnTo>
                  <a:pt x="9004736" y="28575"/>
                </a:lnTo>
                <a:close/>
              </a:path>
              <a:path w="9081135" h="76200">
                <a:moveTo>
                  <a:pt x="9061886" y="28575"/>
                </a:moveTo>
                <a:lnTo>
                  <a:pt x="9017445" y="28575"/>
                </a:lnTo>
                <a:lnTo>
                  <a:pt x="9017445" y="47625"/>
                </a:lnTo>
                <a:lnTo>
                  <a:pt x="9061886" y="47625"/>
                </a:lnTo>
                <a:lnTo>
                  <a:pt x="9080936" y="38100"/>
                </a:lnTo>
                <a:lnTo>
                  <a:pt x="9061886" y="28575"/>
                </a:lnTo>
                <a:close/>
              </a:path>
            </a:pathLst>
          </a:custGeom>
          <a:solidFill>
            <a:srgbClr val="000000"/>
          </a:solidFill>
        </p:spPr>
        <p:txBody>
          <a:bodyPr wrap="square" lIns="0" tIns="0" rIns="0" bIns="0" rtlCol="0"/>
          <a:lstStyle/>
          <a:p>
            <a:endParaRPr/>
          </a:p>
        </p:txBody>
      </p:sp>
      <p:sp>
        <p:nvSpPr>
          <p:cNvPr id="17" name="object 17"/>
          <p:cNvSpPr txBox="1"/>
          <p:nvPr/>
        </p:nvSpPr>
        <p:spPr>
          <a:xfrm>
            <a:off x="2763852" y="1574291"/>
            <a:ext cx="7204709" cy="330200"/>
          </a:xfrm>
          <a:prstGeom prst="rect">
            <a:avLst/>
          </a:prstGeom>
        </p:spPr>
        <p:txBody>
          <a:bodyPr vert="horz" wrap="square" lIns="0" tIns="12700" rIns="0" bIns="0" rtlCol="0">
            <a:spAutoFit/>
          </a:bodyPr>
          <a:lstStyle/>
          <a:p>
            <a:pPr marL="12700">
              <a:lnSpc>
                <a:spcPct val="100000"/>
              </a:lnSpc>
              <a:spcBef>
                <a:spcPts val="100"/>
              </a:spcBef>
              <a:tabLst>
                <a:tab pos="4951095" algn="l"/>
              </a:tabLst>
            </a:pPr>
            <a:r>
              <a:rPr sz="2000" spc="-5">
                <a:solidFill>
                  <a:srgbClr val="00B050"/>
                </a:solidFill>
                <a:latin typeface="Arial"/>
                <a:cs typeface="Arial"/>
              </a:rPr>
              <a:t>Share </a:t>
            </a:r>
            <a:r>
              <a:rPr sz="2000">
                <a:solidFill>
                  <a:srgbClr val="00B050"/>
                </a:solidFill>
                <a:latin typeface="Arial"/>
                <a:cs typeface="Arial"/>
              </a:rPr>
              <a:t>a </a:t>
            </a:r>
            <a:r>
              <a:rPr sz="2000" b="1" spc="-5">
                <a:solidFill>
                  <a:srgbClr val="00B050"/>
                </a:solidFill>
                <a:latin typeface="Arial"/>
                <a:cs typeface="Arial"/>
              </a:rPr>
              <a:t>prime number </a:t>
            </a:r>
            <a:r>
              <a:rPr sz="2000" b="1">
                <a:solidFill>
                  <a:srgbClr val="00B050"/>
                </a:solidFill>
                <a:latin typeface="Arial"/>
                <a:cs typeface="Arial"/>
              </a:rPr>
              <a:t>p </a:t>
            </a:r>
            <a:r>
              <a:rPr sz="2000">
                <a:solidFill>
                  <a:srgbClr val="00B050"/>
                </a:solidFill>
                <a:latin typeface="Arial"/>
                <a:cs typeface="Arial"/>
              </a:rPr>
              <a:t>and </a:t>
            </a:r>
            <a:r>
              <a:rPr sz="2000" b="1">
                <a:solidFill>
                  <a:srgbClr val="00B050"/>
                </a:solidFill>
                <a:latin typeface="Arial"/>
                <a:cs typeface="Arial"/>
              </a:rPr>
              <a:t>g &lt; p </a:t>
            </a:r>
            <a:r>
              <a:rPr sz="2000" spc="-5">
                <a:solidFill>
                  <a:srgbClr val="00B050"/>
                </a:solidFill>
                <a:latin typeface="Arial"/>
                <a:cs typeface="Arial"/>
              </a:rPr>
              <a:t>(</a:t>
            </a:r>
            <a:r>
              <a:rPr sz="2000" i="1" spc="-5">
                <a:solidFill>
                  <a:srgbClr val="00B050"/>
                </a:solidFill>
                <a:latin typeface="Arial"/>
                <a:cs typeface="Arial"/>
              </a:rPr>
              <a:t>g</a:t>
            </a:r>
            <a:r>
              <a:rPr sz="2000" i="1" spc="-35">
                <a:solidFill>
                  <a:srgbClr val="00B050"/>
                </a:solidFill>
                <a:latin typeface="Arial"/>
                <a:cs typeface="Arial"/>
              </a:rPr>
              <a:t> </a:t>
            </a:r>
            <a:r>
              <a:rPr sz="2000" i="1">
                <a:solidFill>
                  <a:srgbClr val="00B050"/>
                </a:solidFill>
                <a:latin typeface="Arial"/>
                <a:cs typeface="Arial"/>
              </a:rPr>
              <a:t>is</a:t>
            </a:r>
            <a:r>
              <a:rPr sz="2000" i="1" spc="-5">
                <a:solidFill>
                  <a:srgbClr val="00B050"/>
                </a:solidFill>
                <a:latin typeface="Arial"/>
                <a:cs typeface="Arial"/>
              </a:rPr>
              <a:t> </a:t>
            </a:r>
            <a:r>
              <a:rPr sz="2000" i="1">
                <a:solidFill>
                  <a:srgbClr val="00B050"/>
                </a:solidFill>
                <a:latin typeface="Arial"/>
                <a:cs typeface="Arial"/>
              </a:rPr>
              <a:t>a	</a:t>
            </a:r>
            <a:r>
              <a:rPr sz="2000" i="1" spc="-5">
                <a:solidFill>
                  <a:srgbClr val="00B050"/>
                </a:solidFill>
                <a:latin typeface="Arial"/>
                <a:cs typeface="Arial"/>
              </a:rPr>
              <a:t>primmitive root </a:t>
            </a:r>
            <a:r>
              <a:rPr sz="2000" i="1">
                <a:solidFill>
                  <a:srgbClr val="00B050"/>
                </a:solidFill>
                <a:latin typeface="Arial"/>
                <a:cs typeface="Arial"/>
              </a:rPr>
              <a:t>of</a:t>
            </a:r>
            <a:r>
              <a:rPr sz="2000" i="1" spc="-70">
                <a:solidFill>
                  <a:srgbClr val="00B050"/>
                </a:solidFill>
                <a:latin typeface="Arial"/>
                <a:cs typeface="Arial"/>
              </a:rPr>
              <a:t> </a:t>
            </a:r>
            <a:r>
              <a:rPr sz="2000" i="1" spc="-5">
                <a:solidFill>
                  <a:srgbClr val="00B050"/>
                </a:solidFill>
                <a:latin typeface="Arial"/>
                <a:cs typeface="Arial"/>
              </a:rPr>
              <a:t>p</a:t>
            </a:r>
            <a:r>
              <a:rPr sz="2000" spc="-5">
                <a:solidFill>
                  <a:srgbClr val="00B050"/>
                </a:solidFill>
                <a:latin typeface="Arial"/>
                <a:cs typeface="Arial"/>
              </a:rPr>
              <a:t>)</a:t>
            </a:r>
            <a:endParaRPr sz="2000">
              <a:latin typeface="Arial"/>
              <a:cs typeface="Arial"/>
            </a:endParaRPr>
          </a:p>
        </p:txBody>
      </p:sp>
      <p:sp>
        <p:nvSpPr>
          <p:cNvPr id="18" name="object 18"/>
          <p:cNvSpPr/>
          <p:nvPr/>
        </p:nvSpPr>
        <p:spPr>
          <a:xfrm>
            <a:off x="5330533" y="2204990"/>
            <a:ext cx="1252653" cy="1975016"/>
          </a:xfrm>
          <a:prstGeom prst="rect">
            <a:avLst/>
          </a:prstGeom>
          <a:blipFill>
            <a:blip r:embed="rId4" cstate="print"/>
            <a:stretch>
              <a:fillRect/>
            </a:stretch>
          </a:blipFill>
        </p:spPr>
        <p:txBody>
          <a:bodyPr wrap="square" lIns="0" tIns="0" rIns="0" bIns="0" rtlCol="0"/>
          <a:lstStyle/>
          <a:p>
            <a:endParaRPr/>
          </a:p>
        </p:txBody>
      </p:sp>
      <p:sp>
        <p:nvSpPr>
          <p:cNvPr id="19" name="object 19"/>
          <p:cNvSpPr txBox="1"/>
          <p:nvPr/>
        </p:nvSpPr>
        <p:spPr>
          <a:xfrm>
            <a:off x="5544333" y="4201667"/>
            <a:ext cx="901065" cy="563245"/>
          </a:xfrm>
          <a:prstGeom prst="rect">
            <a:avLst/>
          </a:prstGeom>
        </p:spPr>
        <p:txBody>
          <a:bodyPr vert="horz" wrap="square" lIns="0" tIns="12700" rIns="0" bIns="0" rtlCol="0">
            <a:spAutoFit/>
          </a:bodyPr>
          <a:lstStyle/>
          <a:p>
            <a:pPr marL="12700">
              <a:lnSpc>
                <a:spcPts val="2235"/>
              </a:lnSpc>
              <a:spcBef>
                <a:spcPts val="100"/>
              </a:spcBef>
            </a:pPr>
            <a:r>
              <a:rPr sz="2000" b="1" spc="-5">
                <a:solidFill>
                  <a:srgbClr val="C00000"/>
                </a:solidFill>
                <a:latin typeface="Arial"/>
                <a:cs typeface="Arial"/>
              </a:rPr>
              <a:t>M</a:t>
            </a:r>
            <a:r>
              <a:rPr sz="2000" spc="5">
                <a:solidFill>
                  <a:srgbClr val="C00000"/>
                </a:solidFill>
                <a:latin typeface="Arial"/>
                <a:cs typeface="Arial"/>
              </a:rPr>
              <a:t>i</a:t>
            </a:r>
            <a:r>
              <a:rPr sz="2000">
                <a:solidFill>
                  <a:srgbClr val="C00000"/>
                </a:solidFill>
                <a:latin typeface="Arial"/>
                <a:cs typeface="Arial"/>
              </a:rPr>
              <a:t>cheal</a:t>
            </a:r>
            <a:endParaRPr sz="2000">
              <a:latin typeface="Arial"/>
              <a:cs typeface="Arial"/>
            </a:endParaRPr>
          </a:p>
          <a:p>
            <a:pPr marL="287020">
              <a:lnSpc>
                <a:spcPts val="1995"/>
              </a:lnSpc>
            </a:pPr>
            <a:r>
              <a:rPr sz="1800" b="1" i="1">
                <a:solidFill>
                  <a:srgbClr val="0C779D"/>
                </a:solidFill>
                <a:latin typeface="Arial"/>
                <a:cs typeface="Arial"/>
              </a:rPr>
              <a:t>m</a:t>
            </a:r>
            <a:endParaRPr sz="1800">
              <a:latin typeface="Arial"/>
              <a:cs typeface="Arial"/>
            </a:endParaRPr>
          </a:p>
        </p:txBody>
      </p:sp>
      <p:sp>
        <p:nvSpPr>
          <p:cNvPr id="20" name="object 20"/>
          <p:cNvSpPr txBox="1"/>
          <p:nvPr/>
        </p:nvSpPr>
        <p:spPr>
          <a:xfrm rot="780000">
            <a:off x="7518398" y="3765682"/>
            <a:ext cx="298793" cy="228600"/>
          </a:xfrm>
          <a:prstGeom prst="rect">
            <a:avLst/>
          </a:prstGeom>
        </p:spPr>
        <p:txBody>
          <a:bodyPr vert="horz" wrap="square" lIns="0" tIns="0" rIns="0" bIns="0" rtlCol="0">
            <a:spAutoFit/>
          </a:bodyPr>
          <a:lstStyle/>
          <a:p>
            <a:pPr>
              <a:lnSpc>
                <a:spcPts val="1800"/>
              </a:lnSpc>
            </a:pPr>
            <a:r>
              <a:rPr sz="1800" i="1">
                <a:latin typeface="Arial"/>
                <a:cs typeface="Arial"/>
              </a:rPr>
              <a:t>M</a:t>
            </a:r>
            <a:endParaRPr sz="1800">
              <a:latin typeface="Arial"/>
              <a:cs typeface="Arial"/>
            </a:endParaRPr>
          </a:p>
        </p:txBody>
      </p:sp>
      <p:sp>
        <p:nvSpPr>
          <p:cNvPr id="21" name="object 21"/>
          <p:cNvSpPr/>
          <p:nvPr/>
        </p:nvSpPr>
        <p:spPr>
          <a:xfrm>
            <a:off x="6528092" y="3764747"/>
            <a:ext cx="1788795" cy="447675"/>
          </a:xfrm>
          <a:custGeom>
            <a:avLst/>
            <a:gdLst/>
            <a:ahLst/>
            <a:cxnLst/>
            <a:rect l="l" t="t" r="r" b="b"/>
            <a:pathLst>
              <a:path w="1788795" h="447675">
                <a:moveTo>
                  <a:pt x="1712171" y="419512"/>
                </a:moveTo>
                <a:lnTo>
                  <a:pt x="1705655" y="447334"/>
                </a:lnTo>
                <a:lnTo>
                  <a:pt x="1788535" y="427612"/>
                </a:lnTo>
                <a:lnTo>
                  <a:pt x="1782277" y="422408"/>
                </a:lnTo>
                <a:lnTo>
                  <a:pt x="1724536" y="422408"/>
                </a:lnTo>
                <a:lnTo>
                  <a:pt x="1712171" y="419512"/>
                </a:lnTo>
                <a:close/>
              </a:path>
              <a:path w="1788795" h="447675">
                <a:moveTo>
                  <a:pt x="1716514" y="400964"/>
                </a:moveTo>
                <a:lnTo>
                  <a:pt x="1712171" y="419512"/>
                </a:lnTo>
                <a:lnTo>
                  <a:pt x="1724536" y="422408"/>
                </a:lnTo>
                <a:lnTo>
                  <a:pt x="1728880" y="403859"/>
                </a:lnTo>
                <a:lnTo>
                  <a:pt x="1716514" y="400964"/>
                </a:lnTo>
                <a:close/>
              </a:path>
              <a:path w="1788795" h="447675">
                <a:moveTo>
                  <a:pt x="1723030" y="373141"/>
                </a:moveTo>
                <a:lnTo>
                  <a:pt x="1716514" y="400964"/>
                </a:lnTo>
                <a:lnTo>
                  <a:pt x="1728880" y="403859"/>
                </a:lnTo>
                <a:lnTo>
                  <a:pt x="1724536" y="422408"/>
                </a:lnTo>
                <a:lnTo>
                  <a:pt x="1782277" y="422408"/>
                </a:lnTo>
                <a:lnTo>
                  <a:pt x="1723030" y="373141"/>
                </a:lnTo>
                <a:close/>
              </a:path>
              <a:path w="1788795" h="447675">
                <a:moveTo>
                  <a:pt x="4343" y="0"/>
                </a:moveTo>
                <a:lnTo>
                  <a:pt x="0" y="18548"/>
                </a:lnTo>
                <a:lnTo>
                  <a:pt x="1712171" y="419512"/>
                </a:lnTo>
                <a:lnTo>
                  <a:pt x="1716514" y="400964"/>
                </a:lnTo>
                <a:lnTo>
                  <a:pt x="4343" y="0"/>
                </a:lnTo>
                <a:close/>
              </a:path>
            </a:pathLst>
          </a:custGeom>
          <a:solidFill>
            <a:srgbClr val="000000"/>
          </a:solidFill>
        </p:spPr>
        <p:txBody>
          <a:bodyPr wrap="square" lIns="0" tIns="0" rIns="0" bIns="0" rtlCol="0"/>
          <a:lstStyle/>
          <a:p>
            <a:endParaRPr/>
          </a:p>
        </p:txBody>
      </p:sp>
      <p:sp>
        <p:nvSpPr>
          <p:cNvPr id="22" name="object 22"/>
          <p:cNvSpPr txBox="1"/>
          <p:nvPr/>
        </p:nvSpPr>
        <p:spPr>
          <a:xfrm rot="21240000">
            <a:off x="3999944" y="3555111"/>
            <a:ext cx="297570" cy="228600"/>
          </a:xfrm>
          <a:prstGeom prst="rect">
            <a:avLst/>
          </a:prstGeom>
        </p:spPr>
        <p:txBody>
          <a:bodyPr vert="horz" wrap="square" lIns="0" tIns="0" rIns="0" bIns="0" rtlCol="0">
            <a:spAutoFit/>
          </a:bodyPr>
          <a:lstStyle/>
          <a:p>
            <a:pPr>
              <a:lnSpc>
                <a:spcPts val="1800"/>
              </a:lnSpc>
            </a:pPr>
            <a:r>
              <a:rPr sz="1800" i="1">
                <a:latin typeface="Arial"/>
                <a:cs typeface="Arial"/>
              </a:rPr>
              <a:t>M</a:t>
            </a:r>
            <a:endParaRPr sz="1800">
              <a:latin typeface="Arial"/>
              <a:cs typeface="Arial"/>
            </a:endParaRPr>
          </a:p>
        </p:txBody>
      </p:sp>
      <p:sp>
        <p:nvSpPr>
          <p:cNvPr id="23" name="object 23"/>
          <p:cNvSpPr/>
          <p:nvPr/>
        </p:nvSpPr>
        <p:spPr>
          <a:xfrm>
            <a:off x="3167411" y="3638436"/>
            <a:ext cx="2121535" cy="374015"/>
          </a:xfrm>
          <a:custGeom>
            <a:avLst/>
            <a:gdLst/>
            <a:ahLst/>
            <a:cxnLst/>
            <a:rect l="l" t="t" r="r" b="b"/>
            <a:pathLst>
              <a:path w="2121535" h="374014">
                <a:moveTo>
                  <a:pt x="69227" y="298701"/>
                </a:moveTo>
                <a:lnTo>
                  <a:pt x="0" y="348355"/>
                </a:lnTo>
                <a:lnTo>
                  <a:pt x="81260" y="373945"/>
                </a:lnTo>
                <a:lnTo>
                  <a:pt x="77069" y="347733"/>
                </a:lnTo>
                <a:lnTo>
                  <a:pt x="64209" y="347733"/>
                </a:lnTo>
                <a:lnTo>
                  <a:pt x="61202" y="328922"/>
                </a:lnTo>
                <a:lnTo>
                  <a:pt x="73740" y="326917"/>
                </a:lnTo>
                <a:lnTo>
                  <a:pt x="69227" y="298701"/>
                </a:lnTo>
                <a:close/>
              </a:path>
              <a:path w="2121535" h="374014">
                <a:moveTo>
                  <a:pt x="73740" y="326917"/>
                </a:moveTo>
                <a:lnTo>
                  <a:pt x="61202" y="328922"/>
                </a:lnTo>
                <a:lnTo>
                  <a:pt x="64209" y="347733"/>
                </a:lnTo>
                <a:lnTo>
                  <a:pt x="76748" y="345728"/>
                </a:lnTo>
                <a:lnTo>
                  <a:pt x="73740" y="326917"/>
                </a:lnTo>
                <a:close/>
              </a:path>
              <a:path w="2121535" h="374014">
                <a:moveTo>
                  <a:pt x="76748" y="345728"/>
                </a:moveTo>
                <a:lnTo>
                  <a:pt x="64209" y="347733"/>
                </a:lnTo>
                <a:lnTo>
                  <a:pt x="77069" y="347733"/>
                </a:lnTo>
                <a:lnTo>
                  <a:pt x="76748" y="345728"/>
                </a:lnTo>
                <a:close/>
              </a:path>
              <a:path w="2121535" h="374014">
                <a:moveTo>
                  <a:pt x="2117958" y="0"/>
                </a:moveTo>
                <a:lnTo>
                  <a:pt x="73740" y="326917"/>
                </a:lnTo>
                <a:lnTo>
                  <a:pt x="76748" y="345728"/>
                </a:lnTo>
                <a:lnTo>
                  <a:pt x="2120967" y="18809"/>
                </a:lnTo>
                <a:lnTo>
                  <a:pt x="2117958" y="0"/>
                </a:lnTo>
                <a:close/>
              </a:path>
            </a:pathLst>
          </a:custGeom>
          <a:solidFill>
            <a:srgbClr val="000000"/>
          </a:solidFill>
        </p:spPr>
        <p:txBody>
          <a:bodyPr wrap="square" lIns="0" tIns="0" rIns="0" bIns="0" rtlCol="0"/>
          <a:lstStyle/>
          <a:p>
            <a:endParaRPr/>
          </a:p>
        </p:txBody>
      </p:sp>
      <p:sp>
        <p:nvSpPr>
          <p:cNvPr id="24" name="object 24"/>
          <p:cNvSpPr/>
          <p:nvPr/>
        </p:nvSpPr>
        <p:spPr>
          <a:xfrm>
            <a:off x="275329" y="5569546"/>
            <a:ext cx="668020" cy="561340"/>
          </a:xfrm>
          <a:custGeom>
            <a:avLst/>
            <a:gdLst/>
            <a:ahLst/>
            <a:cxnLst/>
            <a:rect l="l" t="t" r="r" b="b"/>
            <a:pathLst>
              <a:path w="668019" h="561339">
                <a:moveTo>
                  <a:pt x="574547" y="0"/>
                </a:moveTo>
                <a:lnTo>
                  <a:pt x="0" y="0"/>
                </a:lnTo>
                <a:lnTo>
                  <a:pt x="0" y="560792"/>
                </a:lnTo>
                <a:lnTo>
                  <a:pt x="668015" y="560792"/>
                </a:lnTo>
                <a:lnTo>
                  <a:pt x="668015" y="93467"/>
                </a:lnTo>
                <a:lnTo>
                  <a:pt x="574547" y="0"/>
                </a:lnTo>
                <a:close/>
              </a:path>
            </a:pathLst>
          </a:custGeom>
          <a:solidFill>
            <a:srgbClr val="F2F2F2"/>
          </a:solidFill>
        </p:spPr>
        <p:txBody>
          <a:bodyPr wrap="square" lIns="0" tIns="0" rIns="0" bIns="0" rtlCol="0"/>
          <a:lstStyle/>
          <a:p>
            <a:endParaRPr/>
          </a:p>
        </p:txBody>
      </p:sp>
      <p:sp>
        <p:nvSpPr>
          <p:cNvPr id="25" name="object 25"/>
          <p:cNvSpPr/>
          <p:nvPr/>
        </p:nvSpPr>
        <p:spPr>
          <a:xfrm>
            <a:off x="275329" y="5569546"/>
            <a:ext cx="668020" cy="561340"/>
          </a:xfrm>
          <a:custGeom>
            <a:avLst/>
            <a:gdLst/>
            <a:ahLst/>
            <a:cxnLst/>
            <a:rect l="l" t="t" r="r" b="b"/>
            <a:pathLst>
              <a:path w="668019" h="561339">
                <a:moveTo>
                  <a:pt x="0" y="0"/>
                </a:moveTo>
                <a:lnTo>
                  <a:pt x="574547" y="0"/>
                </a:lnTo>
                <a:lnTo>
                  <a:pt x="668015" y="93467"/>
                </a:lnTo>
                <a:lnTo>
                  <a:pt x="668015" y="560793"/>
                </a:lnTo>
                <a:lnTo>
                  <a:pt x="0" y="560793"/>
                </a:lnTo>
                <a:lnTo>
                  <a:pt x="0" y="0"/>
                </a:lnTo>
                <a:close/>
              </a:path>
            </a:pathLst>
          </a:custGeom>
          <a:ln w="19050">
            <a:solidFill>
              <a:srgbClr val="12121E"/>
            </a:solidFill>
          </a:ln>
        </p:spPr>
        <p:txBody>
          <a:bodyPr wrap="square" lIns="0" tIns="0" rIns="0" bIns="0" rtlCol="0"/>
          <a:lstStyle/>
          <a:p>
            <a:endParaRPr/>
          </a:p>
        </p:txBody>
      </p:sp>
      <p:sp>
        <p:nvSpPr>
          <p:cNvPr id="26" name="object 26"/>
          <p:cNvSpPr txBox="1"/>
          <p:nvPr/>
        </p:nvSpPr>
        <p:spPr>
          <a:xfrm>
            <a:off x="354054" y="5665723"/>
            <a:ext cx="389890" cy="385445"/>
          </a:xfrm>
          <a:prstGeom prst="rect">
            <a:avLst/>
          </a:prstGeom>
        </p:spPr>
        <p:txBody>
          <a:bodyPr vert="horz" wrap="square" lIns="0" tIns="23495" rIns="0" bIns="0" rtlCol="0">
            <a:spAutoFit/>
          </a:bodyPr>
          <a:lstStyle/>
          <a:p>
            <a:pPr marL="12700" marR="5080">
              <a:lnSpc>
                <a:spcPts val="1390"/>
              </a:lnSpc>
              <a:spcBef>
                <a:spcPts val="185"/>
              </a:spcBef>
            </a:pPr>
            <a:r>
              <a:rPr sz="1200">
                <a:latin typeface="Arial"/>
                <a:cs typeface="Arial"/>
              </a:rPr>
              <a:t>I</a:t>
            </a:r>
            <a:r>
              <a:rPr sz="1200" spc="-85">
                <a:latin typeface="Arial"/>
                <a:cs typeface="Arial"/>
              </a:rPr>
              <a:t> </a:t>
            </a:r>
            <a:r>
              <a:rPr sz="1200" spc="-5">
                <a:latin typeface="Arial"/>
                <a:cs typeface="Arial"/>
              </a:rPr>
              <a:t>love  you</a:t>
            </a:r>
            <a:endParaRPr sz="1200">
              <a:latin typeface="Arial"/>
              <a:cs typeface="Arial"/>
            </a:endParaRPr>
          </a:p>
        </p:txBody>
      </p:sp>
      <p:sp>
        <p:nvSpPr>
          <p:cNvPr id="27" name="object 27"/>
          <p:cNvSpPr/>
          <p:nvPr/>
        </p:nvSpPr>
        <p:spPr>
          <a:xfrm>
            <a:off x="1055420" y="5770035"/>
            <a:ext cx="1403985" cy="255904"/>
          </a:xfrm>
          <a:custGeom>
            <a:avLst/>
            <a:gdLst/>
            <a:ahLst/>
            <a:cxnLst/>
            <a:rect l="l" t="t" r="r" b="b"/>
            <a:pathLst>
              <a:path w="1403985" h="255904">
                <a:moveTo>
                  <a:pt x="7995" y="63966"/>
                </a:moveTo>
                <a:lnTo>
                  <a:pt x="0" y="63966"/>
                </a:lnTo>
                <a:lnTo>
                  <a:pt x="0" y="191898"/>
                </a:lnTo>
                <a:lnTo>
                  <a:pt x="7995" y="191898"/>
                </a:lnTo>
                <a:lnTo>
                  <a:pt x="7995" y="63966"/>
                </a:lnTo>
                <a:close/>
              </a:path>
              <a:path w="1403985" h="255904">
                <a:moveTo>
                  <a:pt x="31983" y="63966"/>
                </a:moveTo>
                <a:lnTo>
                  <a:pt x="15991" y="63966"/>
                </a:lnTo>
                <a:lnTo>
                  <a:pt x="15991" y="191898"/>
                </a:lnTo>
                <a:lnTo>
                  <a:pt x="31983" y="191898"/>
                </a:lnTo>
                <a:lnTo>
                  <a:pt x="31983" y="63966"/>
                </a:lnTo>
                <a:close/>
              </a:path>
              <a:path w="1403985" h="255904">
                <a:moveTo>
                  <a:pt x="1275930" y="0"/>
                </a:moveTo>
                <a:lnTo>
                  <a:pt x="1275930" y="63966"/>
                </a:lnTo>
                <a:lnTo>
                  <a:pt x="39978" y="63966"/>
                </a:lnTo>
                <a:lnTo>
                  <a:pt x="39978" y="191898"/>
                </a:lnTo>
                <a:lnTo>
                  <a:pt x="1275930" y="191898"/>
                </a:lnTo>
                <a:lnTo>
                  <a:pt x="1275930" y="255864"/>
                </a:lnTo>
                <a:lnTo>
                  <a:pt x="1403862" y="127932"/>
                </a:lnTo>
                <a:lnTo>
                  <a:pt x="1275930" y="0"/>
                </a:lnTo>
                <a:close/>
              </a:path>
            </a:pathLst>
          </a:custGeom>
          <a:solidFill>
            <a:srgbClr val="F2F2F2"/>
          </a:solidFill>
        </p:spPr>
        <p:txBody>
          <a:bodyPr wrap="square" lIns="0" tIns="0" rIns="0" bIns="0" rtlCol="0"/>
          <a:lstStyle/>
          <a:p>
            <a:endParaRPr/>
          </a:p>
        </p:txBody>
      </p:sp>
      <p:sp>
        <p:nvSpPr>
          <p:cNvPr id="28" name="object 28"/>
          <p:cNvSpPr txBox="1"/>
          <p:nvPr/>
        </p:nvSpPr>
        <p:spPr>
          <a:xfrm>
            <a:off x="1298345" y="5468620"/>
            <a:ext cx="829310" cy="269240"/>
          </a:xfrm>
          <a:prstGeom prst="rect">
            <a:avLst/>
          </a:prstGeom>
        </p:spPr>
        <p:txBody>
          <a:bodyPr vert="horz" wrap="square" lIns="0" tIns="12700" rIns="0" bIns="0" rtlCol="0">
            <a:spAutoFit/>
          </a:bodyPr>
          <a:lstStyle/>
          <a:p>
            <a:pPr marL="38100">
              <a:lnSpc>
                <a:spcPct val="100000"/>
              </a:lnSpc>
              <a:spcBef>
                <a:spcPts val="100"/>
              </a:spcBef>
            </a:pPr>
            <a:r>
              <a:rPr sz="1600" spc="-10">
                <a:latin typeface="Tahoma"/>
                <a:cs typeface="Tahoma"/>
              </a:rPr>
              <a:t>E(K</a:t>
            </a:r>
            <a:r>
              <a:rPr sz="1650" spc="-15" baseline="-15151">
                <a:latin typeface="Tahoma"/>
                <a:cs typeface="Tahoma"/>
              </a:rPr>
              <a:t>A</a:t>
            </a:r>
            <a:r>
              <a:rPr sz="1600" spc="-10">
                <a:latin typeface="Tahoma"/>
                <a:cs typeface="Tahoma"/>
              </a:rPr>
              <a:t>,</a:t>
            </a:r>
            <a:r>
              <a:rPr sz="1600" spc="-50">
                <a:latin typeface="Tahoma"/>
                <a:cs typeface="Tahoma"/>
              </a:rPr>
              <a:t> </a:t>
            </a:r>
            <a:r>
              <a:rPr sz="1600">
                <a:latin typeface="Tahoma"/>
                <a:cs typeface="Tahoma"/>
              </a:rPr>
              <a:t>M)</a:t>
            </a:r>
          </a:p>
        </p:txBody>
      </p:sp>
      <p:sp>
        <p:nvSpPr>
          <p:cNvPr id="29" name="object 29"/>
          <p:cNvSpPr/>
          <p:nvPr/>
        </p:nvSpPr>
        <p:spPr>
          <a:xfrm>
            <a:off x="2576702" y="5583650"/>
            <a:ext cx="688975" cy="561340"/>
          </a:xfrm>
          <a:custGeom>
            <a:avLst/>
            <a:gdLst/>
            <a:ahLst/>
            <a:cxnLst/>
            <a:rect l="l" t="t" r="r" b="b"/>
            <a:pathLst>
              <a:path w="688975" h="561339">
                <a:moveTo>
                  <a:pt x="595356" y="0"/>
                </a:moveTo>
                <a:lnTo>
                  <a:pt x="0" y="0"/>
                </a:lnTo>
                <a:lnTo>
                  <a:pt x="0" y="560793"/>
                </a:lnTo>
                <a:lnTo>
                  <a:pt x="688825" y="560793"/>
                </a:lnTo>
                <a:lnTo>
                  <a:pt x="688825" y="93468"/>
                </a:lnTo>
                <a:lnTo>
                  <a:pt x="595356" y="0"/>
                </a:lnTo>
                <a:close/>
              </a:path>
            </a:pathLst>
          </a:custGeom>
          <a:solidFill>
            <a:srgbClr val="404040"/>
          </a:solidFill>
        </p:spPr>
        <p:txBody>
          <a:bodyPr wrap="square" lIns="0" tIns="0" rIns="0" bIns="0" rtlCol="0"/>
          <a:lstStyle/>
          <a:p>
            <a:endParaRPr/>
          </a:p>
        </p:txBody>
      </p:sp>
      <p:sp>
        <p:nvSpPr>
          <p:cNvPr id="30" name="object 30"/>
          <p:cNvSpPr/>
          <p:nvPr/>
        </p:nvSpPr>
        <p:spPr>
          <a:xfrm>
            <a:off x="2576702" y="5583650"/>
            <a:ext cx="688975" cy="561340"/>
          </a:xfrm>
          <a:custGeom>
            <a:avLst/>
            <a:gdLst/>
            <a:ahLst/>
            <a:cxnLst/>
            <a:rect l="l" t="t" r="r" b="b"/>
            <a:pathLst>
              <a:path w="688975" h="561339">
                <a:moveTo>
                  <a:pt x="0" y="0"/>
                </a:moveTo>
                <a:lnTo>
                  <a:pt x="595357" y="0"/>
                </a:lnTo>
                <a:lnTo>
                  <a:pt x="688825" y="93467"/>
                </a:lnTo>
                <a:lnTo>
                  <a:pt x="688825" y="560793"/>
                </a:lnTo>
                <a:lnTo>
                  <a:pt x="0" y="560793"/>
                </a:lnTo>
                <a:lnTo>
                  <a:pt x="0" y="0"/>
                </a:lnTo>
                <a:close/>
              </a:path>
            </a:pathLst>
          </a:custGeom>
          <a:ln w="19050">
            <a:solidFill>
              <a:srgbClr val="12121E"/>
            </a:solidFill>
          </a:ln>
        </p:spPr>
        <p:txBody>
          <a:bodyPr wrap="square" lIns="0" tIns="0" rIns="0" bIns="0" rtlCol="0"/>
          <a:lstStyle/>
          <a:p>
            <a:endParaRPr/>
          </a:p>
        </p:txBody>
      </p:sp>
      <p:sp>
        <p:nvSpPr>
          <p:cNvPr id="31" name="object 31"/>
          <p:cNvSpPr txBox="1"/>
          <p:nvPr/>
        </p:nvSpPr>
        <p:spPr>
          <a:xfrm>
            <a:off x="2655427" y="5677916"/>
            <a:ext cx="446405" cy="400685"/>
          </a:xfrm>
          <a:prstGeom prst="rect">
            <a:avLst/>
          </a:prstGeom>
        </p:spPr>
        <p:txBody>
          <a:bodyPr vert="horz" wrap="square" lIns="0" tIns="12700" rIns="0" bIns="0" rtlCol="0">
            <a:spAutoFit/>
          </a:bodyPr>
          <a:lstStyle/>
          <a:p>
            <a:pPr marL="12700">
              <a:lnSpc>
                <a:spcPct val="100000"/>
              </a:lnSpc>
              <a:spcBef>
                <a:spcPts val="100"/>
              </a:spcBef>
            </a:pPr>
            <a:r>
              <a:rPr sz="1200">
                <a:solidFill>
                  <a:srgbClr val="FFFFFF"/>
                </a:solidFill>
                <a:latin typeface="Consolas"/>
                <a:cs typeface="Consolas"/>
              </a:rPr>
              <a:t>» M</a:t>
            </a:r>
            <a:r>
              <a:rPr sz="1200" spc="-90">
                <a:solidFill>
                  <a:srgbClr val="FFFFFF"/>
                </a:solidFill>
                <a:latin typeface="Consolas"/>
                <a:cs typeface="Consolas"/>
              </a:rPr>
              <a:t> </a:t>
            </a:r>
            <a:r>
              <a:rPr sz="1200">
                <a:solidFill>
                  <a:srgbClr val="FFFFFF"/>
                </a:solidFill>
                <a:latin typeface="Consolas"/>
                <a:cs typeface="Consolas"/>
              </a:rPr>
              <a:t>m</a:t>
            </a:r>
            <a:endParaRPr sz="1200">
              <a:latin typeface="Consolas"/>
              <a:cs typeface="Consolas"/>
            </a:endParaRPr>
          </a:p>
          <a:p>
            <a:pPr marL="12700">
              <a:lnSpc>
                <a:spcPct val="100000"/>
              </a:lnSpc>
              <a:spcBef>
                <a:spcPts val="70"/>
              </a:spcBef>
            </a:pPr>
            <a:r>
              <a:rPr sz="1200">
                <a:solidFill>
                  <a:srgbClr val="FFFFFF"/>
                </a:solidFill>
                <a:latin typeface="Consolas"/>
                <a:cs typeface="Consolas"/>
              </a:rPr>
              <a:t>: +</a:t>
            </a:r>
            <a:r>
              <a:rPr sz="1200" spc="-90">
                <a:solidFill>
                  <a:srgbClr val="FFFFFF"/>
                </a:solidFill>
                <a:latin typeface="Consolas"/>
                <a:cs typeface="Consolas"/>
              </a:rPr>
              <a:t> </a:t>
            </a:r>
            <a:r>
              <a:rPr sz="1200">
                <a:solidFill>
                  <a:srgbClr val="FFFFFF"/>
                </a:solidFill>
                <a:latin typeface="Consolas"/>
                <a:cs typeface="Consolas"/>
              </a:rPr>
              <a:t>(</a:t>
            </a:r>
            <a:endParaRPr sz="1200">
              <a:latin typeface="Consolas"/>
              <a:cs typeface="Consolas"/>
            </a:endParaRPr>
          </a:p>
        </p:txBody>
      </p:sp>
      <p:sp>
        <p:nvSpPr>
          <p:cNvPr id="32" name="object 32"/>
          <p:cNvSpPr/>
          <p:nvPr/>
        </p:nvSpPr>
        <p:spPr>
          <a:xfrm>
            <a:off x="3382947" y="5829698"/>
            <a:ext cx="1899920" cy="255904"/>
          </a:xfrm>
          <a:custGeom>
            <a:avLst/>
            <a:gdLst/>
            <a:ahLst/>
            <a:cxnLst/>
            <a:rect l="l" t="t" r="r" b="b"/>
            <a:pathLst>
              <a:path w="1899920" h="255904">
                <a:moveTo>
                  <a:pt x="7994" y="63965"/>
                </a:moveTo>
                <a:lnTo>
                  <a:pt x="0" y="63965"/>
                </a:lnTo>
                <a:lnTo>
                  <a:pt x="0" y="191899"/>
                </a:lnTo>
                <a:lnTo>
                  <a:pt x="7994" y="191899"/>
                </a:lnTo>
                <a:lnTo>
                  <a:pt x="7994" y="63965"/>
                </a:lnTo>
                <a:close/>
              </a:path>
              <a:path w="1899920" h="255904">
                <a:moveTo>
                  <a:pt x="31983" y="63965"/>
                </a:moveTo>
                <a:lnTo>
                  <a:pt x="15990" y="63965"/>
                </a:lnTo>
                <a:lnTo>
                  <a:pt x="15990" y="191899"/>
                </a:lnTo>
                <a:lnTo>
                  <a:pt x="31983" y="191899"/>
                </a:lnTo>
                <a:lnTo>
                  <a:pt x="31983" y="63965"/>
                </a:lnTo>
                <a:close/>
              </a:path>
              <a:path w="1899920" h="255904">
                <a:moveTo>
                  <a:pt x="1771528" y="0"/>
                </a:moveTo>
                <a:lnTo>
                  <a:pt x="1771528" y="63965"/>
                </a:lnTo>
                <a:lnTo>
                  <a:pt x="39978" y="63965"/>
                </a:lnTo>
                <a:lnTo>
                  <a:pt x="39978" y="191899"/>
                </a:lnTo>
                <a:lnTo>
                  <a:pt x="1771528" y="191899"/>
                </a:lnTo>
                <a:lnTo>
                  <a:pt x="1771528" y="255864"/>
                </a:lnTo>
                <a:lnTo>
                  <a:pt x="1899458" y="127933"/>
                </a:lnTo>
                <a:lnTo>
                  <a:pt x="1771528" y="0"/>
                </a:lnTo>
                <a:close/>
              </a:path>
            </a:pathLst>
          </a:custGeom>
          <a:solidFill>
            <a:srgbClr val="F2F2F2"/>
          </a:solidFill>
        </p:spPr>
        <p:txBody>
          <a:bodyPr wrap="square" lIns="0" tIns="0" rIns="0" bIns="0" rtlCol="0"/>
          <a:lstStyle/>
          <a:p>
            <a:endParaRPr/>
          </a:p>
        </p:txBody>
      </p:sp>
      <p:sp>
        <p:nvSpPr>
          <p:cNvPr id="33" name="object 33"/>
          <p:cNvSpPr txBox="1"/>
          <p:nvPr/>
        </p:nvSpPr>
        <p:spPr>
          <a:xfrm>
            <a:off x="3852054" y="5528564"/>
            <a:ext cx="951230" cy="299720"/>
          </a:xfrm>
          <a:prstGeom prst="rect">
            <a:avLst/>
          </a:prstGeom>
        </p:spPr>
        <p:txBody>
          <a:bodyPr vert="horz" wrap="square" lIns="0" tIns="12700" rIns="0" bIns="0" rtlCol="0">
            <a:spAutoFit/>
          </a:bodyPr>
          <a:lstStyle/>
          <a:p>
            <a:pPr marL="38100">
              <a:lnSpc>
                <a:spcPct val="100000"/>
              </a:lnSpc>
              <a:spcBef>
                <a:spcPts val="100"/>
              </a:spcBef>
            </a:pPr>
            <a:r>
              <a:rPr sz="1800">
                <a:latin typeface="Tahoma"/>
                <a:cs typeface="Tahoma"/>
              </a:rPr>
              <a:t>D(K</a:t>
            </a:r>
            <a:r>
              <a:rPr sz="1800" baseline="-13888">
                <a:latin typeface="Tahoma"/>
                <a:cs typeface="Tahoma"/>
              </a:rPr>
              <a:t>A</a:t>
            </a:r>
            <a:r>
              <a:rPr sz="1800">
                <a:latin typeface="Tahoma"/>
                <a:cs typeface="Tahoma"/>
              </a:rPr>
              <a:t>,</a:t>
            </a:r>
            <a:r>
              <a:rPr sz="1800" spc="-60">
                <a:latin typeface="Tahoma"/>
                <a:cs typeface="Tahoma"/>
              </a:rPr>
              <a:t> </a:t>
            </a:r>
            <a:r>
              <a:rPr sz="1800">
                <a:latin typeface="Tahoma"/>
                <a:cs typeface="Tahoma"/>
              </a:rPr>
              <a:t>M)</a:t>
            </a:r>
          </a:p>
        </p:txBody>
      </p:sp>
      <p:sp>
        <p:nvSpPr>
          <p:cNvPr id="34" name="object 34"/>
          <p:cNvSpPr/>
          <p:nvPr/>
        </p:nvSpPr>
        <p:spPr>
          <a:xfrm>
            <a:off x="5345769" y="5666358"/>
            <a:ext cx="614045" cy="561340"/>
          </a:xfrm>
          <a:custGeom>
            <a:avLst/>
            <a:gdLst/>
            <a:ahLst/>
            <a:cxnLst/>
            <a:rect l="l" t="t" r="r" b="b"/>
            <a:pathLst>
              <a:path w="614045" h="561339">
                <a:moveTo>
                  <a:pt x="520131" y="0"/>
                </a:moveTo>
                <a:lnTo>
                  <a:pt x="0" y="0"/>
                </a:lnTo>
                <a:lnTo>
                  <a:pt x="0" y="560793"/>
                </a:lnTo>
                <a:lnTo>
                  <a:pt x="613597" y="560793"/>
                </a:lnTo>
                <a:lnTo>
                  <a:pt x="613597" y="93467"/>
                </a:lnTo>
                <a:lnTo>
                  <a:pt x="520131" y="0"/>
                </a:lnTo>
                <a:close/>
              </a:path>
            </a:pathLst>
          </a:custGeom>
          <a:solidFill>
            <a:srgbClr val="F2F2F2"/>
          </a:solidFill>
        </p:spPr>
        <p:txBody>
          <a:bodyPr wrap="square" lIns="0" tIns="0" rIns="0" bIns="0" rtlCol="0"/>
          <a:lstStyle/>
          <a:p>
            <a:endParaRPr/>
          </a:p>
        </p:txBody>
      </p:sp>
      <p:sp>
        <p:nvSpPr>
          <p:cNvPr id="35" name="object 35"/>
          <p:cNvSpPr/>
          <p:nvPr/>
        </p:nvSpPr>
        <p:spPr>
          <a:xfrm>
            <a:off x="5345769" y="5666358"/>
            <a:ext cx="614045" cy="561340"/>
          </a:xfrm>
          <a:custGeom>
            <a:avLst/>
            <a:gdLst/>
            <a:ahLst/>
            <a:cxnLst/>
            <a:rect l="l" t="t" r="r" b="b"/>
            <a:pathLst>
              <a:path w="614045" h="561339">
                <a:moveTo>
                  <a:pt x="0" y="0"/>
                </a:moveTo>
                <a:lnTo>
                  <a:pt x="520131" y="0"/>
                </a:lnTo>
                <a:lnTo>
                  <a:pt x="613598" y="93467"/>
                </a:lnTo>
                <a:lnTo>
                  <a:pt x="613598" y="560793"/>
                </a:lnTo>
                <a:lnTo>
                  <a:pt x="0" y="560793"/>
                </a:lnTo>
                <a:lnTo>
                  <a:pt x="0" y="0"/>
                </a:lnTo>
                <a:close/>
              </a:path>
            </a:pathLst>
          </a:custGeom>
          <a:ln w="19050">
            <a:solidFill>
              <a:srgbClr val="12121E"/>
            </a:solidFill>
          </a:ln>
        </p:spPr>
        <p:txBody>
          <a:bodyPr wrap="square" lIns="0" tIns="0" rIns="0" bIns="0" rtlCol="0"/>
          <a:lstStyle/>
          <a:p>
            <a:endParaRPr/>
          </a:p>
        </p:txBody>
      </p:sp>
      <p:sp>
        <p:nvSpPr>
          <p:cNvPr id="36" name="object 36"/>
          <p:cNvSpPr txBox="1"/>
          <p:nvPr/>
        </p:nvSpPr>
        <p:spPr>
          <a:xfrm>
            <a:off x="5424493" y="5763259"/>
            <a:ext cx="389890" cy="385445"/>
          </a:xfrm>
          <a:prstGeom prst="rect">
            <a:avLst/>
          </a:prstGeom>
        </p:spPr>
        <p:txBody>
          <a:bodyPr vert="horz" wrap="square" lIns="0" tIns="23495" rIns="0" bIns="0" rtlCol="0">
            <a:spAutoFit/>
          </a:bodyPr>
          <a:lstStyle/>
          <a:p>
            <a:pPr marL="12700" marR="5080">
              <a:lnSpc>
                <a:spcPts val="1390"/>
              </a:lnSpc>
              <a:spcBef>
                <a:spcPts val="185"/>
              </a:spcBef>
            </a:pPr>
            <a:r>
              <a:rPr sz="1200">
                <a:latin typeface="Arial"/>
                <a:cs typeface="Arial"/>
              </a:rPr>
              <a:t>I</a:t>
            </a:r>
            <a:r>
              <a:rPr sz="1200" spc="-85">
                <a:latin typeface="Arial"/>
                <a:cs typeface="Arial"/>
              </a:rPr>
              <a:t> </a:t>
            </a:r>
            <a:r>
              <a:rPr sz="1200" spc="-5">
                <a:latin typeface="Arial"/>
                <a:cs typeface="Arial"/>
              </a:rPr>
              <a:t>love  you</a:t>
            </a:r>
            <a:endParaRPr sz="1200">
              <a:latin typeface="Arial"/>
              <a:cs typeface="Arial"/>
            </a:endParaRPr>
          </a:p>
        </p:txBody>
      </p:sp>
      <p:sp>
        <p:nvSpPr>
          <p:cNvPr id="37" name="object 37"/>
          <p:cNvSpPr/>
          <p:nvPr/>
        </p:nvSpPr>
        <p:spPr>
          <a:xfrm>
            <a:off x="6438500" y="5658991"/>
            <a:ext cx="614045" cy="561340"/>
          </a:xfrm>
          <a:custGeom>
            <a:avLst/>
            <a:gdLst/>
            <a:ahLst/>
            <a:cxnLst/>
            <a:rect l="l" t="t" r="r" b="b"/>
            <a:pathLst>
              <a:path w="614045" h="561339">
                <a:moveTo>
                  <a:pt x="520131" y="0"/>
                </a:moveTo>
                <a:lnTo>
                  <a:pt x="0" y="0"/>
                </a:lnTo>
                <a:lnTo>
                  <a:pt x="0" y="560793"/>
                </a:lnTo>
                <a:lnTo>
                  <a:pt x="613597" y="560793"/>
                </a:lnTo>
                <a:lnTo>
                  <a:pt x="613597" y="93467"/>
                </a:lnTo>
                <a:lnTo>
                  <a:pt x="520131" y="0"/>
                </a:lnTo>
                <a:close/>
              </a:path>
            </a:pathLst>
          </a:custGeom>
          <a:solidFill>
            <a:srgbClr val="FCD9D3"/>
          </a:solidFill>
        </p:spPr>
        <p:txBody>
          <a:bodyPr wrap="square" lIns="0" tIns="0" rIns="0" bIns="0" rtlCol="0"/>
          <a:lstStyle/>
          <a:p>
            <a:endParaRPr/>
          </a:p>
        </p:txBody>
      </p:sp>
      <p:sp>
        <p:nvSpPr>
          <p:cNvPr id="38" name="object 38"/>
          <p:cNvSpPr/>
          <p:nvPr/>
        </p:nvSpPr>
        <p:spPr>
          <a:xfrm>
            <a:off x="6438500" y="5658991"/>
            <a:ext cx="614045" cy="561340"/>
          </a:xfrm>
          <a:custGeom>
            <a:avLst/>
            <a:gdLst/>
            <a:ahLst/>
            <a:cxnLst/>
            <a:rect l="l" t="t" r="r" b="b"/>
            <a:pathLst>
              <a:path w="614045" h="561339">
                <a:moveTo>
                  <a:pt x="0" y="0"/>
                </a:moveTo>
                <a:lnTo>
                  <a:pt x="520131" y="0"/>
                </a:lnTo>
                <a:lnTo>
                  <a:pt x="613598" y="93467"/>
                </a:lnTo>
                <a:lnTo>
                  <a:pt x="613598" y="560793"/>
                </a:lnTo>
                <a:lnTo>
                  <a:pt x="0" y="560793"/>
                </a:lnTo>
                <a:lnTo>
                  <a:pt x="0" y="0"/>
                </a:lnTo>
                <a:close/>
              </a:path>
            </a:pathLst>
          </a:custGeom>
          <a:ln w="19050">
            <a:solidFill>
              <a:srgbClr val="12121E"/>
            </a:solidFill>
          </a:ln>
        </p:spPr>
        <p:txBody>
          <a:bodyPr wrap="square" lIns="0" tIns="0" rIns="0" bIns="0" rtlCol="0"/>
          <a:lstStyle/>
          <a:p>
            <a:endParaRPr/>
          </a:p>
        </p:txBody>
      </p:sp>
      <p:sp>
        <p:nvSpPr>
          <p:cNvPr id="39" name="object 39"/>
          <p:cNvSpPr txBox="1"/>
          <p:nvPr/>
        </p:nvSpPr>
        <p:spPr>
          <a:xfrm>
            <a:off x="6517224" y="5754116"/>
            <a:ext cx="407670" cy="385445"/>
          </a:xfrm>
          <a:prstGeom prst="rect">
            <a:avLst/>
          </a:prstGeom>
        </p:spPr>
        <p:txBody>
          <a:bodyPr vert="horz" wrap="square" lIns="0" tIns="23495" rIns="0" bIns="0" rtlCol="0">
            <a:spAutoFit/>
          </a:bodyPr>
          <a:lstStyle/>
          <a:p>
            <a:pPr marL="12700" marR="5080">
              <a:lnSpc>
                <a:spcPts val="1390"/>
              </a:lnSpc>
              <a:spcBef>
                <a:spcPts val="185"/>
              </a:spcBef>
            </a:pPr>
            <a:r>
              <a:rPr sz="1200">
                <a:latin typeface="Arial"/>
                <a:cs typeface="Arial"/>
              </a:rPr>
              <a:t>I</a:t>
            </a:r>
            <a:r>
              <a:rPr sz="1200" spc="-80">
                <a:latin typeface="Arial"/>
                <a:cs typeface="Arial"/>
              </a:rPr>
              <a:t> </a:t>
            </a:r>
            <a:r>
              <a:rPr sz="1200" spc="-5">
                <a:latin typeface="Arial"/>
                <a:cs typeface="Arial"/>
              </a:rPr>
              <a:t>hate  you</a:t>
            </a:r>
            <a:endParaRPr sz="1200">
              <a:latin typeface="Arial"/>
              <a:cs typeface="Arial"/>
            </a:endParaRPr>
          </a:p>
        </p:txBody>
      </p:sp>
      <p:sp>
        <p:nvSpPr>
          <p:cNvPr id="40" name="object 40"/>
          <p:cNvSpPr/>
          <p:nvPr/>
        </p:nvSpPr>
        <p:spPr>
          <a:xfrm>
            <a:off x="7137507" y="5804383"/>
            <a:ext cx="1403985" cy="255904"/>
          </a:xfrm>
          <a:custGeom>
            <a:avLst/>
            <a:gdLst/>
            <a:ahLst/>
            <a:cxnLst/>
            <a:rect l="l" t="t" r="r" b="b"/>
            <a:pathLst>
              <a:path w="1403984" h="255904">
                <a:moveTo>
                  <a:pt x="7995" y="63966"/>
                </a:moveTo>
                <a:lnTo>
                  <a:pt x="0" y="63966"/>
                </a:lnTo>
                <a:lnTo>
                  <a:pt x="0" y="191898"/>
                </a:lnTo>
                <a:lnTo>
                  <a:pt x="7995" y="191898"/>
                </a:lnTo>
                <a:lnTo>
                  <a:pt x="7995" y="63966"/>
                </a:lnTo>
                <a:close/>
              </a:path>
              <a:path w="1403984" h="255904">
                <a:moveTo>
                  <a:pt x="31983" y="63966"/>
                </a:moveTo>
                <a:lnTo>
                  <a:pt x="15991" y="63966"/>
                </a:lnTo>
                <a:lnTo>
                  <a:pt x="15991" y="191898"/>
                </a:lnTo>
                <a:lnTo>
                  <a:pt x="31983" y="191898"/>
                </a:lnTo>
                <a:lnTo>
                  <a:pt x="31983" y="63966"/>
                </a:lnTo>
                <a:close/>
              </a:path>
              <a:path w="1403984" h="255904">
                <a:moveTo>
                  <a:pt x="1275930" y="0"/>
                </a:moveTo>
                <a:lnTo>
                  <a:pt x="1275930" y="63966"/>
                </a:lnTo>
                <a:lnTo>
                  <a:pt x="39978" y="63966"/>
                </a:lnTo>
                <a:lnTo>
                  <a:pt x="39978" y="191898"/>
                </a:lnTo>
                <a:lnTo>
                  <a:pt x="1275930" y="191898"/>
                </a:lnTo>
                <a:lnTo>
                  <a:pt x="1275930" y="255864"/>
                </a:lnTo>
                <a:lnTo>
                  <a:pt x="1403863" y="127932"/>
                </a:lnTo>
                <a:lnTo>
                  <a:pt x="1275930" y="0"/>
                </a:lnTo>
                <a:close/>
              </a:path>
            </a:pathLst>
          </a:custGeom>
          <a:solidFill>
            <a:srgbClr val="F2F2F2"/>
          </a:solidFill>
        </p:spPr>
        <p:txBody>
          <a:bodyPr wrap="square" lIns="0" tIns="0" rIns="0" bIns="0" rtlCol="0"/>
          <a:lstStyle/>
          <a:p>
            <a:endParaRPr/>
          </a:p>
        </p:txBody>
      </p:sp>
      <p:sp>
        <p:nvSpPr>
          <p:cNvPr id="41" name="object 41"/>
          <p:cNvSpPr txBox="1"/>
          <p:nvPr/>
        </p:nvSpPr>
        <p:spPr>
          <a:xfrm>
            <a:off x="7380432" y="5505196"/>
            <a:ext cx="826135" cy="269240"/>
          </a:xfrm>
          <a:prstGeom prst="rect">
            <a:avLst/>
          </a:prstGeom>
        </p:spPr>
        <p:txBody>
          <a:bodyPr vert="horz" wrap="square" lIns="0" tIns="12700" rIns="0" bIns="0" rtlCol="0">
            <a:spAutoFit/>
          </a:bodyPr>
          <a:lstStyle/>
          <a:p>
            <a:pPr marL="38100">
              <a:lnSpc>
                <a:spcPct val="100000"/>
              </a:lnSpc>
              <a:spcBef>
                <a:spcPts val="100"/>
              </a:spcBef>
            </a:pPr>
            <a:r>
              <a:rPr sz="1600" spc="-10">
                <a:latin typeface="Tahoma"/>
                <a:cs typeface="Tahoma"/>
              </a:rPr>
              <a:t>E(K</a:t>
            </a:r>
            <a:r>
              <a:rPr sz="1650" spc="-15" baseline="-15151">
                <a:latin typeface="Tahoma"/>
                <a:cs typeface="Tahoma"/>
              </a:rPr>
              <a:t>B</a:t>
            </a:r>
            <a:r>
              <a:rPr sz="1600" spc="-10">
                <a:latin typeface="Tahoma"/>
                <a:cs typeface="Tahoma"/>
              </a:rPr>
              <a:t>,</a:t>
            </a:r>
            <a:r>
              <a:rPr sz="1600" spc="-60">
                <a:latin typeface="Tahoma"/>
                <a:cs typeface="Tahoma"/>
              </a:rPr>
              <a:t> </a:t>
            </a:r>
            <a:r>
              <a:rPr sz="1600">
                <a:latin typeface="Tahoma"/>
                <a:cs typeface="Tahoma"/>
              </a:rPr>
              <a:t>M)</a:t>
            </a:r>
          </a:p>
        </p:txBody>
      </p:sp>
      <p:sp>
        <p:nvSpPr>
          <p:cNvPr id="42" name="object 42"/>
          <p:cNvSpPr/>
          <p:nvPr/>
        </p:nvSpPr>
        <p:spPr>
          <a:xfrm>
            <a:off x="8658790" y="5618000"/>
            <a:ext cx="688975" cy="561340"/>
          </a:xfrm>
          <a:custGeom>
            <a:avLst/>
            <a:gdLst/>
            <a:ahLst/>
            <a:cxnLst/>
            <a:rect l="l" t="t" r="r" b="b"/>
            <a:pathLst>
              <a:path w="688975" h="561339">
                <a:moveTo>
                  <a:pt x="595356" y="0"/>
                </a:moveTo>
                <a:lnTo>
                  <a:pt x="0" y="0"/>
                </a:lnTo>
                <a:lnTo>
                  <a:pt x="0" y="560793"/>
                </a:lnTo>
                <a:lnTo>
                  <a:pt x="688823" y="560793"/>
                </a:lnTo>
                <a:lnTo>
                  <a:pt x="688823" y="93467"/>
                </a:lnTo>
                <a:lnTo>
                  <a:pt x="595356" y="0"/>
                </a:lnTo>
                <a:close/>
              </a:path>
            </a:pathLst>
          </a:custGeom>
          <a:solidFill>
            <a:srgbClr val="7030A0"/>
          </a:solidFill>
        </p:spPr>
        <p:txBody>
          <a:bodyPr wrap="square" lIns="0" tIns="0" rIns="0" bIns="0" rtlCol="0"/>
          <a:lstStyle/>
          <a:p>
            <a:endParaRPr/>
          </a:p>
        </p:txBody>
      </p:sp>
      <p:sp>
        <p:nvSpPr>
          <p:cNvPr id="43" name="object 43"/>
          <p:cNvSpPr/>
          <p:nvPr/>
        </p:nvSpPr>
        <p:spPr>
          <a:xfrm>
            <a:off x="8658790" y="5618000"/>
            <a:ext cx="688975" cy="561340"/>
          </a:xfrm>
          <a:custGeom>
            <a:avLst/>
            <a:gdLst/>
            <a:ahLst/>
            <a:cxnLst/>
            <a:rect l="l" t="t" r="r" b="b"/>
            <a:pathLst>
              <a:path w="688975" h="561339">
                <a:moveTo>
                  <a:pt x="0" y="0"/>
                </a:moveTo>
                <a:lnTo>
                  <a:pt x="595357" y="0"/>
                </a:lnTo>
                <a:lnTo>
                  <a:pt x="688825" y="93467"/>
                </a:lnTo>
                <a:lnTo>
                  <a:pt x="688825" y="560793"/>
                </a:lnTo>
                <a:lnTo>
                  <a:pt x="0" y="560793"/>
                </a:lnTo>
                <a:lnTo>
                  <a:pt x="0" y="0"/>
                </a:lnTo>
                <a:close/>
              </a:path>
            </a:pathLst>
          </a:custGeom>
          <a:ln w="19050">
            <a:solidFill>
              <a:srgbClr val="12121E"/>
            </a:solidFill>
          </a:ln>
        </p:spPr>
        <p:txBody>
          <a:bodyPr wrap="square" lIns="0" tIns="0" rIns="0" bIns="0" rtlCol="0"/>
          <a:lstStyle/>
          <a:p>
            <a:endParaRPr/>
          </a:p>
        </p:txBody>
      </p:sp>
      <p:sp>
        <p:nvSpPr>
          <p:cNvPr id="44" name="object 44"/>
          <p:cNvSpPr txBox="1"/>
          <p:nvPr/>
        </p:nvSpPr>
        <p:spPr>
          <a:xfrm>
            <a:off x="8737514" y="5714491"/>
            <a:ext cx="446405" cy="397510"/>
          </a:xfrm>
          <a:prstGeom prst="rect">
            <a:avLst/>
          </a:prstGeom>
        </p:spPr>
        <p:txBody>
          <a:bodyPr vert="horz" wrap="square" lIns="0" tIns="12700" rIns="0" bIns="0" rtlCol="0">
            <a:spAutoFit/>
          </a:bodyPr>
          <a:lstStyle/>
          <a:p>
            <a:pPr marL="12700">
              <a:lnSpc>
                <a:spcPct val="100000"/>
              </a:lnSpc>
              <a:spcBef>
                <a:spcPts val="100"/>
              </a:spcBef>
            </a:pPr>
            <a:r>
              <a:rPr sz="1200">
                <a:solidFill>
                  <a:srgbClr val="FFFFFF"/>
                </a:solidFill>
                <a:latin typeface="Consolas"/>
                <a:cs typeface="Consolas"/>
              </a:rPr>
              <a:t>x *</a:t>
            </a:r>
            <a:r>
              <a:rPr sz="1200" spc="-90">
                <a:solidFill>
                  <a:srgbClr val="FFFFFF"/>
                </a:solidFill>
                <a:latin typeface="Consolas"/>
                <a:cs typeface="Consolas"/>
              </a:rPr>
              <a:t> </a:t>
            </a:r>
            <a:r>
              <a:rPr sz="1200">
                <a:solidFill>
                  <a:srgbClr val="FFFFFF"/>
                </a:solidFill>
                <a:latin typeface="Consolas"/>
                <a:cs typeface="Consolas"/>
              </a:rPr>
              <a:t>#</a:t>
            </a:r>
            <a:endParaRPr sz="1200">
              <a:latin typeface="Consolas"/>
              <a:cs typeface="Consolas"/>
            </a:endParaRPr>
          </a:p>
          <a:p>
            <a:pPr marL="12700">
              <a:lnSpc>
                <a:spcPct val="100000"/>
              </a:lnSpc>
              <a:spcBef>
                <a:spcPts val="45"/>
              </a:spcBef>
            </a:pPr>
            <a:r>
              <a:rPr sz="1200">
                <a:solidFill>
                  <a:srgbClr val="FFFFFF"/>
                </a:solidFill>
                <a:latin typeface="Consolas"/>
                <a:cs typeface="Consolas"/>
              </a:rPr>
              <a:t>@ $</a:t>
            </a:r>
            <a:r>
              <a:rPr sz="1200" spc="-90">
                <a:solidFill>
                  <a:srgbClr val="FFFFFF"/>
                </a:solidFill>
                <a:latin typeface="Consolas"/>
                <a:cs typeface="Consolas"/>
              </a:rPr>
              <a:t> </a:t>
            </a:r>
            <a:r>
              <a:rPr sz="1200">
                <a:solidFill>
                  <a:srgbClr val="FFFFFF"/>
                </a:solidFill>
                <a:latin typeface="Consolas"/>
                <a:cs typeface="Consolas"/>
              </a:rPr>
              <a:t>(</a:t>
            </a:r>
            <a:endParaRPr sz="1200">
              <a:latin typeface="Consolas"/>
              <a:cs typeface="Consolas"/>
            </a:endParaRPr>
          </a:p>
        </p:txBody>
      </p:sp>
      <p:sp>
        <p:nvSpPr>
          <p:cNvPr id="45" name="object 45"/>
          <p:cNvSpPr/>
          <p:nvPr/>
        </p:nvSpPr>
        <p:spPr>
          <a:xfrm>
            <a:off x="9465034" y="5864047"/>
            <a:ext cx="1899920" cy="255904"/>
          </a:xfrm>
          <a:custGeom>
            <a:avLst/>
            <a:gdLst/>
            <a:ahLst/>
            <a:cxnLst/>
            <a:rect l="l" t="t" r="r" b="b"/>
            <a:pathLst>
              <a:path w="1899920" h="255904">
                <a:moveTo>
                  <a:pt x="7994" y="63965"/>
                </a:moveTo>
                <a:lnTo>
                  <a:pt x="0" y="63965"/>
                </a:lnTo>
                <a:lnTo>
                  <a:pt x="0" y="191899"/>
                </a:lnTo>
                <a:lnTo>
                  <a:pt x="7994" y="191899"/>
                </a:lnTo>
                <a:lnTo>
                  <a:pt x="7994" y="63965"/>
                </a:lnTo>
                <a:close/>
              </a:path>
              <a:path w="1899920" h="255904">
                <a:moveTo>
                  <a:pt x="31983" y="63965"/>
                </a:moveTo>
                <a:lnTo>
                  <a:pt x="15990" y="63965"/>
                </a:lnTo>
                <a:lnTo>
                  <a:pt x="15990" y="191899"/>
                </a:lnTo>
                <a:lnTo>
                  <a:pt x="31983" y="191899"/>
                </a:lnTo>
                <a:lnTo>
                  <a:pt x="31983" y="63965"/>
                </a:lnTo>
                <a:close/>
              </a:path>
              <a:path w="1899920" h="255904">
                <a:moveTo>
                  <a:pt x="1771528" y="0"/>
                </a:moveTo>
                <a:lnTo>
                  <a:pt x="1771528" y="63965"/>
                </a:lnTo>
                <a:lnTo>
                  <a:pt x="39978" y="63965"/>
                </a:lnTo>
                <a:lnTo>
                  <a:pt x="39978" y="191899"/>
                </a:lnTo>
                <a:lnTo>
                  <a:pt x="1771528" y="191899"/>
                </a:lnTo>
                <a:lnTo>
                  <a:pt x="1771528" y="255864"/>
                </a:lnTo>
                <a:lnTo>
                  <a:pt x="1899458" y="127933"/>
                </a:lnTo>
                <a:lnTo>
                  <a:pt x="1771528" y="0"/>
                </a:lnTo>
                <a:close/>
              </a:path>
            </a:pathLst>
          </a:custGeom>
          <a:solidFill>
            <a:srgbClr val="F2F2F2"/>
          </a:solidFill>
        </p:spPr>
        <p:txBody>
          <a:bodyPr wrap="square" lIns="0" tIns="0" rIns="0" bIns="0" rtlCol="0"/>
          <a:lstStyle/>
          <a:p>
            <a:endParaRPr/>
          </a:p>
        </p:txBody>
      </p:sp>
      <p:sp>
        <p:nvSpPr>
          <p:cNvPr id="46" name="object 46"/>
          <p:cNvSpPr txBox="1"/>
          <p:nvPr/>
        </p:nvSpPr>
        <p:spPr>
          <a:xfrm>
            <a:off x="9934141" y="5562091"/>
            <a:ext cx="948690" cy="299720"/>
          </a:xfrm>
          <a:prstGeom prst="rect">
            <a:avLst/>
          </a:prstGeom>
        </p:spPr>
        <p:txBody>
          <a:bodyPr vert="horz" wrap="square" lIns="0" tIns="12700" rIns="0" bIns="0" rtlCol="0">
            <a:spAutoFit/>
          </a:bodyPr>
          <a:lstStyle/>
          <a:p>
            <a:pPr marL="38100">
              <a:lnSpc>
                <a:spcPct val="100000"/>
              </a:lnSpc>
              <a:spcBef>
                <a:spcPts val="100"/>
              </a:spcBef>
            </a:pPr>
            <a:r>
              <a:rPr sz="1800" spc="-5">
                <a:latin typeface="Tahoma"/>
                <a:cs typeface="Tahoma"/>
              </a:rPr>
              <a:t>D(K</a:t>
            </a:r>
            <a:r>
              <a:rPr sz="1800" spc="-7" baseline="-13888">
                <a:latin typeface="Tahoma"/>
                <a:cs typeface="Tahoma"/>
              </a:rPr>
              <a:t>B</a:t>
            </a:r>
            <a:r>
              <a:rPr sz="1800" spc="-5">
                <a:latin typeface="Tahoma"/>
                <a:cs typeface="Tahoma"/>
              </a:rPr>
              <a:t>,</a:t>
            </a:r>
            <a:r>
              <a:rPr sz="1800" spc="-50">
                <a:latin typeface="Tahoma"/>
                <a:cs typeface="Tahoma"/>
              </a:rPr>
              <a:t> </a:t>
            </a:r>
            <a:r>
              <a:rPr sz="1800">
                <a:latin typeface="Tahoma"/>
                <a:cs typeface="Tahoma"/>
              </a:rPr>
              <a:t>M)</a:t>
            </a:r>
          </a:p>
        </p:txBody>
      </p:sp>
      <p:sp>
        <p:nvSpPr>
          <p:cNvPr id="47" name="object 47"/>
          <p:cNvSpPr/>
          <p:nvPr/>
        </p:nvSpPr>
        <p:spPr>
          <a:xfrm>
            <a:off x="11390980" y="5618000"/>
            <a:ext cx="614045" cy="561340"/>
          </a:xfrm>
          <a:custGeom>
            <a:avLst/>
            <a:gdLst/>
            <a:ahLst/>
            <a:cxnLst/>
            <a:rect l="l" t="t" r="r" b="b"/>
            <a:pathLst>
              <a:path w="614045" h="561339">
                <a:moveTo>
                  <a:pt x="520131" y="0"/>
                </a:moveTo>
                <a:lnTo>
                  <a:pt x="0" y="0"/>
                </a:lnTo>
                <a:lnTo>
                  <a:pt x="0" y="560792"/>
                </a:lnTo>
                <a:lnTo>
                  <a:pt x="613597" y="560792"/>
                </a:lnTo>
                <a:lnTo>
                  <a:pt x="613597" y="93467"/>
                </a:lnTo>
                <a:lnTo>
                  <a:pt x="520131" y="0"/>
                </a:lnTo>
                <a:close/>
              </a:path>
            </a:pathLst>
          </a:custGeom>
          <a:solidFill>
            <a:srgbClr val="FCD9D3"/>
          </a:solidFill>
        </p:spPr>
        <p:txBody>
          <a:bodyPr wrap="square" lIns="0" tIns="0" rIns="0" bIns="0" rtlCol="0"/>
          <a:lstStyle/>
          <a:p>
            <a:endParaRPr/>
          </a:p>
        </p:txBody>
      </p:sp>
      <p:sp>
        <p:nvSpPr>
          <p:cNvPr id="48" name="object 48"/>
          <p:cNvSpPr/>
          <p:nvPr/>
        </p:nvSpPr>
        <p:spPr>
          <a:xfrm>
            <a:off x="11390980" y="5618000"/>
            <a:ext cx="614045" cy="561340"/>
          </a:xfrm>
          <a:custGeom>
            <a:avLst/>
            <a:gdLst/>
            <a:ahLst/>
            <a:cxnLst/>
            <a:rect l="l" t="t" r="r" b="b"/>
            <a:pathLst>
              <a:path w="614045" h="561339">
                <a:moveTo>
                  <a:pt x="0" y="0"/>
                </a:moveTo>
                <a:lnTo>
                  <a:pt x="520131" y="0"/>
                </a:lnTo>
                <a:lnTo>
                  <a:pt x="613598" y="93467"/>
                </a:lnTo>
                <a:lnTo>
                  <a:pt x="613598" y="560793"/>
                </a:lnTo>
                <a:lnTo>
                  <a:pt x="0" y="560793"/>
                </a:lnTo>
                <a:lnTo>
                  <a:pt x="0" y="0"/>
                </a:lnTo>
                <a:close/>
              </a:path>
            </a:pathLst>
          </a:custGeom>
          <a:ln w="19050">
            <a:solidFill>
              <a:srgbClr val="12121E"/>
            </a:solidFill>
          </a:ln>
        </p:spPr>
        <p:txBody>
          <a:bodyPr wrap="square" lIns="0" tIns="0" rIns="0" bIns="0" rtlCol="0"/>
          <a:lstStyle/>
          <a:p>
            <a:endParaRPr/>
          </a:p>
        </p:txBody>
      </p:sp>
      <p:sp>
        <p:nvSpPr>
          <p:cNvPr id="49" name="object 49"/>
          <p:cNvSpPr txBox="1"/>
          <p:nvPr/>
        </p:nvSpPr>
        <p:spPr>
          <a:xfrm>
            <a:off x="11469705" y="5714491"/>
            <a:ext cx="407670" cy="385445"/>
          </a:xfrm>
          <a:prstGeom prst="rect">
            <a:avLst/>
          </a:prstGeom>
        </p:spPr>
        <p:txBody>
          <a:bodyPr vert="horz" wrap="square" lIns="0" tIns="23495" rIns="0" bIns="0" rtlCol="0">
            <a:spAutoFit/>
          </a:bodyPr>
          <a:lstStyle/>
          <a:p>
            <a:pPr marL="12700" marR="5080">
              <a:lnSpc>
                <a:spcPts val="1390"/>
              </a:lnSpc>
              <a:spcBef>
                <a:spcPts val="185"/>
              </a:spcBef>
            </a:pPr>
            <a:r>
              <a:rPr sz="1200">
                <a:latin typeface="Arial"/>
                <a:cs typeface="Arial"/>
              </a:rPr>
              <a:t>I</a:t>
            </a:r>
            <a:r>
              <a:rPr sz="1200" spc="-80">
                <a:latin typeface="Arial"/>
                <a:cs typeface="Arial"/>
              </a:rPr>
              <a:t> </a:t>
            </a:r>
            <a:r>
              <a:rPr sz="1200" spc="-5">
                <a:latin typeface="Arial"/>
                <a:cs typeface="Arial"/>
              </a:rPr>
              <a:t>hate  you</a:t>
            </a:r>
            <a:endParaRPr sz="1200">
              <a:latin typeface="Arial"/>
              <a:cs typeface="Arial"/>
            </a:endParaRPr>
          </a:p>
        </p:txBody>
      </p:sp>
      <p:sp>
        <p:nvSpPr>
          <p:cNvPr id="50" name="object 50"/>
          <p:cNvSpPr/>
          <p:nvPr/>
        </p:nvSpPr>
        <p:spPr>
          <a:xfrm>
            <a:off x="6006142" y="5842457"/>
            <a:ext cx="408940" cy="255904"/>
          </a:xfrm>
          <a:custGeom>
            <a:avLst/>
            <a:gdLst/>
            <a:ahLst/>
            <a:cxnLst/>
            <a:rect l="l" t="t" r="r" b="b"/>
            <a:pathLst>
              <a:path w="408939" h="255904">
                <a:moveTo>
                  <a:pt x="7995" y="63966"/>
                </a:moveTo>
                <a:lnTo>
                  <a:pt x="0" y="63966"/>
                </a:lnTo>
                <a:lnTo>
                  <a:pt x="0" y="191898"/>
                </a:lnTo>
                <a:lnTo>
                  <a:pt x="7995" y="191898"/>
                </a:lnTo>
                <a:lnTo>
                  <a:pt x="7995" y="63966"/>
                </a:lnTo>
                <a:close/>
              </a:path>
              <a:path w="408939" h="255904">
                <a:moveTo>
                  <a:pt x="31983" y="63966"/>
                </a:moveTo>
                <a:lnTo>
                  <a:pt x="15991" y="63966"/>
                </a:lnTo>
                <a:lnTo>
                  <a:pt x="15991" y="191898"/>
                </a:lnTo>
                <a:lnTo>
                  <a:pt x="31983" y="191898"/>
                </a:lnTo>
                <a:lnTo>
                  <a:pt x="31983" y="63966"/>
                </a:lnTo>
                <a:close/>
              </a:path>
              <a:path w="408939" h="255904">
                <a:moveTo>
                  <a:pt x="281010" y="0"/>
                </a:moveTo>
                <a:lnTo>
                  <a:pt x="281010" y="63966"/>
                </a:lnTo>
                <a:lnTo>
                  <a:pt x="39979" y="63966"/>
                </a:lnTo>
                <a:lnTo>
                  <a:pt x="39979" y="191898"/>
                </a:lnTo>
                <a:lnTo>
                  <a:pt x="281010" y="191898"/>
                </a:lnTo>
                <a:lnTo>
                  <a:pt x="281010" y="255864"/>
                </a:lnTo>
                <a:lnTo>
                  <a:pt x="408942" y="127932"/>
                </a:lnTo>
                <a:lnTo>
                  <a:pt x="281010" y="0"/>
                </a:lnTo>
                <a:close/>
              </a:path>
            </a:pathLst>
          </a:custGeom>
          <a:solidFill>
            <a:srgbClr val="F78D7C"/>
          </a:solidFill>
        </p:spPr>
        <p:txBody>
          <a:bodyPr wrap="square" lIns="0" tIns="0" rIns="0" bIns="0" rtlCol="0"/>
          <a:lstStyle/>
          <a:p>
            <a:endParaRPr/>
          </a:p>
        </p:txBody>
      </p:sp>
      <p:sp>
        <p:nvSpPr>
          <p:cNvPr id="51" name="object 51"/>
          <p:cNvSpPr txBox="1"/>
          <p:nvPr/>
        </p:nvSpPr>
        <p:spPr>
          <a:xfrm>
            <a:off x="4386376" y="4743196"/>
            <a:ext cx="3169285" cy="710565"/>
          </a:xfrm>
          <a:prstGeom prst="rect">
            <a:avLst/>
          </a:prstGeom>
        </p:spPr>
        <p:txBody>
          <a:bodyPr vert="horz" wrap="square" lIns="0" tIns="12700" rIns="0" bIns="0" rtlCol="0">
            <a:spAutoFit/>
          </a:bodyPr>
          <a:lstStyle/>
          <a:p>
            <a:pPr marL="878840">
              <a:lnSpc>
                <a:spcPts val="1714"/>
              </a:lnSpc>
              <a:spcBef>
                <a:spcPts val="100"/>
              </a:spcBef>
            </a:pPr>
            <a:r>
              <a:rPr sz="1600" i="1">
                <a:solidFill>
                  <a:srgbClr val="0C779D"/>
                </a:solidFill>
                <a:latin typeface="Arial"/>
                <a:cs typeface="Arial"/>
              </a:rPr>
              <a:t>M </a:t>
            </a:r>
            <a:r>
              <a:rPr sz="1600">
                <a:solidFill>
                  <a:srgbClr val="0C779D"/>
                </a:solidFill>
                <a:latin typeface="Times New Roman"/>
                <a:cs typeface="Times New Roman"/>
              </a:rPr>
              <a:t>← </a:t>
            </a:r>
            <a:r>
              <a:rPr sz="1600" i="1" spc="-5">
                <a:solidFill>
                  <a:srgbClr val="0C779D"/>
                </a:solidFill>
                <a:latin typeface="Arial"/>
                <a:cs typeface="Arial"/>
              </a:rPr>
              <a:t>g</a:t>
            </a:r>
            <a:r>
              <a:rPr sz="1650" i="1" spc="-7" baseline="25252">
                <a:solidFill>
                  <a:srgbClr val="0C779D"/>
                </a:solidFill>
                <a:latin typeface="Arial"/>
                <a:cs typeface="Arial"/>
              </a:rPr>
              <a:t>m </a:t>
            </a:r>
            <a:r>
              <a:rPr sz="1600" spc="-5">
                <a:solidFill>
                  <a:srgbClr val="0C779D"/>
                </a:solidFill>
                <a:latin typeface="Arial"/>
                <a:cs typeface="Arial"/>
              </a:rPr>
              <a:t>mod</a:t>
            </a:r>
            <a:r>
              <a:rPr sz="1600" spc="-140">
                <a:solidFill>
                  <a:srgbClr val="0C779D"/>
                </a:solidFill>
                <a:latin typeface="Arial"/>
                <a:cs typeface="Arial"/>
              </a:rPr>
              <a:t> </a:t>
            </a:r>
            <a:r>
              <a:rPr sz="1600" i="1">
                <a:solidFill>
                  <a:srgbClr val="0C779D"/>
                </a:solidFill>
                <a:latin typeface="Arial"/>
                <a:cs typeface="Arial"/>
              </a:rPr>
              <a:t>p</a:t>
            </a:r>
            <a:endParaRPr sz="1600">
              <a:latin typeface="Arial"/>
              <a:cs typeface="Arial"/>
            </a:endParaRPr>
          </a:p>
          <a:p>
            <a:pPr marL="38100">
              <a:lnSpc>
                <a:spcPts val="1735"/>
              </a:lnSpc>
            </a:pPr>
            <a:r>
              <a:rPr sz="1650" b="1" i="1" spc="-40">
                <a:solidFill>
                  <a:srgbClr val="0C779D"/>
                </a:solidFill>
                <a:latin typeface="Tahoma"/>
                <a:cs typeface="Tahoma"/>
              </a:rPr>
              <a:t>K</a:t>
            </a:r>
            <a:r>
              <a:rPr sz="1725" b="1" i="1" spc="-60" baseline="-14492">
                <a:solidFill>
                  <a:srgbClr val="0C779D"/>
                </a:solidFill>
                <a:latin typeface="Tahoma"/>
                <a:cs typeface="Tahoma"/>
              </a:rPr>
              <a:t>1  </a:t>
            </a:r>
            <a:r>
              <a:rPr sz="1650" i="1" spc="-40">
                <a:solidFill>
                  <a:srgbClr val="0C779D"/>
                </a:solidFill>
                <a:latin typeface="Tahoma"/>
                <a:cs typeface="Tahoma"/>
              </a:rPr>
              <a:t>= A</a:t>
            </a:r>
            <a:r>
              <a:rPr sz="1725" i="1" spc="-60" baseline="24154">
                <a:solidFill>
                  <a:srgbClr val="0C779D"/>
                </a:solidFill>
                <a:latin typeface="Tahoma"/>
                <a:cs typeface="Tahoma"/>
              </a:rPr>
              <a:t>m </a:t>
            </a:r>
            <a:r>
              <a:rPr sz="1650" i="1" spc="-30">
                <a:solidFill>
                  <a:srgbClr val="0C779D"/>
                </a:solidFill>
                <a:latin typeface="Tahoma"/>
                <a:cs typeface="Tahoma"/>
              </a:rPr>
              <a:t>mod p </a:t>
            </a:r>
            <a:r>
              <a:rPr sz="1650" i="1" spc="-40">
                <a:solidFill>
                  <a:srgbClr val="0C779D"/>
                </a:solidFill>
                <a:latin typeface="Tahoma"/>
                <a:cs typeface="Tahoma"/>
              </a:rPr>
              <a:t>= g</a:t>
            </a:r>
            <a:r>
              <a:rPr sz="1725" i="1" spc="-60" baseline="24154">
                <a:solidFill>
                  <a:srgbClr val="0C779D"/>
                </a:solidFill>
                <a:latin typeface="Tahoma"/>
                <a:cs typeface="Tahoma"/>
              </a:rPr>
              <a:t>am </a:t>
            </a:r>
            <a:r>
              <a:rPr sz="1650" i="1" spc="-30">
                <a:solidFill>
                  <a:srgbClr val="0C779D"/>
                </a:solidFill>
                <a:latin typeface="Tahoma"/>
                <a:cs typeface="Tahoma"/>
              </a:rPr>
              <a:t>mod p </a:t>
            </a:r>
            <a:r>
              <a:rPr sz="1650" i="1" spc="-40">
                <a:solidFill>
                  <a:srgbClr val="0C779D"/>
                </a:solidFill>
                <a:latin typeface="Tahoma"/>
                <a:cs typeface="Tahoma"/>
              </a:rPr>
              <a:t>=</a:t>
            </a:r>
            <a:r>
              <a:rPr sz="1650" i="1" spc="220">
                <a:solidFill>
                  <a:srgbClr val="0C779D"/>
                </a:solidFill>
                <a:latin typeface="Tahoma"/>
                <a:cs typeface="Tahoma"/>
              </a:rPr>
              <a:t> </a:t>
            </a:r>
            <a:r>
              <a:rPr sz="1650" b="1" i="1" spc="-40">
                <a:solidFill>
                  <a:srgbClr val="0C779D"/>
                </a:solidFill>
                <a:latin typeface="Tahoma"/>
                <a:cs typeface="Tahoma"/>
              </a:rPr>
              <a:t>K</a:t>
            </a:r>
            <a:r>
              <a:rPr sz="1725" b="1" i="1" spc="-60" baseline="-14492">
                <a:solidFill>
                  <a:srgbClr val="0C779D"/>
                </a:solidFill>
                <a:latin typeface="Tahoma"/>
                <a:cs typeface="Tahoma"/>
              </a:rPr>
              <a:t>A</a:t>
            </a:r>
            <a:endParaRPr sz="1725" baseline="-14492">
              <a:latin typeface="Tahoma"/>
              <a:cs typeface="Tahoma"/>
            </a:endParaRPr>
          </a:p>
          <a:p>
            <a:pPr marL="40005">
              <a:lnSpc>
                <a:spcPts val="1939"/>
              </a:lnSpc>
            </a:pPr>
            <a:r>
              <a:rPr sz="1650" b="1" i="1" spc="-40">
                <a:solidFill>
                  <a:srgbClr val="0C779D"/>
                </a:solidFill>
                <a:latin typeface="Tahoma"/>
                <a:cs typeface="Tahoma"/>
              </a:rPr>
              <a:t>K</a:t>
            </a:r>
            <a:r>
              <a:rPr sz="1725" b="1" i="1" spc="-60" baseline="-14492">
                <a:solidFill>
                  <a:srgbClr val="0C779D"/>
                </a:solidFill>
                <a:latin typeface="Tahoma"/>
                <a:cs typeface="Tahoma"/>
              </a:rPr>
              <a:t>2 </a:t>
            </a:r>
            <a:r>
              <a:rPr sz="1650" i="1" spc="-40">
                <a:solidFill>
                  <a:srgbClr val="0C779D"/>
                </a:solidFill>
                <a:latin typeface="Tahoma"/>
                <a:cs typeface="Tahoma"/>
              </a:rPr>
              <a:t>= </a:t>
            </a:r>
            <a:r>
              <a:rPr sz="1650" i="1" spc="-45">
                <a:solidFill>
                  <a:srgbClr val="0C779D"/>
                </a:solidFill>
                <a:latin typeface="Tahoma"/>
                <a:cs typeface="Tahoma"/>
              </a:rPr>
              <a:t>B</a:t>
            </a:r>
            <a:r>
              <a:rPr sz="1725" i="1" spc="-67" baseline="24154">
                <a:solidFill>
                  <a:srgbClr val="0C779D"/>
                </a:solidFill>
                <a:latin typeface="Tahoma"/>
                <a:cs typeface="Tahoma"/>
              </a:rPr>
              <a:t>m </a:t>
            </a:r>
            <a:r>
              <a:rPr sz="1650" i="1" spc="-30">
                <a:solidFill>
                  <a:srgbClr val="0C779D"/>
                </a:solidFill>
                <a:latin typeface="Tahoma"/>
                <a:cs typeface="Tahoma"/>
              </a:rPr>
              <a:t>mod p </a:t>
            </a:r>
            <a:r>
              <a:rPr sz="1650" i="1" spc="-40">
                <a:solidFill>
                  <a:srgbClr val="0C779D"/>
                </a:solidFill>
                <a:latin typeface="Tahoma"/>
                <a:cs typeface="Tahoma"/>
              </a:rPr>
              <a:t>= </a:t>
            </a:r>
            <a:r>
              <a:rPr sz="1650" i="1" spc="-45">
                <a:solidFill>
                  <a:srgbClr val="0C779D"/>
                </a:solidFill>
                <a:latin typeface="Tahoma"/>
                <a:cs typeface="Tahoma"/>
              </a:rPr>
              <a:t>g</a:t>
            </a:r>
            <a:r>
              <a:rPr sz="1725" i="1" spc="-67" baseline="24154">
                <a:solidFill>
                  <a:srgbClr val="0C779D"/>
                </a:solidFill>
                <a:latin typeface="Tahoma"/>
                <a:cs typeface="Tahoma"/>
              </a:rPr>
              <a:t>bm </a:t>
            </a:r>
            <a:r>
              <a:rPr sz="1650" i="1" spc="-30">
                <a:solidFill>
                  <a:srgbClr val="0C779D"/>
                </a:solidFill>
                <a:latin typeface="Tahoma"/>
                <a:cs typeface="Tahoma"/>
              </a:rPr>
              <a:t>mod p </a:t>
            </a:r>
            <a:r>
              <a:rPr sz="1650" i="1" spc="-40">
                <a:solidFill>
                  <a:srgbClr val="0C779D"/>
                </a:solidFill>
                <a:latin typeface="Tahoma"/>
                <a:cs typeface="Tahoma"/>
              </a:rPr>
              <a:t>= </a:t>
            </a:r>
            <a:r>
              <a:rPr sz="1650" i="1" spc="5">
                <a:solidFill>
                  <a:srgbClr val="0C779D"/>
                </a:solidFill>
                <a:latin typeface="Tahoma"/>
                <a:cs typeface="Tahoma"/>
              </a:rPr>
              <a:t> </a:t>
            </a:r>
            <a:r>
              <a:rPr sz="1650" b="1" i="1" spc="-40">
                <a:solidFill>
                  <a:srgbClr val="0C779D"/>
                </a:solidFill>
                <a:latin typeface="Tahoma"/>
                <a:cs typeface="Tahoma"/>
              </a:rPr>
              <a:t>K</a:t>
            </a:r>
            <a:r>
              <a:rPr sz="1725" b="1" i="1" spc="-60" baseline="-14492">
                <a:solidFill>
                  <a:srgbClr val="0C779D"/>
                </a:solidFill>
                <a:latin typeface="Tahoma"/>
                <a:cs typeface="Tahoma"/>
              </a:rPr>
              <a:t>B</a:t>
            </a:r>
            <a:endParaRPr sz="1725" baseline="-14492">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2732" y="228600"/>
            <a:ext cx="8447467" cy="979755"/>
          </a:xfrm>
          <a:prstGeom prst="rect">
            <a:avLst/>
          </a:prstGeom>
        </p:spPr>
        <p:txBody>
          <a:bodyPr vert="horz" wrap="square" lIns="0" tIns="12700" rIns="0" bIns="0" rtlCol="0">
            <a:spAutoFit/>
          </a:bodyPr>
          <a:lstStyle/>
          <a:p>
            <a:pPr marL="12700">
              <a:lnSpc>
                <a:spcPct val="100000"/>
              </a:lnSpc>
              <a:spcBef>
                <a:spcPts val="100"/>
              </a:spcBef>
            </a:pPr>
            <a:r>
              <a:rPr spc="-160"/>
              <a:t>Main-in-the-Middle</a:t>
            </a:r>
            <a:r>
              <a:rPr spc="-495"/>
              <a:t> </a:t>
            </a:r>
            <a:r>
              <a:rPr spc="-100"/>
              <a:t>(MITM)</a:t>
            </a:r>
            <a:r>
              <a:rPr spc="-495"/>
              <a:t> </a:t>
            </a:r>
            <a:r>
              <a:rPr spc="-210"/>
              <a:t>Attack</a:t>
            </a:r>
            <a:endParaRPr b="0" spc="-165">
              <a:latin typeface="Tahoma"/>
              <a:cs typeface="Tahoma"/>
            </a:endParaRPr>
          </a:p>
          <a:p>
            <a:pPr marL="12700">
              <a:lnSpc>
                <a:spcPct val="100000"/>
              </a:lnSpc>
              <a:spcBef>
                <a:spcPts val="110"/>
              </a:spcBef>
            </a:pPr>
            <a:r>
              <a:rPr sz="2200" b="0" spc="-80">
                <a:solidFill>
                  <a:srgbClr val="595959"/>
                </a:solidFill>
                <a:latin typeface="Century"/>
                <a:cs typeface="Century"/>
              </a:rPr>
              <a:t>Using </a:t>
            </a:r>
            <a:r>
              <a:rPr sz="2200" b="0" spc="-60">
                <a:solidFill>
                  <a:srgbClr val="595959"/>
                </a:solidFill>
                <a:latin typeface="Century"/>
                <a:cs typeface="Century"/>
              </a:rPr>
              <a:t>ARP </a:t>
            </a:r>
            <a:r>
              <a:rPr sz="2200" b="0" spc="-10">
                <a:solidFill>
                  <a:srgbClr val="595959"/>
                </a:solidFill>
                <a:latin typeface="Century"/>
                <a:cs typeface="Century"/>
              </a:rPr>
              <a:t>cache</a:t>
            </a:r>
            <a:r>
              <a:rPr sz="2200" b="0" spc="-280">
                <a:solidFill>
                  <a:srgbClr val="595959"/>
                </a:solidFill>
                <a:latin typeface="Century"/>
                <a:cs typeface="Century"/>
              </a:rPr>
              <a:t> </a:t>
            </a:r>
            <a:r>
              <a:rPr sz="2200" b="0" spc="-15">
                <a:solidFill>
                  <a:srgbClr val="595959"/>
                </a:solidFill>
                <a:latin typeface="Century"/>
                <a:cs typeface="Century"/>
              </a:rPr>
              <a:t>poisoning</a:t>
            </a:r>
            <a:endParaRPr sz="2200">
              <a:latin typeface="Century"/>
              <a:cs typeface="Century"/>
            </a:endParaRPr>
          </a:p>
        </p:txBody>
      </p:sp>
      <p:sp>
        <p:nvSpPr>
          <p:cNvPr id="3" name="object 3"/>
          <p:cNvSpPr/>
          <p:nvPr/>
        </p:nvSpPr>
        <p:spPr>
          <a:xfrm>
            <a:off x="595981" y="2096293"/>
            <a:ext cx="4870450" cy="30607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987608" y="5348732"/>
            <a:ext cx="1981835"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FF0000"/>
                </a:solidFill>
                <a:latin typeface="Arial"/>
                <a:cs typeface="Arial"/>
              </a:rPr>
              <a:t>(can see or</a:t>
            </a:r>
            <a:r>
              <a:rPr sz="1800" spc="-50">
                <a:solidFill>
                  <a:srgbClr val="FF0000"/>
                </a:solidFill>
                <a:latin typeface="Arial"/>
                <a:cs typeface="Arial"/>
              </a:rPr>
              <a:t> </a:t>
            </a:r>
            <a:r>
              <a:rPr sz="1800" spc="-5">
                <a:solidFill>
                  <a:srgbClr val="FF0000"/>
                </a:solidFill>
                <a:latin typeface="Arial"/>
                <a:cs typeface="Arial"/>
              </a:rPr>
              <a:t>modify)</a:t>
            </a:r>
            <a:endParaRPr sz="1800">
              <a:latin typeface="Arial"/>
              <a:cs typeface="Arial"/>
            </a:endParaRPr>
          </a:p>
        </p:txBody>
      </p:sp>
      <p:sp>
        <p:nvSpPr>
          <p:cNvPr id="5" name="object 5"/>
          <p:cNvSpPr txBox="1"/>
          <p:nvPr/>
        </p:nvSpPr>
        <p:spPr>
          <a:xfrm>
            <a:off x="6683409" y="2727452"/>
            <a:ext cx="5056505" cy="1005840"/>
          </a:xfrm>
          <a:prstGeom prst="rect">
            <a:avLst/>
          </a:prstGeom>
        </p:spPr>
        <p:txBody>
          <a:bodyPr vert="horz" wrap="square" lIns="0" tIns="12700" rIns="0" bIns="0" rtlCol="0">
            <a:spAutoFit/>
          </a:bodyPr>
          <a:lstStyle/>
          <a:p>
            <a:pPr marL="12700">
              <a:lnSpc>
                <a:spcPct val="100000"/>
              </a:lnSpc>
              <a:spcBef>
                <a:spcPts val="100"/>
              </a:spcBef>
            </a:pPr>
            <a:r>
              <a:rPr sz="2400" b="1">
                <a:latin typeface="Arial"/>
                <a:cs typeface="Arial"/>
              </a:rPr>
              <a:t>Attack</a:t>
            </a:r>
            <a:r>
              <a:rPr sz="2400" b="1" spc="-10">
                <a:latin typeface="Arial"/>
                <a:cs typeface="Arial"/>
              </a:rPr>
              <a:t> </a:t>
            </a:r>
            <a:r>
              <a:rPr sz="2400" b="1" spc="-5">
                <a:latin typeface="Arial"/>
                <a:cs typeface="Arial"/>
              </a:rPr>
              <a:t>idea:</a:t>
            </a:r>
            <a:endParaRPr sz="2400">
              <a:latin typeface="Arial"/>
              <a:cs typeface="Arial"/>
            </a:endParaRPr>
          </a:p>
          <a:p>
            <a:pPr marL="12700">
              <a:lnSpc>
                <a:spcPct val="100000"/>
              </a:lnSpc>
              <a:spcBef>
                <a:spcPts val="40"/>
              </a:spcBef>
            </a:pPr>
            <a:r>
              <a:rPr sz="2000" b="1">
                <a:latin typeface="Arial"/>
                <a:cs typeface="Arial"/>
              </a:rPr>
              <a:t>M </a:t>
            </a:r>
            <a:r>
              <a:rPr sz="2000">
                <a:latin typeface="Arial"/>
                <a:cs typeface="Arial"/>
              </a:rPr>
              <a:t>has </a:t>
            </a:r>
            <a:r>
              <a:rPr sz="2000" spc="-5">
                <a:latin typeface="Arial"/>
                <a:cs typeface="Arial"/>
              </a:rPr>
              <a:t>to </a:t>
            </a:r>
            <a:r>
              <a:rPr sz="2000">
                <a:latin typeface="Arial"/>
                <a:cs typeface="Arial"/>
              </a:rPr>
              <a:t>be on </a:t>
            </a:r>
            <a:r>
              <a:rPr sz="2000" spc="-5">
                <a:latin typeface="Arial"/>
                <a:cs typeface="Arial"/>
              </a:rPr>
              <a:t>the same network </a:t>
            </a:r>
            <a:r>
              <a:rPr sz="2000">
                <a:latin typeface="Arial"/>
                <a:cs typeface="Arial"/>
              </a:rPr>
              <a:t>as A and</a:t>
            </a:r>
            <a:r>
              <a:rPr sz="2000" spc="-360">
                <a:latin typeface="Arial"/>
                <a:cs typeface="Arial"/>
              </a:rPr>
              <a:t> </a:t>
            </a:r>
            <a:r>
              <a:rPr sz="2000">
                <a:latin typeface="Arial"/>
                <a:cs typeface="Arial"/>
              </a:rPr>
              <a:t>B</a:t>
            </a:r>
          </a:p>
          <a:p>
            <a:pPr marL="12700">
              <a:lnSpc>
                <a:spcPct val="100000"/>
              </a:lnSpc>
            </a:pPr>
            <a:r>
              <a:rPr sz="2000">
                <a:latin typeface="Wingdings"/>
                <a:cs typeface="Wingdings"/>
              </a:rPr>
              <a:t></a:t>
            </a:r>
            <a:r>
              <a:rPr sz="2000">
                <a:latin typeface="Times New Roman"/>
                <a:cs typeface="Times New Roman"/>
              </a:rPr>
              <a:t> </a:t>
            </a:r>
            <a:r>
              <a:rPr sz="2000" b="1" spc="-5">
                <a:latin typeface="Arial"/>
                <a:cs typeface="Arial"/>
              </a:rPr>
              <a:t>try to </a:t>
            </a:r>
            <a:r>
              <a:rPr sz="2000" b="1">
                <a:latin typeface="Arial"/>
                <a:cs typeface="Arial"/>
              </a:rPr>
              <a:t>cache </a:t>
            </a:r>
            <a:r>
              <a:rPr sz="2000" b="1" spc="-5">
                <a:latin typeface="Arial"/>
                <a:cs typeface="Arial"/>
              </a:rPr>
              <a:t>poison </a:t>
            </a:r>
            <a:r>
              <a:rPr sz="2000" b="1">
                <a:latin typeface="Arial"/>
                <a:cs typeface="Arial"/>
              </a:rPr>
              <a:t>A and </a:t>
            </a:r>
            <a:r>
              <a:rPr sz="2000" b="1" spc="-25">
                <a:latin typeface="Arial"/>
                <a:cs typeface="Arial"/>
              </a:rPr>
              <a:t>B’s</a:t>
            </a:r>
            <a:r>
              <a:rPr sz="2000" b="1" spc="-145">
                <a:latin typeface="Arial"/>
                <a:cs typeface="Arial"/>
              </a:rPr>
              <a:t> </a:t>
            </a:r>
            <a:r>
              <a:rPr sz="2000" b="1">
                <a:latin typeface="Arial"/>
                <a:cs typeface="Arial"/>
              </a:rPr>
              <a:t>cache</a:t>
            </a:r>
            <a:endParaRPr sz="2000">
              <a:latin typeface="Arial"/>
              <a:cs typeface="Arial"/>
            </a:endParaRPr>
          </a:p>
        </p:txBody>
      </p:sp>
      <p:sp>
        <p:nvSpPr>
          <p:cNvPr id="6" name="object 6"/>
          <p:cNvSpPr txBox="1"/>
          <p:nvPr/>
        </p:nvSpPr>
        <p:spPr>
          <a:xfrm>
            <a:off x="6683409" y="4012692"/>
            <a:ext cx="4808855" cy="1247775"/>
          </a:xfrm>
          <a:prstGeom prst="rect">
            <a:avLst/>
          </a:prstGeom>
        </p:spPr>
        <p:txBody>
          <a:bodyPr vert="horz" wrap="square" lIns="0" tIns="12700" rIns="0" bIns="0" rtlCol="0">
            <a:spAutoFit/>
          </a:bodyPr>
          <a:lstStyle/>
          <a:p>
            <a:pPr marL="12700">
              <a:lnSpc>
                <a:spcPts val="2350"/>
              </a:lnSpc>
              <a:spcBef>
                <a:spcPts val="100"/>
              </a:spcBef>
            </a:pPr>
            <a:r>
              <a:rPr sz="2000" i="1" spc="-5">
                <a:latin typeface="Arial"/>
                <a:cs typeface="Arial"/>
              </a:rPr>
              <a:t>When </a:t>
            </a:r>
            <a:r>
              <a:rPr sz="2000" i="1">
                <a:latin typeface="Arial"/>
                <a:cs typeface="Arial"/>
              </a:rPr>
              <a:t>A is sending a packet </a:t>
            </a:r>
            <a:r>
              <a:rPr sz="2000" i="1" spc="-5">
                <a:latin typeface="Arial"/>
                <a:cs typeface="Arial"/>
              </a:rPr>
              <a:t>to</a:t>
            </a:r>
            <a:r>
              <a:rPr sz="2000" i="1" spc="-310">
                <a:latin typeface="Arial"/>
                <a:cs typeface="Arial"/>
              </a:rPr>
              <a:t> </a:t>
            </a:r>
            <a:r>
              <a:rPr sz="2000" i="1">
                <a:latin typeface="Arial"/>
                <a:cs typeface="Arial"/>
              </a:rPr>
              <a:t>B</a:t>
            </a:r>
            <a:endParaRPr sz="2000">
              <a:latin typeface="Arial"/>
              <a:cs typeface="Arial"/>
            </a:endParaRPr>
          </a:p>
          <a:p>
            <a:pPr marL="355600" indent="-342900">
              <a:lnSpc>
                <a:spcPts val="2410"/>
              </a:lnSpc>
              <a:buFont typeface="Arial"/>
              <a:buChar char="-"/>
              <a:tabLst>
                <a:tab pos="354965" algn="l"/>
                <a:tab pos="355600" algn="l"/>
              </a:tabLst>
            </a:pPr>
            <a:r>
              <a:rPr sz="2000" i="1" spc="-5">
                <a:latin typeface="Arial"/>
                <a:cs typeface="Arial"/>
              </a:rPr>
              <a:t>IP </a:t>
            </a:r>
            <a:r>
              <a:rPr sz="2000" i="1">
                <a:latin typeface="Arial"/>
                <a:cs typeface="Arial"/>
              </a:rPr>
              <a:t>header is still: </a:t>
            </a:r>
            <a:r>
              <a:rPr sz="2000" i="1" spc="-5">
                <a:latin typeface="Arial"/>
                <a:cs typeface="Arial"/>
              </a:rPr>
              <a:t>IP </a:t>
            </a:r>
            <a:r>
              <a:rPr sz="2000" i="1">
                <a:latin typeface="Arial"/>
                <a:cs typeface="Arial"/>
              </a:rPr>
              <a:t>A </a:t>
            </a:r>
            <a:r>
              <a:rPr sz="2100" i="1" spc="-100">
                <a:latin typeface="Wingdings"/>
                <a:cs typeface="Wingdings"/>
              </a:rPr>
              <a:t></a:t>
            </a:r>
            <a:r>
              <a:rPr sz="2100" i="1" spc="-100">
                <a:latin typeface="Times New Roman"/>
                <a:cs typeface="Times New Roman"/>
              </a:rPr>
              <a:t> </a:t>
            </a:r>
            <a:r>
              <a:rPr sz="2000" i="1" spc="-5">
                <a:latin typeface="Arial"/>
                <a:cs typeface="Arial"/>
              </a:rPr>
              <a:t>IP</a:t>
            </a:r>
            <a:r>
              <a:rPr sz="2000" i="1" spc="-275">
                <a:latin typeface="Arial"/>
                <a:cs typeface="Arial"/>
              </a:rPr>
              <a:t> </a:t>
            </a:r>
            <a:r>
              <a:rPr sz="2000" i="1">
                <a:latin typeface="Arial"/>
                <a:cs typeface="Arial"/>
              </a:rPr>
              <a:t>B</a:t>
            </a:r>
            <a:endParaRPr sz="2000">
              <a:latin typeface="Arial"/>
              <a:cs typeface="Arial"/>
            </a:endParaRPr>
          </a:p>
          <a:p>
            <a:pPr marL="355600" indent="-342900">
              <a:lnSpc>
                <a:spcPts val="2400"/>
              </a:lnSpc>
              <a:buFont typeface="Arial"/>
              <a:buChar char="-"/>
              <a:tabLst>
                <a:tab pos="354965" algn="l"/>
                <a:tab pos="355600" algn="l"/>
              </a:tabLst>
            </a:pPr>
            <a:r>
              <a:rPr sz="2000" i="1" spc="-5">
                <a:latin typeface="Arial"/>
                <a:cs typeface="Arial"/>
              </a:rPr>
              <a:t>MAC address: MAC </a:t>
            </a:r>
            <a:r>
              <a:rPr sz="2000" i="1">
                <a:latin typeface="Arial"/>
                <a:cs typeface="Arial"/>
              </a:rPr>
              <a:t>A </a:t>
            </a:r>
            <a:r>
              <a:rPr sz="2100" i="1" spc="-100">
                <a:latin typeface="Wingdings"/>
                <a:cs typeface="Wingdings"/>
              </a:rPr>
              <a:t></a:t>
            </a:r>
            <a:r>
              <a:rPr sz="2100" i="1" spc="-100">
                <a:latin typeface="Times New Roman"/>
                <a:cs typeface="Times New Roman"/>
              </a:rPr>
              <a:t> </a:t>
            </a:r>
            <a:r>
              <a:rPr sz="2000" i="1" spc="-5">
                <a:latin typeface="Arial"/>
                <a:cs typeface="Arial"/>
              </a:rPr>
              <a:t>MAC</a:t>
            </a:r>
            <a:r>
              <a:rPr sz="2000" i="1" spc="-114">
                <a:latin typeface="Arial"/>
                <a:cs typeface="Arial"/>
              </a:rPr>
              <a:t> </a:t>
            </a:r>
            <a:r>
              <a:rPr sz="2000" i="1">
                <a:latin typeface="Arial"/>
                <a:cs typeface="Arial"/>
              </a:rPr>
              <a:t>M</a:t>
            </a:r>
            <a:endParaRPr sz="2000">
              <a:latin typeface="Arial"/>
              <a:cs typeface="Arial"/>
            </a:endParaRPr>
          </a:p>
          <a:p>
            <a:pPr marL="12700">
              <a:lnSpc>
                <a:spcPts val="2460"/>
              </a:lnSpc>
            </a:pPr>
            <a:r>
              <a:rPr sz="2100" i="1" spc="-100">
                <a:latin typeface="Wingdings"/>
                <a:cs typeface="Wingdings"/>
              </a:rPr>
              <a:t></a:t>
            </a:r>
            <a:r>
              <a:rPr sz="2100" i="1" spc="-100">
                <a:latin typeface="Times New Roman"/>
                <a:cs typeface="Times New Roman"/>
              </a:rPr>
              <a:t> </a:t>
            </a:r>
            <a:r>
              <a:rPr sz="2000" i="1">
                <a:latin typeface="Arial"/>
                <a:cs typeface="Arial"/>
              </a:rPr>
              <a:t>B can still get </a:t>
            </a:r>
            <a:r>
              <a:rPr sz="2000" i="1" spc="-60">
                <a:latin typeface="Arial"/>
                <a:cs typeface="Arial"/>
              </a:rPr>
              <a:t>A’s </a:t>
            </a:r>
            <a:r>
              <a:rPr sz="2000" i="1">
                <a:latin typeface="Arial"/>
                <a:cs typeface="Arial"/>
              </a:rPr>
              <a:t>packet but will </a:t>
            </a:r>
            <a:r>
              <a:rPr sz="2000" b="1" i="1" spc="-5">
                <a:solidFill>
                  <a:srgbClr val="FF0000"/>
                </a:solidFill>
                <a:latin typeface="Arial"/>
                <a:cs typeface="Arial"/>
              </a:rPr>
              <a:t>drop</a:t>
            </a:r>
            <a:r>
              <a:rPr sz="2000" b="1" i="1" spc="-60">
                <a:solidFill>
                  <a:srgbClr val="FF0000"/>
                </a:solidFill>
                <a:latin typeface="Arial"/>
                <a:cs typeface="Arial"/>
              </a:rPr>
              <a:t> </a:t>
            </a:r>
            <a:r>
              <a:rPr sz="2000" i="1" spc="-5">
                <a:latin typeface="Arial"/>
                <a:cs typeface="Arial"/>
              </a:rPr>
              <a:t>it!</a:t>
            </a:r>
            <a:endParaRPr sz="2000">
              <a:latin typeface="Arial"/>
              <a:cs typeface="Arial"/>
            </a:endParaRPr>
          </a:p>
        </p:txBody>
      </p:sp>
      <p:sp>
        <p:nvSpPr>
          <p:cNvPr id="7" name="object 7"/>
          <p:cNvSpPr/>
          <p:nvPr/>
        </p:nvSpPr>
        <p:spPr>
          <a:xfrm>
            <a:off x="2366360" y="4972843"/>
            <a:ext cx="1259840" cy="369570"/>
          </a:xfrm>
          <a:custGeom>
            <a:avLst/>
            <a:gdLst/>
            <a:ahLst/>
            <a:cxnLst/>
            <a:rect l="l" t="t" r="r" b="b"/>
            <a:pathLst>
              <a:path w="1259839" h="369570">
                <a:moveTo>
                  <a:pt x="0" y="369332"/>
                </a:moveTo>
                <a:lnTo>
                  <a:pt x="1259840" y="369332"/>
                </a:lnTo>
                <a:lnTo>
                  <a:pt x="1259840" y="0"/>
                </a:lnTo>
                <a:lnTo>
                  <a:pt x="0" y="0"/>
                </a:lnTo>
                <a:lnTo>
                  <a:pt x="0" y="369332"/>
                </a:lnTo>
                <a:close/>
              </a:path>
            </a:pathLst>
          </a:custGeom>
          <a:solidFill>
            <a:srgbClr val="FFFFFF"/>
          </a:solidFill>
        </p:spPr>
        <p:txBody>
          <a:bodyPr wrap="square" lIns="0" tIns="0" rIns="0" bIns="0" rtlCol="0"/>
          <a:lstStyle/>
          <a:p>
            <a:endParaRPr/>
          </a:p>
        </p:txBody>
      </p:sp>
      <p:sp>
        <p:nvSpPr>
          <p:cNvPr id="8" name="object 8"/>
          <p:cNvSpPr/>
          <p:nvPr/>
        </p:nvSpPr>
        <p:spPr>
          <a:xfrm>
            <a:off x="2450592" y="4937759"/>
            <a:ext cx="509016" cy="524255"/>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642616" y="4937759"/>
            <a:ext cx="911352" cy="524255"/>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589879" y="4992116"/>
            <a:ext cx="813435" cy="299720"/>
          </a:xfrm>
          <a:prstGeom prst="rect">
            <a:avLst/>
          </a:prstGeom>
        </p:spPr>
        <p:txBody>
          <a:bodyPr vert="horz" wrap="square" lIns="0" tIns="12700" rIns="0" bIns="0" rtlCol="0">
            <a:spAutoFit/>
          </a:bodyPr>
          <a:lstStyle/>
          <a:p>
            <a:pPr marL="12700">
              <a:lnSpc>
                <a:spcPct val="100000"/>
              </a:lnSpc>
              <a:spcBef>
                <a:spcPts val="100"/>
              </a:spcBef>
            </a:pPr>
            <a:r>
              <a:rPr sz="1800" b="1">
                <a:latin typeface="Arial"/>
                <a:cs typeface="Arial"/>
              </a:rPr>
              <a:t>M</a:t>
            </a:r>
            <a:r>
              <a:rPr sz="1800">
                <a:latin typeface="Arial"/>
                <a:cs typeface="Arial"/>
              </a:rPr>
              <a:t>ic</a:t>
            </a:r>
            <a:r>
              <a:rPr sz="1800" spc="-5">
                <a:latin typeface="Arial"/>
                <a:cs typeface="Arial"/>
              </a:rPr>
              <a:t>hea</a:t>
            </a:r>
            <a:r>
              <a:rPr sz="1800">
                <a:latin typeface="Arial"/>
                <a:cs typeface="Arial"/>
              </a:rPr>
              <a:t>l</a:t>
            </a:r>
          </a:p>
        </p:txBody>
      </p:sp>
      <p:sp>
        <p:nvSpPr>
          <p:cNvPr id="11" name="object 11"/>
          <p:cNvSpPr/>
          <p:nvPr/>
        </p:nvSpPr>
        <p:spPr>
          <a:xfrm>
            <a:off x="609600" y="3090445"/>
            <a:ext cx="741680" cy="339090"/>
          </a:xfrm>
          <a:custGeom>
            <a:avLst/>
            <a:gdLst/>
            <a:ahLst/>
            <a:cxnLst/>
            <a:rect l="l" t="t" r="r" b="b"/>
            <a:pathLst>
              <a:path w="741680" h="339089">
                <a:moveTo>
                  <a:pt x="0" y="338554"/>
                </a:moveTo>
                <a:lnTo>
                  <a:pt x="741680" y="338554"/>
                </a:lnTo>
                <a:lnTo>
                  <a:pt x="741680" y="0"/>
                </a:lnTo>
                <a:lnTo>
                  <a:pt x="0" y="0"/>
                </a:lnTo>
                <a:lnTo>
                  <a:pt x="0" y="338554"/>
                </a:lnTo>
                <a:close/>
              </a:path>
            </a:pathLst>
          </a:custGeom>
          <a:solidFill>
            <a:srgbClr val="FFFFFF"/>
          </a:solidFill>
        </p:spPr>
        <p:txBody>
          <a:bodyPr wrap="square" lIns="0" tIns="0" rIns="0" bIns="0" rtlCol="0"/>
          <a:lstStyle/>
          <a:p>
            <a:endParaRPr/>
          </a:p>
        </p:txBody>
      </p:sp>
      <p:sp>
        <p:nvSpPr>
          <p:cNvPr id="12" name="object 12"/>
          <p:cNvSpPr/>
          <p:nvPr/>
        </p:nvSpPr>
        <p:spPr>
          <a:xfrm>
            <a:off x="624840" y="3066288"/>
            <a:ext cx="423672" cy="4572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71144" y="3066288"/>
            <a:ext cx="579119" cy="45720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743108" y="3109467"/>
            <a:ext cx="474980"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A</a:t>
            </a:r>
            <a:r>
              <a:rPr sz="1600" spc="-10">
                <a:latin typeface="Arial"/>
                <a:cs typeface="Arial"/>
              </a:rPr>
              <a:t>li</a:t>
            </a:r>
            <a:r>
              <a:rPr sz="1600">
                <a:latin typeface="Arial"/>
                <a:cs typeface="Arial"/>
              </a:rPr>
              <a:t>ce</a:t>
            </a:r>
          </a:p>
        </p:txBody>
      </p:sp>
      <p:sp>
        <p:nvSpPr>
          <p:cNvPr id="15" name="object 15"/>
          <p:cNvSpPr/>
          <p:nvPr/>
        </p:nvSpPr>
        <p:spPr>
          <a:xfrm>
            <a:off x="4714240" y="3090445"/>
            <a:ext cx="741680" cy="339090"/>
          </a:xfrm>
          <a:custGeom>
            <a:avLst/>
            <a:gdLst/>
            <a:ahLst/>
            <a:cxnLst/>
            <a:rect l="l" t="t" r="r" b="b"/>
            <a:pathLst>
              <a:path w="741679" h="339089">
                <a:moveTo>
                  <a:pt x="0" y="338554"/>
                </a:moveTo>
                <a:lnTo>
                  <a:pt x="741679" y="338554"/>
                </a:lnTo>
                <a:lnTo>
                  <a:pt x="741679" y="0"/>
                </a:lnTo>
                <a:lnTo>
                  <a:pt x="0" y="0"/>
                </a:lnTo>
                <a:lnTo>
                  <a:pt x="0" y="338554"/>
                </a:lnTo>
                <a:close/>
              </a:path>
            </a:pathLst>
          </a:custGeom>
          <a:solidFill>
            <a:srgbClr val="FFFFFF"/>
          </a:solidFill>
        </p:spPr>
        <p:txBody>
          <a:bodyPr wrap="square" lIns="0" tIns="0" rIns="0" bIns="0" rtlCol="0"/>
          <a:lstStyle/>
          <a:p>
            <a:endParaRPr/>
          </a:p>
        </p:txBody>
      </p:sp>
      <p:sp>
        <p:nvSpPr>
          <p:cNvPr id="16" name="object 16"/>
          <p:cNvSpPr/>
          <p:nvPr/>
        </p:nvSpPr>
        <p:spPr>
          <a:xfrm>
            <a:off x="4767071" y="3066288"/>
            <a:ext cx="423672" cy="4572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4913376" y="3066288"/>
            <a:ext cx="502920" cy="457200"/>
          </a:xfrm>
          <a:prstGeom prst="rect">
            <a:avLst/>
          </a:prstGeom>
          <a:blipFill>
            <a:blip r:embed="rId8" cstate="print"/>
            <a:stretch>
              <a:fillRect/>
            </a:stretch>
          </a:blipFill>
        </p:spPr>
        <p:txBody>
          <a:bodyPr wrap="square" lIns="0" tIns="0" rIns="0" bIns="0" rtlCol="0"/>
          <a:lstStyle/>
          <a:p>
            <a:endParaRPr/>
          </a:p>
        </p:txBody>
      </p:sp>
      <p:sp>
        <p:nvSpPr>
          <p:cNvPr id="18" name="object 18"/>
          <p:cNvSpPr txBox="1"/>
          <p:nvPr/>
        </p:nvSpPr>
        <p:spPr>
          <a:xfrm>
            <a:off x="4886641" y="3109467"/>
            <a:ext cx="396875" cy="269240"/>
          </a:xfrm>
          <a:prstGeom prst="rect">
            <a:avLst/>
          </a:prstGeom>
        </p:spPr>
        <p:txBody>
          <a:bodyPr vert="horz" wrap="square" lIns="0" tIns="12700" rIns="0" bIns="0" rtlCol="0">
            <a:spAutoFit/>
          </a:bodyPr>
          <a:lstStyle/>
          <a:p>
            <a:pPr marL="12700">
              <a:lnSpc>
                <a:spcPct val="100000"/>
              </a:lnSpc>
              <a:spcBef>
                <a:spcPts val="100"/>
              </a:spcBef>
            </a:pPr>
            <a:r>
              <a:rPr sz="1600" b="1" spc="-10">
                <a:latin typeface="Arial"/>
                <a:cs typeface="Arial"/>
              </a:rPr>
              <a:t>B</a:t>
            </a:r>
            <a:r>
              <a:rPr sz="1600" spc="-5">
                <a:latin typeface="Arial"/>
                <a:cs typeface="Arial"/>
              </a:rPr>
              <a:t>ob</a:t>
            </a:r>
            <a:endParaRPr sz="1600">
              <a:latin typeface="Arial"/>
              <a:cs typeface="Arial"/>
            </a:endParaRPr>
          </a:p>
        </p:txBody>
      </p:sp>
      <p:sp>
        <p:nvSpPr>
          <p:cNvPr id="19" name="object 19"/>
          <p:cNvSpPr/>
          <p:nvPr/>
        </p:nvSpPr>
        <p:spPr>
          <a:xfrm>
            <a:off x="155399" y="3609685"/>
            <a:ext cx="1271905" cy="739140"/>
          </a:xfrm>
          <a:custGeom>
            <a:avLst/>
            <a:gdLst/>
            <a:ahLst/>
            <a:cxnLst/>
            <a:rect l="l" t="t" r="r" b="b"/>
            <a:pathLst>
              <a:path w="1271905"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20" name="object 20"/>
          <p:cNvSpPr txBox="1"/>
          <p:nvPr/>
        </p:nvSpPr>
        <p:spPr>
          <a:xfrm rot="19020000">
            <a:off x="3681684" y="4292291"/>
            <a:ext cx="718924" cy="203200"/>
          </a:xfrm>
          <a:prstGeom prst="rect">
            <a:avLst/>
          </a:prstGeom>
        </p:spPr>
        <p:txBody>
          <a:bodyPr vert="horz" wrap="square" lIns="0" tIns="0" rIns="0" bIns="0" rtlCol="0">
            <a:spAutoFit/>
          </a:bodyPr>
          <a:lstStyle/>
          <a:p>
            <a:pPr>
              <a:lnSpc>
                <a:spcPts val="1560"/>
              </a:lnSpc>
            </a:pPr>
            <a:r>
              <a:rPr sz="1600" b="1" spc="-5">
                <a:solidFill>
                  <a:srgbClr val="FF0000"/>
                </a:solidFill>
                <a:latin typeface="Arial"/>
                <a:cs typeface="Arial"/>
              </a:rPr>
              <a:t>MAC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21" name="object 21"/>
          <p:cNvSpPr txBox="1"/>
          <p:nvPr/>
        </p:nvSpPr>
        <p:spPr>
          <a:xfrm rot="2520000">
            <a:off x="1610605" y="4287858"/>
            <a:ext cx="720142" cy="203200"/>
          </a:xfrm>
          <a:prstGeom prst="rect">
            <a:avLst/>
          </a:prstGeom>
        </p:spPr>
        <p:txBody>
          <a:bodyPr vert="horz" wrap="square" lIns="0" tIns="0" rIns="0" bIns="0" rtlCol="0">
            <a:spAutoFit/>
          </a:bodyPr>
          <a:lstStyle/>
          <a:p>
            <a:pPr>
              <a:lnSpc>
                <a:spcPts val="1565"/>
              </a:lnSpc>
            </a:pPr>
            <a:r>
              <a:rPr sz="2400" b="1" spc="-15" baseline="1736">
                <a:solidFill>
                  <a:srgbClr val="FF0000"/>
                </a:solidFill>
                <a:latin typeface="Arial"/>
                <a:cs typeface="Arial"/>
              </a:rPr>
              <a:t>MA</a:t>
            </a:r>
            <a:r>
              <a:rPr sz="1600" b="1" spc="-10">
                <a:solidFill>
                  <a:srgbClr val="FF0000"/>
                </a:solidFill>
                <a:latin typeface="Arial"/>
                <a:cs typeface="Arial"/>
              </a:rPr>
              <a:t>C</a:t>
            </a:r>
            <a:r>
              <a:rPr sz="1600" b="1" spc="-105">
                <a:solidFill>
                  <a:srgbClr val="FF0000"/>
                </a:solidFill>
                <a:latin typeface="Arial"/>
                <a:cs typeface="Arial"/>
              </a:rPr>
              <a:t> </a:t>
            </a:r>
            <a:r>
              <a:rPr sz="1600" b="1">
                <a:solidFill>
                  <a:srgbClr val="FF0000"/>
                </a:solidFill>
                <a:latin typeface="Arial"/>
                <a:cs typeface="Arial"/>
              </a:rPr>
              <a:t>M</a:t>
            </a:r>
            <a:endParaRPr sz="1600">
              <a:latin typeface="Arial"/>
              <a:cs typeface="Arial"/>
            </a:endParaRPr>
          </a:p>
        </p:txBody>
      </p:sp>
      <p:sp>
        <p:nvSpPr>
          <p:cNvPr id="22" name="object 22"/>
          <p:cNvSpPr/>
          <p:nvPr/>
        </p:nvSpPr>
        <p:spPr>
          <a:xfrm>
            <a:off x="3883152" y="4392167"/>
            <a:ext cx="502920" cy="47853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1588008" y="4337303"/>
            <a:ext cx="493776" cy="490728"/>
          </a:xfrm>
          <a:prstGeom prst="rect">
            <a:avLst/>
          </a:prstGeom>
          <a:blipFill>
            <a:blip r:embed="rId10" cstate="print"/>
            <a:stretch>
              <a:fillRect/>
            </a:stretch>
          </a:blipFill>
        </p:spPr>
        <p:txBody>
          <a:bodyPr wrap="square" lIns="0" tIns="0" rIns="0" bIns="0" rtlCol="0"/>
          <a:lstStyle/>
          <a:p>
            <a:endParaRPr/>
          </a:p>
        </p:txBody>
      </p:sp>
      <p:sp>
        <p:nvSpPr>
          <p:cNvPr id="24" name="object 24"/>
          <p:cNvSpPr txBox="1"/>
          <p:nvPr/>
        </p:nvSpPr>
        <p:spPr>
          <a:xfrm>
            <a:off x="5163820" y="5353811"/>
            <a:ext cx="6543675" cy="330200"/>
          </a:xfrm>
          <a:prstGeom prst="rect">
            <a:avLst/>
          </a:prstGeom>
        </p:spPr>
        <p:txBody>
          <a:bodyPr vert="horz" wrap="square" lIns="0" tIns="12700" rIns="0" bIns="0" rtlCol="0">
            <a:spAutoFit/>
          </a:bodyPr>
          <a:lstStyle/>
          <a:p>
            <a:pPr marL="12700">
              <a:lnSpc>
                <a:spcPct val="100000"/>
              </a:lnSpc>
              <a:spcBef>
                <a:spcPts val="100"/>
              </a:spcBef>
            </a:pPr>
            <a:r>
              <a:rPr sz="2000" b="1" i="1" spc="-15">
                <a:solidFill>
                  <a:srgbClr val="FF0000"/>
                </a:solidFill>
                <a:latin typeface="Arial"/>
                <a:cs typeface="Arial"/>
              </a:rPr>
              <a:t>What’s </a:t>
            </a:r>
            <a:r>
              <a:rPr sz="2000" b="1" i="1" spc="-5">
                <a:solidFill>
                  <a:srgbClr val="FF0000"/>
                </a:solidFill>
                <a:latin typeface="Arial"/>
                <a:cs typeface="Arial"/>
              </a:rPr>
              <a:t>going to </a:t>
            </a:r>
            <a:r>
              <a:rPr sz="2000" b="1" i="1">
                <a:solidFill>
                  <a:srgbClr val="FF0000"/>
                </a:solidFill>
                <a:latin typeface="Arial"/>
                <a:cs typeface="Arial"/>
              </a:rPr>
              <a:t>happen </a:t>
            </a:r>
            <a:r>
              <a:rPr sz="2000" b="1" i="1" spc="-5">
                <a:solidFill>
                  <a:srgbClr val="FF0000"/>
                </a:solidFill>
                <a:latin typeface="Arial"/>
                <a:cs typeface="Arial"/>
              </a:rPr>
              <a:t>when that frame arrives </a:t>
            </a:r>
            <a:r>
              <a:rPr sz="2000" b="1" i="1">
                <a:solidFill>
                  <a:srgbClr val="FF0000"/>
                </a:solidFill>
                <a:latin typeface="Arial"/>
                <a:cs typeface="Arial"/>
              </a:rPr>
              <a:t>at</a:t>
            </a:r>
            <a:r>
              <a:rPr sz="2000" b="1" i="1" spc="-60">
                <a:solidFill>
                  <a:srgbClr val="FF0000"/>
                </a:solidFill>
                <a:latin typeface="Arial"/>
                <a:cs typeface="Arial"/>
              </a:rPr>
              <a:t> </a:t>
            </a:r>
            <a:r>
              <a:rPr sz="2000" b="1" i="1" spc="-5">
                <a:solidFill>
                  <a:srgbClr val="FF0000"/>
                </a:solidFill>
                <a:latin typeface="Arial"/>
                <a:cs typeface="Arial"/>
              </a:rPr>
              <a:t>M?</a:t>
            </a:r>
            <a:endParaRPr sz="2000">
              <a:latin typeface="Arial"/>
              <a:cs typeface="Arial"/>
            </a:endParaRPr>
          </a:p>
        </p:txBody>
      </p:sp>
      <p:sp>
        <p:nvSpPr>
          <p:cNvPr id="25" name="object 25"/>
          <p:cNvSpPr txBox="1"/>
          <p:nvPr/>
        </p:nvSpPr>
        <p:spPr>
          <a:xfrm>
            <a:off x="147957" y="3354323"/>
            <a:ext cx="118808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45">
                <a:latin typeface="Arial"/>
                <a:cs typeface="Arial"/>
              </a:rPr>
              <a:t> </a:t>
            </a:r>
            <a:r>
              <a:rPr sz="1400" b="1">
                <a:latin typeface="Arial"/>
                <a:cs typeface="Arial"/>
              </a:rPr>
              <a:t>B</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70">
                <a:solidFill>
                  <a:srgbClr val="A6A6A6"/>
                </a:solidFill>
                <a:latin typeface="Arial"/>
                <a:cs typeface="Arial"/>
              </a:rPr>
              <a:t> </a:t>
            </a:r>
            <a:r>
              <a:rPr sz="1400" b="1" strike="sngStrike">
                <a:solidFill>
                  <a:srgbClr val="A6A6A6"/>
                </a:solidFill>
                <a:latin typeface="Arial"/>
                <a:cs typeface="Arial"/>
              </a:rPr>
              <a:t>B</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
        <p:nvSpPr>
          <p:cNvPr id="26" name="object 26"/>
          <p:cNvSpPr/>
          <p:nvPr/>
        </p:nvSpPr>
        <p:spPr>
          <a:xfrm>
            <a:off x="4808292" y="3609685"/>
            <a:ext cx="1271905" cy="739140"/>
          </a:xfrm>
          <a:custGeom>
            <a:avLst/>
            <a:gdLst/>
            <a:ahLst/>
            <a:cxnLst/>
            <a:rect l="l" t="t" r="r" b="b"/>
            <a:pathLst>
              <a:path w="1271904" h="739139">
                <a:moveTo>
                  <a:pt x="0" y="738663"/>
                </a:moveTo>
                <a:lnTo>
                  <a:pt x="1271502" y="738663"/>
                </a:lnTo>
                <a:lnTo>
                  <a:pt x="1271502" y="0"/>
                </a:lnTo>
                <a:lnTo>
                  <a:pt x="0" y="0"/>
                </a:lnTo>
                <a:lnTo>
                  <a:pt x="0" y="738663"/>
                </a:lnTo>
                <a:close/>
              </a:path>
            </a:pathLst>
          </a:custGeom>
          <a:solidFill>
            <a:srgbClr val="FCD9D3"/>
          </a:solidFill>
        </p:spPr>
        <p:txBody>
          <a:bodyPr wrap="square" lIns="0" tIns="0" rIns="0" bIns="0" rtlCol="0"/>
          <a:lstStyle/>
          <a:p>
            <a:endParaRPr/>
          </a:p>
        </p:txBody>
      </p:sp>
      <p:sp>
        <p:nvSpPr>
          <p:cNvPr id="27" name="object 27"/>
          <p:cNvSpPr txBox="1"/>
          <p:nvPr/>
        </p:nvSpPr>
        <p:spPr>
          <a:xfrm>
            <a:off x="4800850" y="3354323"/>
            <a:ext cx="1181735" cy="946150"/>
          </a:xfrm>
          <a:prstGeom prst="rect">
            <a:avLst/>
          </a:prstGeom>
        </p:spPr>
        <p:txBody>
          <a:bodyPr vert="horz" wrap="square" lIns="0" tIns="43180" rIns="0" bIns="0" rtlCol="0">
            <a:spAutoFit/>
          </a:bodyPr>
          <a:lstStyle/>
          <a:p>
            <a:pPr marL="12700">
              <a:lnSpc>
                <a:spcPct val="100000"/>
              </a:lnSpc>
              <a:spcBef>
                <a:spcPts val="340"/>
              </a:spcBef>
            </a:pPr>
            <a:r>
              <a:rPr sz="1400" b="1">
                <a:solidFill>
                  <a:srgbClr val="C00000"/>
                </a:solidFill>
                <a:latin typeface="Arial"/>
                <a:cs typeface="Arial"/>
              </a:rPr>
              <a:t>ARP</a:t>
            </a:r>
            <a:r>
              <a:rPr sz="1400" b="1" spc="-40">
                <a:solidFill>
                  <a:srgbClr val="C00000"/>
                </a:solidFill>
                <a:latin typeface="Arial"/>
                <a:cs typeface="Arial"/>
              </a:rPr>
              <a:t> </a:t>
            </a:r>
            <a:r>
              <a:rPr sz="1400" b="1" spc="-5">
                <a:solidFill>
                  <a:srgbClr val="C00000"/>
                </a:solidFill>
                <a:latin typeface="Arial"/>
                <a:cs typeface="Arial"/>
              </a:rPr>
              <a:t>table</a:t>
            </a:r>
            <a:endParaRPr sz="1400">
              <a:latin typeface="Arial"/>
              <a:cs typeface="Arial"/>
            </a:endParaRPr>
          </a:p>
          <a:p>
            <a:pPr marL="98425">
              <a:lnSpc>
                <a:spcPct val="100000"/>
              </a:lnSpc>
              <a:spcBef>
                <a:spcPts val="240"/>
              </a:spcBef>
              <a:tabLst>
                <a:tab pos="611505" algn="l"/>
              </a:tabLst>
            </a:pPr>
            <a:r>
              <a:rPr sz="1400" spc="-5">
                <a:latin typeface="Arial"/>
                <a:cs typeface="Arial"/>
              </a:rPr>
              <a:t>IP:	</a:t>
            </a:r>
            <a:r>
              <a:rPr sz="1400" b="1" spc="-5">
                <a:latin typeface="Arial"/>
                <a:cs typeface="Arial"/>
              </a:rPr>
              <a:t>IP</a:t>
            </a:r>
            <a:r>
              <a:rPr sz="1400" b="1" spc="-90">
                <a:latin typeface="Arial"/>
                <a:cs typeface="Arial"/>
              </a:rPr>
              <a:t> </a:t>
            </a:r>
            <a:r>
              <a:rPr sz="1400" b="1">
                <a:latin typeface="Arial"/>
                <a:cs typeface="Arial"/>
              </a:rPr>
              <a:t>A</a:t>
            </a:r>
            <a:endParaRPr sz="1400">
              <a:latin typeface="Arial"/>
              <a:cs typeface="Arial"/>
            </a:endParaRPr>
          </a:p>
          <a:p>
            <a:pPr marL="98425">
              <a:lnSpc>
                <a:spcPct val="100000"/>
              </a:lnSpc>
              <a:spcBef>
                <a:spcPts val="25"/>
              </a:spcBef>
            </a:pPr>
            <a:r>
              <a:rPr sz="1400" spc="-5">
                <a:latin typeface="Arial"/>
                <a:cs typeface="Arial"/>
              </a:rPr>
              <a:t>MAC: </a:t>
            </a:r>
            <a:r>
              <a:rPr sz="1400" b="1" strike="sngStrike" spc="-5">
                <a:solidFill>
                  <a:srgbClr val="A6A6A6"/>
                </a:solidFill>
                <a:latin typeface="Arial"/>
                <a:cs typeface="Arial"/>
              </a:rPr>
              <a:t>MAC</a:t>
            </a:r>
            <a:r>
              <a:rPr sz="1400" b="1" strike="sngStrike" spc="-120">
                <a:solidFill>
                  <a:srgbClr val="A6A6A6"/>
                </a:solidFill>
                <a:latin typeface="Arial"/>
                <a:cs typeface="Arial"/>
              </a:rPr>
              <a:t> </a:t>
            </a:r>
            <a:r>
              <a:rPr sz="1400" b="1" strike="sngStrike">
                <a:solidFill>
                  <a:srgbClr val="A6A6A6"/>
                </a:solidFill>
                <a:latin typeface="Arial"/>
                <a:cs typeface="Arial"/>
              </a:rPr>
              <a:t>A</a:t>
            </a:r>
            <a:endParaRPr sz="1400">
              <a:latin typeface="Arial"/>
              <a:cs typeface="Arial"/>
            </a:endParaRPr>
          </a:p>
          <a:p>
            <a:pPr marL="98425">
              <a:lnSpc>
                <a:spcPct val="100000"/>
              </a:lnSpc>
              <a:spcBef>
                <a:spcPts val="20"/>
              </a:spcBef>
            </a:pPr>
            <a:r>
              <a:rPr sz="1350" spc="45">
                <a:solidFill>
                  <a:srgbClr val="FF0000"/>
                </a:solidFill>
                <a:latin typeface="Wingdings"/>
                <a:cs typeface="Wingdings"/>
              </a:rPr>
              <a:t></a:t>
            </a:r>
            <a:r>
              <a:rPr sz="1350" spc="45">
                <a:solidFill>
                  <a:srgbClr val="FF0000"/>
                </a:solidFill>
                <a:latin typeface="Times New Roman"/>
                <a:cs typeface="Times New Roman"/>
              </a:rPr>
              <a:t> </a:t>
            </a:r>
            <a:r>
              <a:rPr sz="1400" b="1" spc="-5">
                <a:solidFill>
                  <a:srgbClr val="FF0000"/>
                </a:solidFill>
                <a:latin typeface="Arial"/>
                <a:cs typeface="Arial"/>
              </a:rPr>
              <a:t>MAC</a:t>
            </a:r>
            <a:r>
              <a:rPr sz="1400" b="1" spc="-25">
                <a:solidFill>
                  <a:srgbClr val="FF0000"/>
                </a:solidFill>
                <a:latin typeface="Arial"/>
                <a:cs typeface="Arial"/>
              </a:rPr>
              <a:t> </a:t>
            </a:r>
            <a:r>
              <a:rPr sz="1400" b="1">
                <a:solidFill>
                  <a:srgbClr val="FF0000"/>
                </a:solidFill>
                <a:latin typeface="Arial"/>
                <a:cs typeface="Arial"/>
              </a:rPr>
              <a:t>M</a:t>
            </a:r>
            <a:endParaRPr sz="14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lnDef>
    <a:txDef>
      <a:spPr>
        <a:noFill/>
      </a:spPr>
      <a:bodyPr wrap="none" rtlCol="0">
        <a:spAutoFit/>
      </a:bodyPr>
      <a:lstStyle>
        <a:defPPr algn="l">
          <a:defRPr sz="2800" smtClean="0">
            <a:latin typeface="Times New Roman" panose="02020603050405020304" pitchFamily="18" charset="0"/>
            <a:cs typeface="Times New Roman" panose="02020603050405020304" pitchFamily="18" charset="0"/>
          </a:defRPr>
        </a:defPPr>
      </a:lstStyle>
    </a:txDef>
  </a:objectDefaults>
  <a:extraClrSchemeLst>
    <a:extraClrScheme>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0306E66439A3B4439F1E40907241B1C2" ma:contentTypeVersion="3" ma:contentTypeDescription="Tạo tài liệu mới." ma:contentTypeScope="" ma:versionID="ddc4193dc7cac85df37390ca1cc72860">
  <xsd:schema xmlns:xsd="http://www.w3.org/2001/XMLSchema" xmlns:xs="http://www.w3.org/2001/XMLSchema" xmlns:p="http://schemas.microsoft.com/office/2006/metadata/properties" xmlns:ns2="799822cd-6e0e-4a41-b501-0089548f73ff" targetNamespace="http://schemas.microsoft.com/office/2006/metadata/properties" ma:root="true" ma:fieldsID="5c0e0ae9b5cb7f526ed2562c9c0f59b1" ns2:_="">
    <xsd:import namespace="799822cd-6e0e-4a41-b501-0089548f73ff"/>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822cd-6e0e-4a41-b501-0089548f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1674E7-DAE5-46F8-8E0E-EF90383C5273}">
  <ds:schemaRefs>
    <ds:schemaRef ds:uri="http://schemas.microsoft.com/sharepoint/v3/contenttype/forms"/>
  </ds:schemaRefs>
</ds:datastoreItem>
</file>

<file path=customXml/itemProps2.xml><?xml version="1.0" encoding="utf-8"?>
<ds:datastoreItem xmlns:ds="http://schemas.openxmlformats.org/officeDocument/2006/customXml" ds:itemID="{B31C8B92-405E-4C46-ABFF-1910671B21AC}"/>
</file>

<file path=customXml/itemProps3.xml><?xml version="1.0" encoding="utf-8"?>
<ds:datastoreItem xmlns:ds="http://schemas.openxmlformats.org/officeDocument/2006/customXml" ds:itemID="{216C1104-E4DC-463C-8908-06F38294F5E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64</Slides>
  <Notes>2</Notes>
  <HiddenSlides>0</HiddenSlide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Office Theme</vt:lpstr>
      <vt:lpstr>2_Standarddesign</vt:lpstr>
      <vt:lpstr>NT101-Network Security</vt:lpstr>
      <vt:lpstr>Outline</vt:lpstr>
      <vt:lpstr>PowerPoint Presentation</vt:lpstr>
      <vt:lpstr>PowerPoint Presentation</vt:lpstr>
      <vt:lpstr>ARP Poisoning Attack code example</vt:lpstr>
      <vt:lpstr>ARP Poisoning Attack code example</vt:lpstr>
      <vt:lpstr>ARP Poisoning Attack code example Spoofing ARP Gratuitous and Reply</vt:lpstr>
      <vt:lpstr>Remind: Man-in-the-middle attack Diffie-Hellman key exchange</vt:lpstr>
      <vt:lpstr>Main-in-the-Middle (MITM) Attack Using ARP cache poisoning</vt:lpstr>
      <vt:lpstr>Main-in-the-Middle (MITM) Attack (cont.) Using ARP cache poisoning</vt:lpstr>
      <vt:lpstr>Main-in-the-Middle (MITM) Attack Using ARP cache poisoning</vt:lpstr>
      <vt:lpstr>source</vt:lpstr>
      <vt:lpstr>Network-layer services and protocols</vt:lpstr>
      <vt:lpstr>Packet Forwarding and Routing</vt:lpstr>
      <vt:lpstr>Two key network-layer functions</vt:lpstr>
      <vt:lpstr>Network layer: data plane, control plane</vt:lpstr>
      <vt:lpstr>Per-router control plane Individual routing algorithm components in each and every  router interact in the control plane</vt:lpstr>
      <vt:lpstr>Software-Defined Networking (SDN) control plane Remote controller computes, installs forwarding tables in routers</vt:lpstr>
      <vt:lpstr>Network Layer: Internet</vt:lpstr>
      <vt:lpstr>IP Datagram format</vt:lpstr>
      <vt:lpstr>IP header An example</vt:lpstr>
      <vt:lpstr>Time-to-Live and How Traceroute works ICMP Protocol</vt:lpstr>
      <vt:lpstr>Traceroute example ICMP Protocol</vt:lpstr>
      <vt:lpstr>PowerPoint Presentation</vt:lpstr>
      <vt:lpstr>IP fragmentation/reassembly</vt:lpstr>
      <vt:lpstr>IP fragmentation/reassembly</vt:lpstr>
      <vt:lpstr>IP fragmentation/reassembly</vt:lpstr>
      <vt:lpstr>Construct IP Fragments Manually Using Scapy</vt:lpstr>
      <vt:lpstr>Attacks Using IP Fragmentation Protocol Violation</vt:lpstr>
      <vt:lpstr>Can you break the rules? Attacks Using IP Fragmentation</vt:lpstr>
      <vt:lpstr>Ping of Death (PoD) attack Attack 1: Create a Super-Large Packet</vt:lpstr>
      <vt:lpstr>Ping of Death (PoD) attack Attack 1: Create a Super-Large Packet</vt:lpstr>
      <vt:lpstr>Ping of Death (PoD) attack Attack 1: Create a Super-Large Packet</vt:lpstr>
      <vt:lpstr>A Recent Ping of Death Vulnerability 1997’s vuln. is coming back!</vt:lpstr>
      <vt:lpstr>CVE-2020-16898</vt:lpstr>
      <vt:lpstr>Teardrop Attacks Attack 2: Create Abnormal Situations</vt:lpstr>
      <vt:lpstr>Denial of Service Attack Attack 3: Tie Up Target's Resources</vt:lpstr>
      <vt:lpstr>PowerPoint Presentation</vt:lpstr>
      <vt:lpstr>Routing Scenario Network Topology</vt:lpstr>
      <vt:lpstr>Change routing table Linux routing</vt:lpstr>
      <vt:lpstr>Routing Rules Routing priority</vt:lpstr>
      <vt:lpstr>How Are Routing Tables Configured</vt:lpstr>
      <vt:lpstr>Reverse Path Filtering in Linux Kernel</vt:lpstr>
      <vt:lpstr>Reverse Path Filtering in Linux Kernel</vt:lpstr>
      <vt:lpstr>IP Spoofing Demo - attack code</vt:lpstr>
      <vt:lpstr>PowerPoint Presentation</vt:lpstr>
      <vt:lpstr>ICMP: internet control message protocol</vt:lpstr>
      <vt:lpstr>PowerPoint Presentation</vt:lpstr>
      <vt:lpstr>ICMP Echo Request/Reply ICMP basis</vt:lpstr>
      <vt:lpstr>ICMP TTL Exceeded Time-to-live exceeded</vt:lpstr>
      <vt:lpstr>ICMP Destination Unreachable Error detection</vt:lpstr>
      <vt:lpstr>ICMP Redirect Messages and Attacks ICMP Redirect</vt:lpstr>
      <vt:lpstr>ICMP Redirect and Attacks Attack code</vt:lpstr>
      <vt:lpstr>Question: ICMP Redirect attacks</vt:lpstr>
      <vt:lpstr>Question: ICMP Redirect attacks</vt:lpstr>
      <vt:lpstr>Question: ICMP Redirect attacks</vt:lpstr>
      <vt:lpstr>DoS Attacks strategies Analogy: A real war!</vt:lpstr>
      <vt:lpstr>Smurf Attack Attack ideas</vt:lpstr>
      <vt:lpstr>Smurf Attack Simple demo</vt:lpstr>
      <vt:lpstr>Various attacks using ICMP Other ICMP attacks</vt:lpstr>
      <vt:lpstr>Summary</vt:lpstr>
      <vt:lpstr>Homework Lab exercise</vt:lpstr>
      <vt:lpstr>For next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NT101-Network Security</dc:title>
  <dc:creator>NGOCTU</dc:creator>
  <cp:revision>1</cp:revision>
  <dcterms:created xsi:type="dcterms:W3CDTF">2022-08-29T07:16:18Z</dcterms:created>
  <dcterms:modified xsi:type="dcterms:W3CDTF">2022-11-01T01:32:12Z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2020-10-19T00:00:00Z</vt:filetime>
  </property>
  <property fmtid="{D5CDD505-2E9C-101B-9397-08002B2CF9AE}" pid="3" name="LastSaved">
    <vt:filetime>2022-08-29T00:00:00Z</vt:filetime>
  </property>
  <property fmtid="{D5CDD505-2E9C-101B-9397-08002B2CF9AE}" pid="4" name="ContentTypeId">
    <vt:lpwstr>0x0101000306E66439A3B4439F1E40907241B1C2</vt:lpwstr>
  </property>
</Properties>
</file>